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156"/>
  </p:notesMasterIdLst>
  <p:handoutMasterIdLst>
    <p:handoutMasterId r:id="rId157"/>
  </p:handoutMasterIdLst>
  <p:sldIdLst>
    <p:sldId id="256" r:id="rId2"/>
    <p:sldId id="434" r:id="rId3"/>
    <p:sldId id="797" r:id="rId4"/>
    <p:sldId id="798" r:id="rId5"/>
    <p:sldId id="804" r:id="rId6"/>
    <p:sldId id="807" r:id="rId7"/>
    <p:sldId id="806" r:id="rId8"/>
    <p:sldId id="822" r:id="rId9"/>
    <p:sldId id="835" r:id="rId10"/>
    <p:sldId id="823" r:id="rId11"/>
    <p:sldId id="826" r:id="rId12"/>
    <p:sldId id="834" r:id="rId13"/>
    <p:sldId id="844" r:id="rId14"/>
    <p:sldId id="825" r:id="rId15"/>
    <p:sldId id="832" r:id="rId16"/>
    <p:sldId id="839" r:id="rId17"/>
    <p:sldId id="833" r:id="rId18"/>
    <p:sldId id="805" r:id="rId19"/>
    <p:sldId id="838" r:id="rId20"/>
    <p:sldId id="836" r:id="rId21"/>
    <p:sldId id="837" r:id="rId22"/>
    <p:sldId id="478" r:id="rId23"/>
    <p:sldId id="260" r:id="rId24"/>
    <p:sldId id="840" r:id="rId25"/>
    <p:sldId id="372" r:id="rId26"/>
    <p:sldId id="575" r:id="rId27"/>
    <p:sldId id="707" r:id="rId28"/>
    <p:sldId id="708" r:id="rId29"/>
    <p:sldId id="710" r:id="rId30"/>
    <p:sldId id="711" r:id="rId31"/>
    <p:sldId id="813" r:id="rId32"/>
    <p:sldId id="315" r:id="rId33"/>
    <p:sldId id="808" r:id="rId34"/>
    <p:sldId id="454" r:id="rId35"/>
    <p:sldId id="262" r:id="rId36"/>
    <p:sldId id="841" r:id="rId37"/>
    <p:sldId id="842" r:id="rId38"/>
    <p:sldId id="815" r:id="rId39"/>
    <p:sldId id="816" r:id="rId40"/>
    <p:sldId id="817" r:id="rId41"/>
    <p:sldId id="818" r:id="rId42"/>
    <p:sldId id="820" r:id="rId43"/>
    <p:sldId id="821" r:id="rId44"/>
    <p:sldId id="322" r:id="rId45"/>
    <p:sldId id="843" r:id="rId46"/>
    <p:sldId id="845" r:id="rId47"/>
    <p:sldId id="724" r:id="rId48"/>
    <p:sldId id="267" r:id="rId49"/>
    <p:sldId id="268" r:id="rId50"/>
    <p:sldId id="715" r:id="rId51"/>
    <p:sldId id="714" r:id="rId52"/>
    <p:sldId id="717" r:id="rId53"/>
    <p:sldId id="668" r:id="rId54"/>
    <p:sldId id="576" r:id="rId55"/>
    <p:sldId id="682" r:id="rId56"/>
    <p:sldId id="863" r:id="rId57"/>
    <p:sldId id="846" r:id="rId58"/>
    <p:sldId id="847" r:id="rId59"/>
    <p:sldId id="546" r:id="rId60"/>
    <p:sldId id="848" r:id="rId61"/>
    <p:sldId id="849" r:id="rId62"/>
    <p:sldId id="662" r:id="rId63"/>
    <p:sldId id="850" r:id="rId64"/>
    <p:sldId id="661" r:id="rId65"/>
    <p:sldId id="799" r:id="rId66"/>
    <p:sldId id="800" r:id="rId67"/>
    <p:sldId id="801" r:id="rId68"/>
    <p:sldId id="802" r:id="rId69"/>
    <p:sldId id="803" r:id="rId70"/>
    <p:sldId id="491" r:id="rId71"/>
    <p:sldId id="492" r:id="rId72"/>
    <p:sldId id="579" r:id="rId73"/>
    <p:sldId id="851" r:id="rId74"/>
    <p:sldId id="852" r:id="rId75"/>
    <p:sldId id="669" r:id="rId76"/>
    <p:sldId id="448" r:id="rId77"/>
    <p:sldId id="577" r:id="rId78"/>
    <p:sldId id="578" r:id="rId79"/>
    <p:sldId id="670" r:id="rId80"/>
    <p:sldId id="439" r:id="rId81"/>
    <p:sldId id="811" r:id="rId82"/>
    <p:sldId id="812" r:id="rId83"/>
    <p:sldId id="446" r:id="rId84"/>
    <p:sldId id="447" r:id="rId85"/>
    <p:sldId id="452" r:id="rId86"/>
    <p:sldId id="853" r:id="rId87"/>
    <p:sldId id="659" r:id="rId88"/>
    <p:sldId id="862" r:id="rId89"/>
    <p:sldId id="864" r:id="rId90"/>
    <p:sldId id="865" r:id="rId91"/>
    <p:sldId id="663" r:id="rId92"/>
    <p:sldId id="719" r:id="rId93"/>
    <p:sldId id="660" r:id="rId94"/>
    <p:sldId id="664" r:id="rId95"/>
    <p:sldId id="649" r:id="rId96"/>
    <p:sldId id="648" r:id="rId97"/>
    <p:sldId id="646" r:id="rId98"/>
    <p:sldId id="647" r:id="rId99"/>
    <p:sldId id="645" r:id="rId100"/>
    <p:sldId id="644" r:id="rId101"/>
    <p:sldId id="651" r:id="rId102"/>
    <p:sldId id="650" r:id="rId103"/>
    <p:sldId id="458" r:id="rId104"/>
    <p:sldId id="809" r:id="rId105"/>
    <p:sldId id="810" r:id="rId106"/>
    <p:sldId id="683" r:id="rId107"/>
    <p:sldId id="459" r:id="rId108"/>
    <p:sldId id="515" r:id="rId109"/>
    <p:sldId id="680" r:id="rId110"/>
    <p:sldId id="684" r:id="rId111"/>
    <p:sldId id="472" r:id="rId112"/>
    <p:sldId id="474" r:id="rId113"/>
    <p:sldId id="854" r:id="rId114"/>
    <p:sldId id="855" r:id="rId115"/>
    <p:sldId id="856" r:id="rId116"/>
    <p:sldId id="857" r:id="rId117"/>
    <p:sldId id="858" r:id="rId118"/>
    <p:sldId id="859" r:id="rId119"/>
    <p:sldId id="860" r:id="rId120"/>
    <p:sldId id="861" r:id="rId121"/>
    <p:sldId id="631" r:id="rId122"/>
    <p:sldId id="697" r:id="rId123"/>
    <p:sldId id="703" r:id="rId124"/>
    <p:sldId id="698" r:id="rId125"/>
    <p:sldId id="704" r:id="rId126"/>
    <p:sldId id="699" r:id="rId127"/>
    <p:sldId id="700" r:id="rId128"/>
    <p:sldId id="705" r:id="rId129"/>
    <p:sldId id="701" r:id="rId130"/>
    <p:sldId id="706" r:id="rId131"/>
    <p:sldId id="702" r:id="rId132"/>
    <p:sldId id="525" r:id="rId133"/>
    <p:sldId id="527" r:id="rId134"/>
    <p:sldId id="528" r:id="rId135"/>
    <p:sldId id="529" r:id="rId136"/>
    <p:sldId id="538" r:id="rId137"/>
    <p:sldId id="532" r:id="rId138"/>
    <p:sldId id="533" r:id="rId139"/>
    <p:sldId id="534" r:id="rId140"/>
    <p:sldId id="535" r:id="rId141"/>
    <p:sldId id="536" r:id="rId142"/>
    <p:sldId id="537" r:id="rId143"/>
    <p:sldId id="520" r:id="rId144"/>
    <p:sldId id="549" r:id="rId145"/>
    <p:sldId id="545" r:id="rId146"/>
    <p:sldId id="635" r:id="rId147"/>
    <p:sldId id="636" r:id="rId148"/>
    <p:sldId id="637" r:id="rId149"/>
    <p:sldId id="632" r:id="rId150"/>
    <p:sldId id="489" r:id="rId151"/>
    <p:sldId id="521" r:id="rId152"/>
    <p:sldId id="522" r:id="rId153"/>
    <p:sldId id="524" r:id="rId154"/>
    <p:sldId id="523" r:id="rId15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12">
          <p15:clr>
            <a:srgbClr val="A4A3A4"/>
          </p15:clr>
        </p15:guide>
        <p15:guide id="2" pos="3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51"/>
    <p:restoredTop sz="65972"/>
  </p:normalViewPr>
  <p:slideViewPr>
    <p:cSldViewPr snapToGrid="0" snapToObjects="1">
      <p:cViewPr varScale="1">
        <p:scale>
          <a:sx n="71" d="100"/>
          <a:sy n="71" d="100"/>
        </p:scale>
        <p:origin x="2200" y="176"/>
      </p:cViewPr>
      <p:guideLst>
        <p:guide orient="horz" pos="2112"/>
        <p:guide pos="3864"/>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C8EA57-7AF7-D947-954A-792667602DDD}" type="doc">
      <dgm:prSet loTypeId="urn:microsoft.com/office/officeart/2008/layout/HalfCircleOrganizationChart" loCatId="" qsTypeId="urn:microsoft.com/office/officeart/2005/8/quickstyle/simple1" qsCatId="simple" csTypeId="urn:microsoft.com/office/officeart/2005/8/colors/accent5_3" csCatId="accent5" phldr="1"/>
      <dgm:spPr/>
      <dgm:t>
        <a:bodyPr/>
        <a:lstStyle/>
        <a:p>
          <a:endParaRPr lang="en-US"/>
        </a:p>
      </dgm:t>
    </dgm:pt>
    <dgm:pt modelId="{8F9DA498-4E89-0A41-BFED-1CC549B9ED5F}">
      <dgm:prSet phldrT="[Text]" custT="1"/>
      <dgm:spPr/>
      <dgm:t>
        <a:bodyPr/>
        <a:lstStyle/>
        <a:p>
          <a:r>
            <a:rPr lang="en-US" sz="1800" dirty="0">
              <a:solidFill>
                <a:schemeClr val="bg1"/>
              </a:solidFill>
              <a:latin typeface="Franklin Gothic Medium" panose="020B0603020102020204" pitchFamily="34" charset="0"/>
              <a:cs typeface="Sana" pitchFamily="2" charset="-78"/>
            </a:rPr>
            <a:t>Vanderbilt University</a:t>
          </a:r>
        </a:p>
      </dgm:t>
    </dgm:pt>
    <dgm:pt modelId="{E6FCAF85-F32B-CE4A-9FF8-3B174FC5B2F2}" type="parTrans" cxnId="{26B7E71D-3F09-764B-9140-C4C6A671DF7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925A870-8B25-204A-965B-67F141B21899}" type="sibTrans" cxnId="{26B7E71D-3F09-764B-9140-C4C6A671DF7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BB133AA3-2B47-224D-A734-F043CBC76E84}" type="asst">
      <dgm:prSet phldrT="[Text]" custT="1"/>
      <dgm:spPr/>
      <dgm:t>
        <a:bodyPr/>
        <a:lstStyle/>
        <a:p>
          <a:r>
            <a:rPr lang="en-US" sz="1400" dirty="0">
              <a:solidFill>
                <a:schemeClr val="bg1"/>
              </a:solidFill>
              <a:latin typeface="Franklin Gothic Medium" panose="020B0603020102020204" pitchFamily="34" charset="0"/>
              <a:cs typeface="Sana" pitchFamily="2" charset="-78"/>
            </a:rPr>
            <a:t>Supplementing clinical trials with EHR data</a:t>
          </a:r>
        </a:p>
      </dgm:t>
    </dgm:pt>
    <dgm:pt modelId="{C86D2673-D9BA-2F4E-9B61-162DD4F2C956}" type="parTrans" cxnId="{5B3DB48D-8970-5E48-A2AD-8B93B1C117F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30FAFEA-0423-A94D-8B91-D60C1AA959C0}" type="sibTrans" cxnId="{5B3DB48D-8970-5E48-A2AD-8B93B1C117F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7FFB9E4-CF8E-F54C-B1C6-D00A192E50CE}">
      <dgm:prSet phldrT="[Text]" custT="1"/>
      <dgm:spPr/>
      <dgm:t>
        <a:bodyPr/>
        <a:lstStyle/>
        <a:p>
          <a:r>
            <a:rPr lang="en-US" sz="1400" dirty="0">
              <a:solidFill>
                <a:schemeClr val="bg1"/>
              </a:solidFill>
              <a:latin typeface="Franklin Gothic Medium" panose="020B0603020102020204" pitchFamily="34" charset="0"/>
              <a:cs typeface="Sana" pitchFamily="2" charset="-78"/>
            </a:rPr>
            <a:t>Analyzing data analysis techniques</a:t>
          </a:r>
        </a:p>
      </dgm:t>
    </dgm:pt>
    <dgm:pt modelId="{3C97D47C-1041-BC47-8787-73BDDE2F3D54}" type="parTrans" cxnId="{E756B5AB-4380-0746-A57B-CCA861B8813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F54EF8C0-E3FB-6243-B1EC-08F7E615FB6B}" type="sibTrans" cxnId="{E756B5AB-4380-0746-A57B-CCA861B8813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402C65A-1E80-C04F-A4D2-24EAA9761606}">
      <dgm:prSet phldrT="[Text]" custT="1"/>
      <dgm:spPr/>
      <dgm:t>
        <a:bodyPr/>
        <a:lstStyle/>
        <a:p>
          <a:r>
            <a:rPr lang="en-US" sz="1400">
              <a:solidFill>
                <a:schemeClr val="bg1"/>
              </a:solidFill>
              <a:latin typeface="Franklin Gothic Medium" panose="020B0603020102020204" pitchFamily="34" charset="0"/>
              <a:cs typeface="Sana" pitchFamily="2" charset="-78"/>
            </a:rPr>
            <a:t>Data science pedagogy</a:t>
          </a:r>
          <a:endParaRPr lang="en-US" sz="1400" dirty="0">
            <a:solidFill>
              <a:schemeClr val="bg1"/>
            </a:solidFill>
            <a:latin typeface="Franklin Gothic Medium" panose="020B0603020102020204" pitchFamily="34" charset="0"/>
            <a:cs typeface="Sana" pitchFamily="2" charset="-78"/>
          </a:endParaRPr>
        </a:p>
      </dgm:t>
    </dgm:pt>
    <dgm:pt modelId="{22F72A41-F7E6-E544-8AB7-B046A21CE62E}" type="parTrans" cxnId="{37D5B119-48CE-4443-B019-7B6CC7F079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1C7C45F-7D78-5041-B892-C79D5073E9E0}" type="sibTrans" cxnId="{37D5B119-48CE-4443-B019-7B6CC7F079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0276E09C-ABBC-6643-BB94-8C821321622F}">
      <dgm:prSet phldrT="[Text]" custT="1"/>
      <dgm:spPr/>
      <dgm:t>
        <a:bodyPr/>
        <a:lstStyle/>
        <a:p>
          <a:r>
            <a:rPr lang="en-US" sz="1800" dirty="0">
              <a:solidFill>
                <a:schemeClr val="bg1"/>
              </a:solidFill>
              <a:latin typeface="Franklin Gothic Medium" panose="020B0603020102020204" pitchFamily="34" charset="0"/>
              <a:cs typeface="Sana" pitchFamily="2" charset="-78"/>
            </a:rPr>
            <a:t>Johns Hopkins</a:t>
          </a:r>
        </a:p>
      </dgm:t>
    </dgm:pt>
    <dgm:pt modelId="{0A43C55C-115C-A048-B3C2-DC14CCFAF7E0}" type="parTrans" cxnId="{1E72E438-BF35-BB44-81F1-589EC2AB1271}">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AF56C92-D67E-0444-9FBB-064E08FE1698}" type="sibTrans" cxnId="{1E72E438-BF35-BB44-81F1-589EC2AB1271}">
      <dgm:prSet/>
      <dgm:spPr/>
      <dgm:t>
        <a:bodyPr/>
        <a:lstStyle/>
        <a:p>
          <a:endParaRPr lang="en-US" sz="1400">
            <a:solidFill>
              <a:schemeClr val="bg1"/>
            </a:solidFill>
            <a:latin typeface="Franklin Gothic Medium" panose="020B0603020102020204" pitchFamily="34" charset="0"/>
            <a:cs typeface="Sana" pitchFamily="2" charset="-78"/>
          </a:endParaRPr>
        </a:p>
      </dgm:t>
    </dgm:pt>
    <dgm:pt modelId="{17FF9BA2-3EC6-0447-A9EA-13A4705EF12D}">
      <dgm:prSet phldrT="[Text]" custT="1"/>
      <dgm:spPr/>
      <dgm:t>
        <a:bodyPr/>
        <a:lstStyle/>
        <a:p>
          <a:r>
            <a:rPr lang="en-US" sz="1400">
              <a:solidFill>
                <a:schemeClr val="bg1"/>
              </a:solidFill>
              <a:latin typeface="Franklin Gothic Medium" panose="020B0603020102020204" pitchFamily="34" charset="0"/>
              <a:cs typeface="Sana" pitchFamily="2" charset="-78"/>
            </a:rPr>
            <a:t>p-hack-athon</a:t>
          </a:r>
          <a:endParaRPr lang="en-US" sz="1400" dirty="0">
            <a:solidFill>
              <a:schemeClr val="bg1"/>
            </a:solidFill>
            <a:latin typeface="Franklin Gothic Medium" panose="020B0603020102020204" pitchFamily="34" charset="0"/>
            <a:cs typeface="Sana" pitchFamily="2" charset="-78"/>
          </a:endParaRPr>
        </a:p>
      </dgm:t>
    </dgm:pt>
    <dgm:pt modelId="{F3B03AE4-B566-7342-883D-B14AE81189AA}" type="parTrans" cxnId="{78891D45-7A44-8D48-B091-B57EF58AFC62}">
      <dgm:prSet/>
      <dgm:spPr/>
      <dgm:t>
        <a:bodyPr/>
        <a:lstStyle/>
        <a:p>
          <a:endParaRPr lang="en-US" sz="1400">
            <a:solidFill>
              <a:schemeClr val="bg1"/>
            </a:solidFill>
            <a:latin typeface="Franklin Gothic Medium" panose="020B0603020102020204" pitchFamily="34" charset="0"/>
            <a:cs typeface="Sana" pitchFamily="2" charset="-78"/>
          </a:endParaRPr>
        </a:p>
      </dgm:t>
    </dgm:pt>
    <dgm:pt modelId="{24AC535E-A9FC-654C-9005-3ADFBD6DB152}" type="sibTrans" cxnId="{78891D45-7A44-8D48-B091-B57EF58AFC62}">
      <dgm:prSet/>
      <dgm:spPr/>
      <dgm:t>
        <a:bodyPr/>
        <a:lstStyle/>
        <a:p>
          <a:endParaRPr lang="en-US" sz="1400">
            <a:solidFill>
              <a:schemeClr val="bg1"/>
            </a:solidFill>
            <a:latin typeface="Franklin Gothic Medium" panose="020B0603020102020204" pitchFamily="34" charset="0"/>
            <a:cs typeface="Sana" pitchFamily="2" charset="-78"/>
          </a:endParaRPr>
        </a:p>
      </dgm:t>
    </dgm:pt>
    <dgm:pt modelId="{75AFFB4F-92F4-9146-9BE1-5F23B6142039}">
      <dgm:prSet phldrT="[Text]" custT="1"/>
      <dgm:spPr/>
      <dgm:t>
        <a:bodyPr/>
        <a:lstStyle/>
        <a:p>
          <a:r>
            <a:rPr lang="en-US" sz="1400">
              <a:solidFill>
                <a:schemeClr val="bg1"/>
              </a:solidFill>
              <a:latin typeface="Franklin Gothic Medium" panose="020B0603020102020204" pitchFamily="34" charset="0"/>
              <a:cs typeface="Sana" pitchFamily="2" charset="-78"/>
            </a:rPr>
            <a:t>tidycode</a:t>
          </a:r>
          <a:endParaRPr lang="en-US" sz="1400" dirty="0">
            <a:solidFill>
              <a:schemeClr val="bg1"/>
            </a:solidFill>
            <a:latin typeface="Franklin Gothic Medium" panose="020B0603020102020204" pitchFamily="34" charset="0"/>
            <a:cs typeface="Sana" pitchFamily="2" charset="-78"/>
          </a:endParaRPr>
        </a:p>
      </dgm:t>
    </dgm:pt>
    <dgm:pt modelId="{B9A6A89B-D6FD-A342-AFAD-EF9C3275188D}" type="parTrans" cxnId="{9AAE6B9B-8ECD-9E41-B1A0-A1E72EA1C98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84DDFB20-821C-5848-81A3-1CC84153CF19}" type="sibTrans" cxnId="{9AAE6B9B-8ECD-9E41-B1A0-A1E72EA1C98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7D44BDF8-FC5E-644B-AFA0-E414CD1FF0E4}">
      <dgm:prSet phldrT="[Text]" custT="1"/>
      <dgm:spPr/>
      <dgm:t>
        <a:bodyPr/>
        <a:lstStyle/>
        <a:p>
          <a:r>
            <a:rPr lang="en-US" sz="1400">
              <a:solidFill>
                <a:schemeClr val="bg1"/>
              </a:solidFill>
              <a:latin typeface="Franklin Gothic Medium" panose="020B0603020102020204" pitchFamily="34" charset="0"/>
              <a:cs typeface="Sana" pitchFamily="2" charset="-78"/>
            </a:rPr>
            <a:t>TED-Ed</a:t>
          </a:r>
          <a:endParaRPr lang="en-US" sz="1400" dirty="0">
            <a:solidFill>
              <a:schemeClr val="bg1"/>
            </a:solidFill>
            <a:latin typeface="Franklin Gothic Medium" panose="020B0603020102020204" pitchFamily="34" charset="0"/>
            <a:cs typeface="Sana" pitchFamily="2" charset="-78"/>
          </a:endParaRPr>
        </a:p>
      </dgm:t>
    </dgm:pt>
    <dgm:pt modelId="{504EE368-B99C-F54A-82DA-22E5B3BC43CB}" type="parTrans" cxnId="{1FD09ABB-DEB0-4B42-9266-2414BB1C6A6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24028979-B9CF-C447-BFAF-1A514795BCC4}" type="sibTrans" cxnId="{1FD09ABB-DEB0-4B42-9266-2414BB1C6A6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1E0C0B51-13EA-6B4D-90C2-5FB8C64BDF06}">
      <dgm:prSet phldrT="[Text]" custT="1"/>
      <dgm:spPr/>
      <dgm:t>
        <a:bodyPr/>
        <a:lstStyle/>
        <a:p>
          <a:r>
            <a:rPr lang="en-US" sz="1400">
              <a:solidFill>
                <a:schemeClr val="bg1"/>
              </a:solidFill>
              <a:latin typeface="Franklin Gothic Medium" panose="020B0603020102020204" pitchFamily="34" charset="0"/>
              <a:cs typeface="Sana" pitchFamily="2" charset="-78"/>
            </a:rPr>
            <a:t>Understanding Data and Statistics in Medical Literature</a:t>
          </a:r>
          <a:endParaRPr lang="en-US" sz="1400" dirty="0">
            <a:solidFill>
              <a:schemeClr val="bg1"/>
            </a:solidFill>
            <a:latin typeface="Franklin Gothic Medium" panose="020B0603020102020204" pitchFamily="34" charset="0"/>
            <a:cs typeface="Sana" pitchFamily="2" charset="-78"/>
          </a:endParaRPr>
        </a:p>
      </dgm:t>
    </dgm:pt>
    <dgm:pt modelId="{060A0322-DB77-944D-BFC9-D4A7E1AAC994}" type="parTrans" cxnId="{4249DB6B-238A-C143-86BF-128F10C104A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9B20018-B668-864C-B751-E4BFACEE5FC3}" type="sibTrans" cxnId="{4249DB6B-238A-C143-86BF-128F10C104A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86A42395-658C-E445-8F39-D26EDD20219F}">
      <dgm:prSet phldrT="[Text]" custT="1"/>
      <dgm:spPr/>
      <dgm:t>
        <a:bodyPr/>
        <a:lstStyle/>
        <a:p>
          <a:r>
            <a:rPr lang="en-US" sz="1600">
              <a:solidFill>
                <a:schemeClr val="bg1"/>
              </a:solidFill>
              <a:latin typeface="Franklin Gothic Medium" panose="020B0603020102020204" pitchFamily="34" charset="0"/>
              <a:cs typeface="Sana" pitchFamily="2" charset="-78"/>
            </a:rPr>
            <a:t>Causal inference</a:t>
          </a:r>
          <a:endParaRPr lang="en-US" sz="1600" dirty="0">
            <a:solidFill>
              <a:schemeClr val="bg1"/>
            </a:solidFill>
            <a:latin typeface="Franklin Gothic Medium" panose="020B0603020102020204" pitchFamily="34" charset="0"/>
            <a:cs typeface="Sana" pitchFamily="2" charset="-78"/>
          </a:endParaRPr>
        </a:p>
      </dgm:t>
    </dgm:pt>
    <dgm:pt modelId="{65D500B0-3298-D141-A0A9-9B06A5F38C22}" type="parTrans" cxnId="{DCDA1154-7ABA-DB4F-A456-A269D9A6695D}">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2C131C5-991A-1C4C-9937-E8B7FC456CAB}" type="sibTrans" cxnId="{DCDA1154-7ABA-DB4F-A456-A269D9A6695D}">
      <dgm:prSet/>
      <dgm:spPr/>
      <dgm:t>
        <a:bodyPr/>
        <a:lstStyle/>
        <a:p>
          <a:endParaRPr lang="en-US" sz="1400">
            <a:solidFill>
              <a:schemeClr val="bg1"/>
            </a:solidFill>
            <a:latin typeface="Franklin Gothic Medium" panose="020B0603020102020204" pitchFamily="34" charset="0"/>
            <a:cs typeface="Sana" pitchFamily="2" charset="-78"/>
          </a:endParaRPr>
        </a:p>
      </dgm:t>
    </dgm:pt>
    <dgm:pt modelId="{66E1B0BB-7A0D-0141-99CA-C58A2850DA4A}">
      <dgm:prSet phldrT="[Text]" custT="1"/>
      <dgm:spPr/>
      <dgm:t>
        <a:bodyPr/>
        <a:lstStyle/>
        <a:p>
          <a:r>
            <a:rPr lang="en-US" sz="1600" dirty="0">
              <a:solidFill>
                <a:schemeClr val="bg1"/>
              </a:solidFill>
              <a:latin typeface="Franklin Gothic Medium" panose="020B0603020102020204" pitchFamily="34" charset="0"/>
              <a:cs typeface="Sana" pitchFamily="2" charset="-78"/>
            </a:rPr>
            <a:t>Multi-reader multi-case ROC curves</a:t>
          </a:r>
        </a:p>
      </dgm:t>
    </dgm:pt>
    <dgm:pt modelId="{BE7A17E3-2ED3-9E40-84E4-871FA7A279EF}" type="parTrans" cxnId="{D1AF0162-A25C-2C4F-BD4A-E1C651FAC9BD}">
      <dgm:prSet/>
      <dgm:spPr/>
      <dgm:t>
        <a:bodyPr/>
        <a:lstStyle/>
        <a:p>
          <a:endParaRPr lang="en-US">
            <a:solidFill>
              <a:schemeClr val="bg1"/>
            </a:solidFill>
            <a:latin typeface="Franklin Gothic Medium" panose="020B0603020102020204" pitchFamily="34" charset="0"/>
          </a:endParaRPr>
        </a:p>
      </dgm:t>
    </dgm:pt>
    <dgm:pt modelId="{27B9D360-4C5F-414E-9D73-FC41290B6FF2}" type="sibTrans" cxnId="{D1AF0162-A25C-2C4F-BD4A-E1C651FAC9BD}">
      <dgm:prSet/>
      <dgm:spPr/>
      <dgm:t>
        <a:bodyPr/>
        <a:lstStyle/>
        <a:p>
          <a:endParaRPr lang="en-US">
            <a:solidFill>
              <a:schemeClr val="bg1"/>
            </a:solidFill>
            <a:latin typeface="Franklin Gothic Medium" panose="020B0603020102020204" pitchFamily="34" charset="0"/>
          </a:endParaRPr>
        </a:p>
      </dgm:t>
    </dgm:pt>
    <dgm:pt modelId="{EDED87D3-4DF1-9C4B-9368-34F3798012E4}">
      <dgm:prSet phldrT="[Text]" custT="1"/>
      <dgm:spPr/>
      <dgm:t>
        <a:bodyPr/>
        <a:lstStyle/>
        <a:p>
          <a:r>
            <a:rPr lang="en-US" sz="1800" dirty="0">
              <a:solidFill>
                <a:schemeClr val="bg1"/>
              </a:solidFill>
              <a:latin typeface="Franklin Gothic Medium" panose="020B0603020102020204" pitchFamily="34" charset="0"/>
              <a:cs typeface="Sana" pitchFamily="2" charset="-78"/>
            </a:rPr>
            <a:t>VA Health Outcomes</a:t>
          </a:r>
        </a:p>
      </dgm:t>
    </dgm:pt>
    <dgm:pt modelId="{00FD822C-12C7-7446-A018-1853611A5053}" type="parTrans" cxnId="{DA449D6F-A7E6-5C44-A3EF-CA34CCD9983A}">
      <dgm:prSet/>
      <dgm:spPr/>
      <dgm:t>
        <a:bodyPr/>
        <a:lstStyle/>
        <a:p>
          <a:endParaRPr lang="en-US">
            <a:solidFill>
              <a:schemeClr val="bg1"/>
            </a:solidFill>
            <a:latin typeface="Franklin Gothic Medium" panose="020B0603020102020204" pitchFamily="34" charset="0"/>
          </a:endParaRPr>
        </a:p>
      </dgm:t>
    </dgm:pt>
    <dgm:pt modelId="{2E71A27F-6430-C446-B3C4-F6E2F318FCE5}" type="sibTrans" cxnId="{DA449D6F-A7E6-5C44-A3EF-CA34CCD9983A}">
      <dgm:prSet/>
      <dgm:spPr/>
      <dgm:t>
        <a:bodyPr/>
        <a:lstStyle/>
        <a:p>
          <a:endParaRPr lang="en-US">
            <a:solidFill>
              <a:schemeClr val="bg1"/>
            </a:solidFill>
            <a:latin typeface="Franklin Gothic Medium" panose="020B0603020102020204" pitchFamily="34" charset="0"/>
          </a:endParaRPr>
        </a:p>
      </dgm:t>
    </dgm:pt>
    <dgm:pt modelId="{F366E2C7-FBFD-F146-8A67-EF651BB7B929}">
      <dgm:prSet phldrT="[Text]" custT="1"/>
      <dgm:spPr/>
      <dgm:t>
        <a:bodyPr/>
        <a:lstStyle/>
        <a:p>
          <a:r>
            <a:rPr lang="en-US" sz="1400" dirty="0">
              <a:solidFill>
                <a:schemeClr val="bg1"/>
              </a:solidFill>
              <a:latin typeface="Franklin Gothic Medium" panose="020B0603020102020204" pitchFamily="34" charset="0"/>
              <a:cs typeface="Sana" pitchFamily="2" charset="-78"/>
            </a:rPr>
            <a:t>ATO Doubly Robust estimator and Variance estimation</a:t>
          </a:r>
        </a:p>
      </dgm:t>
    </dgm:pt>
    <dgm:pt modelId="{12F531C0-2FD2-164A-83B4-C21F5AE78568}" type="sibTrans" cxnId="{DDB3718D-5BDF-5542-A7CB-277FA3A058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4171740-C26D-DF4D-8B59-E36F2F05EB16}" type="parTrans" cxnId="{DDB3718D-5BDF-5542-A7CB-277FA3A058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D8EE0A4-5A9D-924E-A5DE-9CBD0C735AAF}">
      <dgm:prSet phldrT="[Text]" custT="1"/>
      <dgm:spPr/>
      <dgm:t>
        <a:bodyPr/>
        <a:lstStyle/>
        <a:p>
          <a:r>
            <a:rPr lang="en-US" sz="1400" dirty="0">
              <a:solidFill>
                <a:schemeClr val="bg1"/>
              </a:solidFill>
              <a:latin typeface="Franklin Gothic Medium" panose="020B0603020102020204" pitchFamily="34" charset="0"/>
              <a:cs typeface="Sana" pitchFamily="2" charset="-78"/>
            </a:rPr>
            <a:t>Sensitivity to Unmeasured Confounding</a:t>
          </a:r>
        </a:p>
      </dgm:t>
    </dgm:pt>
    <dgm:pt modelId="{2BE3001C-3165-D244-AEF9-DF0936610EC2}" type="sibTrans" cxnId="{612BE5E2-EAE5-4E40-9760-69EF477308C0}">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D59B9ED-EDA3-C245-8DAC-5EBD72D38C5B}" type="parTrans" cxnId="{612BE5E2-EAE5-4E40-9760-69EF477308C0}">
      <dgm:prSet/>
      <dgm:spPr/>
      <dgm:t>
        <a:bodyPr/>
        <a:lstStyle/>
        <a:p>
          <a:endParaRPr lang="en-US" sz="1400">
            <a:solidFill>
              <a:schemeClr val="bg1"/>
            </a:solidFill>
            <a:latin typeface="Franklin Gothic Medium" panose="020B0603020102020204" pitchFamily="34" charset="0"/>
            <a:cs typeface="Sana" pitchFamily="2" charset="-78"/>
          </a:endParaRPr>
        </a:p>
      </dgm:t>
    </dgm:pt>
    <dgm:pt modelId="{62BBD31A-9C1D-BE4C-8205-2D55AA1D9696}">
      <dgm:prSet phldrT="[Text]" custT="1"/>
      <dgm:spPr/>
      <dgm:t>
        <a:bodyPr/>
        <a:lstStyle/>
        <a:p>
          <a:r>
            <a:rPr lang="en-US" sz="1400" dirty="0">
              <a:solidFill>
                <a:schemeClr val="bg1"/>
              </a:solidFill>
              <a:latin typeface="Franklin Gothic Medium" panose="020B0603020102020204" pitchFamily="34" charset="0"/>
              <a:cs typeface="Sana" pitchFamily="2" charset="-78"/>
            </a:rPr>
            <a:t>ATM and ATO weights finite sample bias</a:t>
          </a:r>
        </a:p>
      </dgm:t>
    </dgm:pt>
    <dgm:pt modelId="{CCA7F13D-2D19-CE41-A3B6-C8F7D92E63B3}" type="sibTrans" cxnId="{50D03C28-2D36-A248-B84F-9610757279E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931C4998-A08B-5F4A-8429-636FC26E7CC6}" type="parTrans" cxnId="{50D03C28-2D36-A248-B84F-9610757279E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F51913A-4310-D74B-A319-1278B841F8D1}" type="pres">
      <dgm:prSet presAssocID="{59C8EA57-7AF7-D947-954A-792667602DDD}" presName="Name0" presStyleCnt="0">
        <dgm:presLayoutVars>
          <dgm:orgChart val="1"/>
          <dgm:chPref val="1"/>
          <dgm:dir/>
          <dgm:animOne val="branch"/>
          <dgm:animLvl val="lvl"/>
          <dgm:resizeHandles/>
        </dgm:presLayoutVars>
      </dgm:prSet>
      <dgm:spPr/>
    </dgm:pt>
    <dgm:pt modelId="{F6A62A08-5DAB-B44E-8E08-3619CF48969C}" type="pres">
      <dgm:prSet presAssocID="{8F9DA498-4E89-0A41-BFED-1CC549B9ED5F}" presName="hierRoot1" presStyleCnt="0">
        <dgm:presLayoutVars>
          <dgm:hierBranch val="init"/>
        </dgm:presLayoutVars>
      </dgm:prSet>
      <dgm:spPr/>
    </dgm:pt>
    <dgm:pt modelId="{E9217E1A-88EE-234D-A54E-3A8927BCB39B}" type="pres">
      <dgm:prSet presAssocID="{8F9DA498-4E89-0A41-BFED-1CC549B9ED5F}" presName="rootComposite1" presStyleCnt="0"/>
      <dgm:spPr/>
    </dgm:pt>
    <dgm:pt modelId="{C4D4D752-891B-B44C-AF3A-37EB2BABE903}" type="pres">
      <dgm:prSet presAssocID="{8F9DA498-4E89-0A41-BFED-1CC549B9ED5F}" presName="rootText1" presStyleLbl="alignAcc1" presStyleIdx="0" presStyleCnt="0">
        <dgm:presLayoutVars>
          <dgm:chPref val="3"/>
        </dgm:presLayoutVars>
      </dgm:prSet>
      <dgm:spPr/>
    </dgm:pt>
    <dgm:pt modelId="{7210EB35-F750-0F48-AE50-98B128916419}" type="pres">
      <dgm:prSet presAssocID="{8F9DA498-4E89-0A41-BFED-1CC549B9ED5F}" presName="topArc1" presStyleLbl="parChTrans1D1" presStyleIdx="0" presStyleCnt="30"/>
      <dgm:spPr/>
    </dgm:pt>
    <dgm:pt modelId="{9C5C5ECE-8F5E-034C-82C6-C0476B58496E}" type="pres">
      <dgm:prSet presAssocID="{8F9DA498-4E89-0A41-BFED-1CC549B9ED5F}" presName="bottomArc1" presStyleLbl="parChTrans1D1" presStyleIdx="1" presStyleCnt="30"/>
      <dgm:spPr/>
    </dgm:pt>
    <dgm:pt modelId="{43FB9EDB-4909-9845-8FB3-9A8A7C5A9354}" type="pres">
      <dgm:prSet presAssocID="{8F9DA498-4E89-0A41-BFED-1CC549B9ED5F}" presName="topConnNode1" presStyleLbl="node1" presStyleIdx="0" presStyleCnt="0"/>
      <dgm:spPr/>
    </dgm:pt>
    <dgm:pt modelId="{8527ED05-65EE-4C42-B9E5-DA4AB8709BCF}" type="pres">
      <dgm:prSet presAssocID="{8F9DA498-4E89-0A41-BFED-1CC549B9ED5F}" presName="hierChild2" presStyleCnt="0"/>
      <dgm:spPr/>
    </dgm:pt>
    <dgm:pt modelId="{43652CE6-EBAB-B942-8403-FB521A2D4A0C}" type="pres">
      <dgm:prSet presAssocID="{BE7A17E3-2ED3-9E40-84E4-871FA7A279EF}" presName="Name28" presStyleLbl="parChTrans1D2" presStyleIdx="0" presStyleCnt="6"/>
      <dgm:spPr/>
    </dgm:pt>
    <dgm:pt modelId="{4DBB38A8-70E4-8E40-BF2A-4543A9B492C2}" type="pres">
      <dgm:prSet presAssocID="{66E1B0BB-7A0D-0141-99CA-C58A2850DA4A}" presName="hierRoot2" presStyleCnt="0">
        <dgm:presLayoutVars>
          <dgm:hierBranch val="init"/>
        </dgm:presLayoutVars>
      </dgm:prSet>
      <dgm:spPr/>
    </dgm:pt>
    <dgm:pt modelId="{9A09C71A-CF6D-944A-9D75-AE22FDED7DC3}" type="pres">
      <dgm:prSet presAssocID="{66E1B0BB-7A0D-0141-99CA-C58A2850DA4A}" presName="rootComposite2" presStyleCnt="0"/>
      <dgm:spPr/>
    </dgm:pt>
    <dgm:pt modelId="{2D2B7326-CD2C-5549-BA1E-192109F247E5}" type="pres">
      <dgm:prSet presAssocID="{66E1B0BB-7A0D-0141-99CA-C58A2850DA4A}" presName="rootText2" presStyleLbl="alignAcc1" presStyleIdx="0" presStyleCnt="0">
        <dgm:presLayoutVars>
          <dgm:chPref val="3"/>
        </dgm:presLayoutVars>
      </dgm:prSet>
      <dgm:spPr/>
    </dgm:pt>
    <dgm:pt modelId="{9DA8B009-95EA-864A-B74B-1FF92F05D2F2}" type="pres">
      <dgm:prSet presAssocID="{66E1B0BB-7A0D-0141-99CA-C58A2850DA4A}" presName="topArc2" presStyleLbl="parChTrans1D1" presStyleIdx="2" presStyleCnt="30"/>
      <dgm:spPr/>
    </dgm:pt>
    <dgm:pt modelId="{950AFA2B-D9FD-B84C-A4C0-871F4690BC68}" type="pres">
      <dgm:prSet presAssocID="{66E1B0BB-7A0D-0141-99CA-C58A2850DA4A}" presName="bottomArc2" presStyleLbl="parChTrans1D1" presStyleIdx="3" presStyleCnt="30"/>
      <dgm:spPr/>
    </dgm:pt>
    <dgm:pt modelId="{7779E9EA-78CA-A644-8F30-F33A29F61209}" type="pres">
      <dgm:prSet presAssocID="{66E1B0BB-7A0D-0141-99CA-C58A2850DA4A}" presName="topConnNode2" presStyleLbl="node2" presStyleIdx="0" presStyleCnt="0"/>
      <dgm:spPr/>
    </dgm:pt>
    <dgm:pt modelId="{06442CF9-7D1F-B449-8C32-43B281041AF8}" type="pres">
      <dgm:prSet presAssocID="{66E1B0BB-7A0D-0141-99CA-C58A2850DA4A}" presName="hierChild4" presStyleCnt="0"/>
      <dgm:spPr/>
    </dgm:pt>
    <dgm:pt modelId="{EF26D1EA-979B-EC48-B376-881880C3FA0D}" type="pres">
      <dgm:prSet presAssocID="{66E1B0BB-7A0D-0141-99CA-C58A2850DA4A}" presName="hierChild5" presStyleCnt="0"/>
      <dgm:spPr/>
    </dgm:pt>
    <dgm:pt modelId="{CF050A93-511F-F346-A05D-098F988468CC}" type="pres">
      <dgm:prSet presAssocID="{00FD822C-12C7-7446-A018-1853611A5053}" presName="Name28" presStyleLbl="parChTrans1D2" presStyleIdx="1" presStyleCnt="6"/>
      <dgm:spPr/>
    </dgm:pt>
    <dgm:pt modelId="{54E6FA8A-FBB1-9D4B-9378-ADDA9E065ADF}" type="pres">
      <dgm:prSet presAssocID="{EDED87D3-4DF1-9C4B-9368-34F3798012E4}" presName="hierRoot2" presStyleCnt="0">
        <dgm:presLayoutVars>
          <dgm:hierBranch val="init"/>
        </dgm:presLayoutVars>
      </dgm:prSet>
      <dgm:spPr/>
    </dgm:pt>
    <dgm:pt modelId="{5C45AF33-754E-B248-AC9E-2E03644A3259}" type="pres">
      <dgm:prSet presAssocID="{EDED87D3-4DF1-9C4B-9368-34F3798012E4}" presName="rootComposite2" presStyleCnt="0"/>
      <dgm:spPr/>
    </dgm:pt>
    <dgm:pt modelId="{6282C339-7ED8-6F49-B1E8-BA0A018CA855}" type="pres">
      <dgm:prSet presAssocID="{EDED87D3-4DF1-9C4B-9368-34F3798012E4}" presName="rootText2" presStyleLbl="alignAcc1" presStyleIdx="0" presStyleCnt="0">
        <dgm:presLayoutVars>
          <dgm:chPref val="3"/>
        </dgm:presLayoutVars>
      </dgm:prSet>
      <dgm:spPr/>
    </dgm:pt>
    <dgm:pt modelId="{F9D6B05C-3B67-8B49-B5C6-40DB37A5E41F}" type="pres">
      <dgm:prSet presAssocID="{EDED87D3-4DF1-9C4B-9368-34F3798012E4}" presName="topArc2" presStyleLbl="parChTrans1D1" presStyleIdx="4" presStyleCnt="30"/>
      <dgm:spPr/>
    </dgm:pt>
    <dgm:pt modelId="{337A0D4F-5DE5-8949-A021-8C082C1E7F51}" type="pres">
      <dgm:prSet presAssocID="{EDED87D3-4DF1-9C4B-9368-34F3798012E4}" presName="bottomArc2" presStyleLbl="parChTrans1D1" presStyleIdx="5" presStyleCnt="30"/>
      <dgm:spPr/>
    </dgm:pt>
    <dgm:pt modelId="{FD2A5514-D746-4C42-B181-F1BBF958E348}" type="pres">
      <dgm:prSet presAssocID="{EDED87D3-4DF1-9C4B-9368-34F3798012E4}" presName="topConnNode2" presStyleLbl="node2" presStyleIdx="0" presStyleCnt="0"/>
      <dgm:spPr/>
    </dgm:pt>
    <dgm:pt modelId="{0F655361-475E-2E4B-BDC8-116611F5ADF0}" type="pres">
      <dgm:prSet presAssocID="{EDED87D3-4DF1-9C4B-9368-34F3798012E4}" presName="hierChild4" presStyleCnt="0"/>
      <dgm:spPr/>
    </dgm:pt>
    <dgm:pt modelId="{D6B7DCE1-B35A-C146-8E6A-760B21C03923}" type="pres">
      <dgm:prSet presAssocID="{EDED87D3-4DF1-9C4B-9368-34F3798012E4}" presName="hierChild5" presStyleCnt="0"/>
      <dgm:spPr/>
    </dgm:pt>
    <dgm:pt modelId="{D37AC1D3-E450-9D4C-80B6-14C3C606595C}" type="pres">
      <dgm:prSet presAssocID="{65D500B0-3298-D141-A0A9-9B06A5F38C22}" presName="Name28" presStyleLbl="parChTrans1D2" presStyleIdx="2" presStyleCnt="6"/>
      <dgm:spPr/>
    </dgm:pt>
    <dgm:pt modelId="{708CB76C-81AB-9E44-B15A-0DA36B9DBBFB}" type="pres">
      <dgm:prSet presAssocID="{86A42395-658C-E445-8F39-D26EDD20219F}" presName="hierRoot2" presStyleCnt="0">
        <dgm:presLayoutVars>
          <dgm:hierBranch val="init"/>
        </dgm:presLayoutVars>
      </dgm:prSet>
      <dgm:spPr/>
    </dgm:pt>
    <dgm:pt modelId="{F2E5B510-BA8A-3B43-B691-EBC377DB9654}" type="pres">
      <dgm:prSet presAssocID="{86A42395-658C-E445-8F39-D26EDD20219F}" presName="rootComposite2" presStyleCnt="0"/>
      <dgm:spPr/>
    </dgm:pt>
    <dgm:pt modelId="{E6DD12CA-467D-E74B-8924-E2A02F6C3B30}" type="pres">
      <dgm:prSet presAssocID="{86A42395-658C-E445-8F39-D26EDD20219F}" presName="rootText2" presStyleLbl="alignAcc1" presStyleIdx="0" presStyleCnt="0">
        <dgm:presLayoutVars>
          <dgm:chPref val="3"/>
        </dgm:presLayoutVars>
      </dgm:prSet>
      <dgm:spPr/>
    </dgm:pt>
    <dgm:pt modelId="{32149097-AF8D-F643-B5CD-1A9CA326D788}" type="pres">
      <dgm:prSet presAssocID="{86A42395-658C-E445-8F39-D26EDD20219F}" presName="topArc2" presStyleLbl="parChTrans1D1" presStyleIdx="6" presStyleCnt="30"/>
      <dgm:spPr/>
    </dgm:pt>
    <dgm:pt modelId="{3A6446B0-40BB-1647-987A-9A13D5D9FAC9}" type="pres">
      <dgm:prSet presAssocID="{86A42395-658C-E445-8F39-D26EDD20219F}" presName="bottomArc2" presStyleLbl="parChTrans1D1" presStyleIdx="7" presStyleCnt="30"/>
      <dgm:spPr/>
    </dgm:pt>
    <dgm:pt modelId="{AC4591E7-12D4-D743-95CC-5FD787DAB430}" type="pres">
      <dgm:prSet presAssocID="{86A42395-658C-E445-8F39-D26EDD20219F}" presName="topConnNode2" presStyleLbl="node2" presStyleIdx="0" presStyleCnt="0"/>
      <dgm:spPr/>
    </dgm:pt>
    <dgm:pt modelId="{05FFB6B3-DEF6-6A49-B804-64119F6AB416}" type="pres">
      <dgm:prSet presAssocID="{86A42395-658C-E445-8F39-D26EDD20219F}" presName="hierChild4" presStyleCnt="0"/>
      <dgm:spPr/>
    </dgm:pt>
    <dgm:pt modelId="{9594DE9B-BDE5-E24E-ABFB-BF96760AC091}" type="pres">
      <dgm:prSet presAssocID="{931C4998-A08B-5F4A-8429-636FC26E7CC6}" presName="Name28" presStyleLbl="parChTrans1D3" presStyleIdx="0" presStyleCnt="7"/>
      <dgm:spPr/>
    </dgm:pt>
    <dgm:pt modelId="{30538B3C-487C-9E47-9F81-A186DD850737}" type="pres">
      <dgm:prSet presAssocID="{62BBD31A-9C1D-BE4C-8205-2D55AA1D9696}" presName="hierRoot2" presStyleCnt="0">
        <dgm:presLayoutVars>
          <dgm:hierBranch val="init"/>
        </dgm:presLayoutVars>
      </dgm:prSet>
      <dgm:spPr/>
    </dgm:pt>
    <dgm:pt modelId="{D6903EAE-6104-314C-B43C-B24C212A9482}" type="pres">
      <dgm:prSet presAssocID="{62BBD31A-9C1D-BE4C-8205-2D55AA1D9696}" presName="rootComposite2" presStyleCnt="0"/>
      <dgm:spPr/>
    </dgm:pt>
    <dgm:pt modelId="{984F2A04-191C-4240-B3D5-EA210D605B51}" type="pres">
      <dgm:prSet presAssocID="{62BBD31A-9C1D-BE4C-8205-2D55AA1D9696}" presName="rootText2" presStyleLbl="alignAcc1" presStyleIdx="0" presStyleCnt="0">
        <dgm:presLayoutVars>
          <dgm:chPref val="3"/>
        </dgm:presLayoutVars>
      </dgm:prSet>
      <dgm:spPr/>
    </dgm:pt>
    <dgm:pt modelId="{1EC34851-10D8-A846-A061-F253CFCFE075}" type="pres">
      <dgm:prSet presAssocID="{62BBD31A-9C1D-BE4C-8205-2D55AA1D9696}" presName="topArc2" presStyleLbl="parChTrans1D1" presStyleIdx="8" presStyleCnt="30"/>
      <dgm:spPr/>
    </dgm:pt>
    <dgm:pt modelId="{0027A013-E543-C845-9F4E-C5E10D5FA931}" type="pres">
      <dgm:prSet presAssocID="{62BBD31A-9C1D-BE4C-8205-2D55AA1D9696}" presName="bottomArc2" presStyleLbl="parChTrans1D1" presStyleIdx="9" presStyleCnt="30"/>
      <dgm:spPr/>
    </dgm:pt>
    <dgm:pt modelId="{A21188CA-8D0F-BF4F-B43F-566DEB76803F}" type="pres">
      <dgm:prSet presAssocID="{62BBD31A-9C1D-BE4C-8205-2D55AA1D9696}" presName="topConnNode2" presStyleLbl="node3" presStyleIdx="0" presStyleCnt="0"/>
      <dgm:spPr/>
    </dgm:pt>
    <dgm:pt modelId="{24118638-3106-DF43-B948-E6A35532E59C}" type="pres">
      <dgm:prSet presAssocID="{62BBD31A-9C1D-BE4C-8205-2D55AA1D9696}" presName="hierChild4" presStyleCnt="0"/>
      <dgm:spPr/>
    </dgm:pt>
    <dgm:pt modelId="{6B504D9C-E276-3D47-B377-4DE1559F6D68}" type="pres">
      <dgm:prSet presAssocID="{62BBD31A-9C1D-BE4C-8205-2D55AA1D9696}" presName="hierChild5" presStyleCnt="0"/>
      <dgm:spPr/>
    </dgm:pt>
    <dgm:pt modelId="{6607E32D-FA8A-2E4F-BC0E-0210C73EE061}" type="pres">
      <dgm:prSet presAssocID="{44171740-C26D-DF4D-8B59-E36F2F05EB16}" presName="Name28" presStyleLbl="parChTrans1D3" presStyleIdx="1" presStyleCnt="7"/>
      <dgm:spPr/>
    </dgm:pt>
    <dgm:pt modelId="{7214951A-8443-654C-86BA-ACC45C99E24C}" type="pres">
      <dgm:prSet presAssocID="{F366E2C7-FBFD-F146-8A67-EF651BB7B929}" presName="hierRoot2" presStyleCnt="0">
        <dgm:presLayoutVars>
          <dgm:hierBranch val="init"/>
        </dgm:presLayoutVars>
      </dgm:prSet>
      <dgm:spPr/>
    </dgm:pt>
    <dgm:pt modelId="{94F3AB30-4658-FE49-9250-80F551745261}" type="pres">
      <dgm:prSet presAssocID="{F366E2C7-FBFD-F146-8A67-EF651BB7B929}" presName="rootComposite2" presStyleCnt="0"/>
      <dgm:spPr/>
    </dgm:pt>
    <dgm:pt modelId="{434C77CE-C81F-8E4E-A8D3-9E25FC69499A}" type="pres">
      <dgm:prSet presAssocID="{F366E2C7-FBFD-F146-8A67-EF651BB7B929}" presName="rootText2" presStyleLbl="alignAcc1" presStyleIdx="0" presStyleCnt="0" custLinFactX="-24197" custLinFactY="-26648" custLinFactNeighborX="-100000" custLinFactNeighborY="-100000">
        <dgm:presLayoutVars>
          <dgm:chPref val="3"/>
        </dgm:presLayoutVars>
      </dgm:prSet>
      <dgm:spPr/>
    </dgm:pt>
    <dgm:pt modelId="{BD77243B-4E26-834A-8B9E-2E248A54D15A}" type="pres">
      <dgm:prSet presAssocID="{F366E2C7-FBFD-F146-8A67-EF651BB7B929}" presName="topArc2" presStyleLbl="parChTrans1D1" presStyleIdx="10" presStyleCnt="30"/>
      <dgm:spPr/>
    </dgm:pt>
    <dgm:pt modelId="{7A2F2B59-3698-C241-B37F-3128DFAFBEA5}" type="pres">
      <dgm:prSet presAssocID="{F366E2C7-FBFD-F146-8A67-EF651BB7B929}" presName="bottomArc2" presStyleLbl="parChTrans1D1" presStyleIdx="11" presStyleCnt="30"/>
      <dgm:spPr/>
    </dgm:pt>
    <dgm:pt modelId="{DDE8E30B-B9A0-6643-83BB-6B641235514B}" type="pres">
      <dgm:prSet presAssocID="{F366E2C7-FBFD-F146-8A67-EF651BB7B929}" presName="topConnNode2" presStyleLbl="node3" presStyleIdx="0" presStyleCnt="0"/>
      <dgm:spPr/>
    </dgm:pt>
    <dgm:pt modelId="{3B4F5902-7D9F-664C-AB90-92767FEA0177}" type="pres">
      <dgm:prSet presAssocID="{F366E2C7-FBFD-F146-8A67-EF651BB7B929}" presName="hierChild4" presStyleCnt="0"/>
      <dgm:spPr/>
    </dgm:pt>
    <dgm:pt modelId="{76FFCDDA-9152-6D40-9FC8-885C4BC45F97}" type="pres">
      <dgm:prSet presAssocID="{F366E2C7-FBFD-F146-8A67-EF651BB7B929}" presName="hierChild5" presStyleCnt="0"/>
      <dgm:spPr/>
    </dgm:pt>
    <dgm:pt modelId="{7524B95C-6B7D-264D-8962-03B6A8E3634C}" type="pres">
      <dgm:prSet presAssocID="{CD59B9ED-EDA3-C245-8DAC-5EBD72D38C5B}" presName="Name28" presStyleLbl="parChTrans1D3" presStyleIdx="2" presStyleCnt="7"/>
      <dgm:spPr/>
    </dgm:pt>
    <dgm:pt modelId="{F71C2D61-9538-2E44-92F5-F536841BB2DE}" type="pres">
      <dgm:prSet presAssocID="{CD8EE0A4-5A9D-924E-A5DE-9CBD0C735AAF}" presName="hierRoot2" presStyleCnt="0">
        <dgm:presLayoutVars>
          <dgm:hierBranch val="init"/>
        </dgm:presLayoutVars>
      </dgm:prSet>
      <dgm:spPr/>
    </dgm:pt>
    <dgm:pt modelId="{91F0D0B5-9852-9D47-ABA1-9F35F4564B2B}" type="pres">
      <dgm:prSet presAssocID="{CD8EE0A4-5A9D-924E-A5DE-9CBD0C735AAF}" presName="rootComposite2" presStyleCnt="0"/>
      <dgm:spPr/>
    </dgm:pt>
    <dgm:pt modelId="{4BD39E03-414A-2141-AACE-B5F3C89A0FDC}" type="pres">
      <dgm:prSet presAssocID="{CD8EE0A4-5A9D-924E-A5DE-9CBD0C735AAF}" presName="rootText2" presStyleLbl="alignAcc1" presStyleIdx="0" presStyleCnt="0" custLinFactY="-100000" custLinFactNeighborX="-1307" custLinFactNeighborY="-104272">
        <dgm:presLayoutVars>
          <dgm:chPref val="3"/>
        </dgm:presLayoutVars>
      </dgm:prSet>
      <dgm:spPr/>
    </dgm:pt>
    <dgm:pt modelId="{A4B19EC8-5A3F-D64A-8433-FD6B02F52CCE}" type="pres">
      <dgm:prSet presAssocID="{CD8EE0A4-5A9D-924E-A5DE-9CBD0C735AAF}" presName="topArc2" presStyleLbl="parChTrans1D1" presStyleIdx="12" presStyleCnt="30"/>
      <dgm:spPr/>
    </dgm:pt>
    <dgm:pt modelId="{A08723B5-F145-7A49-ABFB-5563F872EB66}" type="pres">
      <dgm:prSet presAssocID="{CD8EE0A4-5A9D-924E-A5DE-9CBD0C735AAF}" presName="bottomArc2" presStyleLbl="parChTrans1D1" presStyleIdx="13" presStyleCnt="30"/>
      <dgm:spPr/>
    </dgm:pt>
    <dgm:pt modelId="{0553173D-90B0-C241-8CCD-FC91B2BF2844}" type="pres">
      <dgm:prSet presAssocID="{CD8EE0A4-5A9D-924E-A5DE-9CBD0C735AAF}" presName="topConnNode2" presStyleLbl="node3" presStyleIdx="0" presStyleCnt="0"/>
      <dgm:spPr/>
    </dgm:pt>
    <dgm:pt modelId="{E0A48E86-B61F-C343-9B87-5A9A8BD0B0A6}" type="pres">
      <dgm:prSet presAssocID="{CD8EE0A4-5A9D-924E-A5DE-9CBD0C735AAF}" presName="hierChild4" presStyleCnt="0"/>
      <dgm:spPr/>
    </dgm:pt>
    <dgm:pt modelId="{6E6D983B-CBD0-4E45-960B-1FE9DC319877}" type="pres">
      <dgm:prSet presAssocID="{CD8EE0A4-5A9D-924E-A5DE-9CBD0C735AAF}" presName="hierChild5" presStyleCnt="0"/>
      <dgm:spPr/>
    </dgm:pt>
    <dgm:pt modelId="{FA71F098-9149-F541-AB0B-73162A248968}" type="pres">
      <dgm:prSet presAssocID="{86A42395-658C-E445-8F39-D26EDD20219F}" presName="hierChild5" presStyleCnt="0"/>
      <dgm:spPr/>
    </dgm:pt>
    <dgm:pt modelId="{11B8624A-F328-734C-88AC-6FE8A3315B32}" type="pres">
      <dgm:prSet presAssocID="{8F9DA498-4E89-0A41-BFED-1CC549B9ED5F}" presName="hierChild3" presStyleCnt="0"/>
      <dgm:spPr/>
    </dgm:pt>
    <dgm:pt modelId="{2FE535F6-F069-F24E-AC34-4F39F3367829}" type="pres">
      <dgm:prSet presAssocID="{0276E09C-ABBC-6643-BB94-8C821321622F}" presName="hierRoot1" presStyleCnt="0">
        <dgm:presLayoutVars>
          <dgm:hierBranch val="init"/>
        </dgm:presLayoutVars>
      </dgm:prSet>
      <dgm:spPr/>
    </dgm:pt>
    <dgm:pt modelId="{64F5937F-622D-044E-B145-05AEEED063E6}" type="pres">
      <dgm:prSet presAssocID="{0276E09C-ABBC-6643-BB94-8C821321622F}" presName="rootComposite1" presStyleCnt="0"/>
      <dgm:spPr/>
    </dgm:pt>
    <dgm:pt modelId="{191D7194-CE8B-B64E-B566-68F1C9761DE2}" type="pres">
      <dgm:prSet presAssocID="{0276E09C-ABBC-6643-BB94-8C821321622F}" presName="rootText1" presStyleLbl="alignAcc1" presStyleIdx="0" presStyleCnt="0">
        <dgm:presLayoutVars>
          <dgm:chPref val="3"/>
        </dgm:presLayoutVars>
      </dgm:prSet>
      <dgm:spPr/>
    </dgm:pt>
    <dgm:pt modelId="{853B8699-26A7-F449-AC7E-3A81CC75AE8C}" type="pres">
      <dgm:prSet presAssocID="{0276E09C-ABBC-6643-BB94-8C821321622F}" presName="topArc1" presStyleLbl="parChTrans1D1" presStyleIdx="14" presStyleCnt="30"/>
      <dgm:spPr/>
    </dgm:pt>
    <dgm:pt modelId="{B820F0DD-8170-F747-9AC2-C6D3A111C90B}" type="pres">
      <dgm:prSet presAssocID="{0276E09C-ABBC-6643-BB94-8C821321622F}" presName="bottomArc1" presStyleLbl="parChTrans1D1" presStyleIdx="15" presStyleCnt="30"/>
      <dgm:spPr/>
    </dgm:pt>
    <dgm:pt modelId="{3106B479-F30A-844D-BFDC-D2B0B00267C1}" type="pres">
      <dgm:prSet presAssocID="{0276E09C-ABBC-6643-BB94-8C821321622F}" presName="topConnNode1" presStyleLbl="node1" presStyleIdx="0" presStyleCnt="0"/>
      <dgm:spPr/>
    </dgm:pt>
    <dgm:pt modelId="{F6E4D684-58A8-3248-AA3A-4392E29ADB52}" type="pres">
      <dgm:prSet presAssocID="{0276E09C-ABBC-6643-BB94-8C821321622F}" presName="hierChild2" presStyleCnt="0"/>
      <dgm:spPr/>
    </dgm:pt>
    <dgm:pt modelId="{4B6A11C7-CF78-AA42-8E14-D493BB1BB25F}" type="pres">
      <dgm:prSet presAssocID="{3C97D47C-1041-BC47-8787-73BDDE2F3D54}" presName="Name28" presStyleLbl="parChTrans1D2" presStyleIdx="3" presStyleCnt="6"/>
      <dgm:spPr/>
    </dgm:pt>
    <dgm:pt modelId="{27431645-8983-4644-B4FB-B1583CFDE381}" type="pres">
      <dgm:prSet presAssocID="{C7FFB9E4-CF8E-F54C-B1C6-D00A192E50CE}" presName="hierRoot2" presStyleCnt="0">
        <dgm:presLayoutVars>
          <dgm:hierBranch val="init"/>
        </dgm:presLayoutVars>
      </dgm:prSet>
      <dgm:spPr/>
    </dgm:pt>
    <dgm:pt modelId="{5F0458E7-FEC0-C645-B344-D3056BC11566}" type="pres">
      <dgm:prSet presAssocID="{C7FFB9E4-CF8E-F54C-B1C6-D00A192E50CE}" presName="rootComposite2" presStyleCnt="0"/>
      <dgm:spPr/>
    </dgm:pt>
    <dgm:pt modelId="{03D4D686-22A8-F042-9F7F-EA0DA6E630BF}" type="pres">
      <dgm:prSet presAssocID="{C7FFB9E4-CF8E-F54C-B1C6-D00A192E50CE}" presName="rootText2" presStyleLbl="alignAcc1" presStyleIdx="0" presStyleCnt="0">
        <dgm:presLayoutVars>
          <dgm:chPref val="3"/>
        </dgm:presLayoutVars>
      </dgm:prSet>
      <dgm:spPr/>
    </dgm:pt>
    <dgm:pt modelId="{60E04063-93E3-4F4A-9892-23BD67EFEF1C}" type="pres">
      <dgm:prSet presAssocID="{C7FFB9E4-CF8E-F54C-B1C6-D00A192E50CE}" presName="topArc2" presStyleLbl="parChTrans1D1" presStyleIdx="16" presStyleCnt="30"/>
      <dgm:spPr/>
    </dgm:pt>
    <dgm:pt modelId="{8D6F5F70-4744-264B-B95C-C728CF37561C}" type="pres">
      <dgm:prSet presAssocID="{C7FFB9E4-CF8E-F54C-B1C6-D00A192E50CE}" presName="bottomArc2" presStyleLbl="parChTrans1D1" presStyleIdx="17" presStyleCnt="30"/>
      <dgm:spPr/>
    </dgm:pt>
    <dgm:pt modelId="{91D61115-8A3E-4248-8F2C-0D99C842E37C}" type="pres">
      <dgm:prSet presAssocID="{C7FFB9E4-CF8E-F54C-B1C6-D00A192E50CE}" presName="topConnNode2" presStyleLbl="node2" presStyleIdx="0" presStyleCnt="0"/>
      <dgm:spPr/>
    </dgm:pt>
    <dgm:pt modelId="{18E7A2D0-7335-7B4F-83FD-105E3C2172D1}" type="pres">
      <dgm:prSet presAssocID="{C7FFB9E4-CF8E-F54C-B1C6-D00A192E50CE}" presName="hierChild4" presStyleCnt="0"/>
      <dgm:spPr/>
    </dgm:pt>
    <dgm:pt modelId="{17EBB7FC-ED8D-4249-8604-1A2228977703}" type="pres">
      <dgm:prSet presAssocID="{F3B03AE4-B566-7342-883D-B14AE81189AA}" presName="Name28" presStyleLbl="parChTrans1D3" presStyleIdx="3" presStyleCnt="7"/>
      <dgm:spPr/>
    </dgm:pt>
    <dgm:pt modelId="{BA5B7351-07DD-1445-BC82-1A60020C056C}" type="pres">
      <dgm:prSet presAssocID="{17FF9BA2-3EC6-0447-A9EA-13A4705EF12D}" presName="hierRoot2" presStyleCnt="0">
        <dgm:presLayoutVars>
          <dgm:hierBranch val="init"/>
        </dgm:presLayoutVars>
      </dgm:prSet>
      <dgm:spPr/>
    </dgm:pt>
    <dgm:pt modelId="{80ED257D-0F04-7949-B392-CF876D9EB222}" type="pres">
      <dgm:prSet presAssocID="{17FF9BA2-3EC6-0447-A9EA-13A4705EF12D}" presName="rootComposite2" presStyleCnt="0"/>
      <dgm:spPr/>
    </dgm:pt>
    <dgm:pt modelId="{755FB3A9-3957-EF45-9A10-773A11E0347E}" type="pres">
      <dgm:prSet presAssocID="{17FF9BA2-3EC6-0447-A9EA-13A4705EF12D}" presName="rootText2" presStyleLbl="alignAcc1" presStyleIdx="0" presStyleCnt="0">
        <dgm:presLayoutVars>
          <dgm:chPref val="3"/>
        </dgm:presLayoutVars>
      </dgm:prSet>
      <dgm:spPr/>
    </dgm:pt>
    <dgm:pt modelId="{6079B341-DD24-8A4D-8FE2-7E6FFCF463FE}" type="pres">
      <dgm:prSet presAssocID="{17FF9BA2-3EC6-0447-A9EA-13A4705EF12D}" presName="topArc2" presStyleLbl="parChTrans1D1" presStyleIdx="18" presStyleCnt="30"/>
      <dgm:spPr/>
    </dgm:pt>
    <dgm:pt modelId="{97E041D9-CEE5-AD48-9406-82AB2B1BC4C1}" type="pres">
      <dgm:prSet presAssocID="{17FF9BA2-3EC6-0447-A9EA-13A4705EF12D}" presName="bottomArc2" presStyleLbl="parChTrans1D1" presStyleIdx="19" presStyleCnt="30"/>
      <dgm:spPr/>
    </dgm:pt>
    <dgm:pt modelId="{63D28A2B-77D0-C34D-B3B4-B7E0F8E2E8D2}" type="pres">
      <dgm:prSet presAssocID="{17FF9BA2-3EC6-0447-A9EA-13A4705EF12D}" presName="topConnNode2" presStyleLbl="node3" presStyleIdx="0" presStyleCnt="0"/>
      <dgm:spPr/>
    </dgm:pt>
    <dgm:pt modelId="{3346F813-FBA2-864B-973E-7EE533B0D861}" type="pres">
      <dgm:prSet presAssocID="{17FF9BA2-3EC6-0447-A9EA-13A4705EF12D}" presName="hierChild4" presStyleCnt="0"/>
      <dgm:spPr/>
    </dgm:pt>
    <dgm:pt modelId="{57B03C7C-9C08-0141-9C13-166B5664AD13}" type="pres">
      <dgm:prSet presAssocID="{17FF9BA2-3EC6-0447-A9EA-13A4705EF12D}" presName="hierChild5" presStyleCnt="0"/>
      <dgm:spPr/>
    </dgm:pt>
    <dgm:pt modelId="{8B962949-1506-834C-A933-45DB13806807}" type="pres">
      <dgm:prSet presAssocID="{B9A6A89B-D6FD-A342-AFAD-EF9C3275188D}" presName="Name28" presStyleLbl="parChTrans1D3" presStyleIdx="4" presStyleCnt="7"/>
      <dgm:spPr/>
    </dgm:pt>
    <dgm:pt modelId="{C63E1931-9D46-CD46-9881-D96929F47D60}" type="pres">
      <dgm:prSet presAssocID="{75AFFB4F-92F4-9146-9BE1-5F23B6142039}" presName="hierRoot2" presStyleCnt="0">
        <dgm:presLayoutVars>
          <dgm:hierBranch val="init"/>
        </dgm:presLayoutVars>
      </dgm:prSet>
      <dgm:spPr/>
    </dgm:pt>
    <dgm:pt modelId="{2AE6269C-2CDB-E141-9138-78021683C603}" type="pres">
      <dgm:prSet presAssocID="{75AFFB4F-92F4-9146-9BE1-5F23B6142039}" presName="rootComposite2" presStyleCnt="0"/>
      <dgm:spPr/>
    </dgm:pt>
    <dgm:pt modelId="{A5A09FEE-3EBC-9A43-A59B-01E0BF8A2DE5}" type="pres">
      <dgm:prSet presAssocID="{75AFFB4F-92F4-9146-9BE1-5F23B6142039}" presName="rootText2" presStyleLbl="alignAcc1" presStyleIdx="0" presStyleCnt="0">
        <dgm:presLayoutVars>
          <dgm:chPref val="3"/>
        </dgm:presLayoutVars>
      </dgm:prSet>
      <dgm:spPr/>
    </dgm:pt>
    <dgm:pt modelId="{B95E81DC-A2E6-BF4A-AABF-B4081B8835E2}" type="pres">
      <dgm:prSet presAssocID="{75AFFB4F-92F4-9146-9BE1-5F23B6142039}" presName="topArc2" presStyleLbl="parChTrans1D1" presStyleIdx="20" presStyleCnt="30"/>
      <dgm:spPr/>
    </dgm:pt>
    <dgm:pt modelId="{26EF3817-2600-C547-B78A-362BDCCB0D0F}" type="pres">
      <dgm:prSet presAssocID="{75AFFB4F-92F4-9146-9BE1-5F23B6142039}" presName="bottomArc2" presStyleLbl="parChTrans1D1" presStyleIdx="21" presStyleCnt="30"/>
      <dgm:spPr/>
    </dgm:pt>
    <dgm:pt modelId="{047D0FBB-03C0-2E43-8F01-DF8B38B67604}" type="pres">
      <dgm:prSet presAssocID="{75AFFB4F-92F4-9146-9BE1-5F23B6142039}" presName="topConnNode2" presStyleLbl="node3" presStyleIdx="0" presStyleCnt="0"/>
      <dgm:spPr/>
    </dgm:pt>
    <dgm:pt modelId="{99CBCCE7-CC52-F440-840C-A95626580CCD}" type="pres">
      <dgm:prSet presAssocID="{75AFFB4F-92F4-9146-9BE1-5F23B6142039}" presName="hierChild4" presStyleCnt="0"/>
      <dgm:spPr/>
    </dgm:pt>
    <dgm:pt modelId="{13FEA430-03E2-AB4C-9DF6-9ECEB4A7EBB4}" type="pres">
      <dgm:prSet presAssocID="{75AFFB4F-92F4-9146-9BE1-5F23B6142039}" presName="hierChild5" presStyleCnt="0"/>
      <dgm:spPr/>
    </dgm:pt>
    <dgm:pt modelId="{52474E66-CFF4-E942-97F5-B22C52B43797}" type="pres">
      <dgm:prSet presAssocID="{C7FFB9E4-CF8E-F54C-B1C6-D00A192E50CE}" presName="hierChild5" presStyleCnt="0"/>
      <dgm:spPr/>
    </dgm:pt>
    <dgm:pt modelId="{B9DEF305-57F1-124D-BA6B-B39A497F6E20}" type="pres">
      <dgm:prSet presAssocID="{22F72A41-F7E6-E544-8AB7-B046A21CE62E}" presName="Name28" presStyleLbl="parChTrans1D2" presStyleIdx="4" presStyleCnt="6"/>
      <dgm:spPr/>
    </dgm:pt>
    <dgm:pt modelId="{594B40B2-BC79-8F48-884E-358D6C90F319}" type="pres">
      <dgm:prSet presAssocID="{3402C65A-1E80-C04F-A4D2-24EAA9761606}" presName="hierRoot2" presStyleCnt="0">
        <dgm:presLayoutVars>
          <dgm:hierBranch val="init"/>
        </dgm:presLayoutVars>
      </dgm:prSet>
      <dgm:spPr/>
    </dgm:pt>
    <dgm:pt modelId="{DDFBA919-2A2C-8A41-BAB8-CD763FC56D62}" type="pres">
      <dgm:prSet presAssocID="{3402C65A-1E80-C04F-A4D2-24EAA9761606}" presName="rootComposite2" presStyleCnt="0"/>
      <dgm:spPr/>
    </dgm:pt>
    <dgm:pt modelId="{682968D8-1FD1-4748-941E-4F27D5D6FCFA}" type="pres">
      <dgm:prSet presAssocID="{3402C65A-1E80-C04F-A4D2-24EAA9761606}" presName="rootText2" presStyleLbl="alignAcc1" presStyleIdx="0" presStyleCnt="0">
        <dgm:presLayoutVars>
          <dgm:chPref val="3"/>
        </dgm:presLayoutVars>
      </dgm:prSet>
      <dgm:spPr/>
    </dgm:pt>
    <dgm:pt modelId="{D8AC6214-3C6C-0140-B676-D99A7CEDC680}" type="pres">
      <dgm:prSet presAssocID="{3402C65A-1E80-C04F-A4D2-24EAA9761606}" presName="topArc2" presStyleLbl="parChTrans1D1" presStyleIdx="22" presStyleCnt="30"/>
      <dgm:spPr/>
    </dgm:pt>
    <dgm:pt modelId="{36F24049-91DC-FF4E-8631-6E40895C99F3}" type="pres">
      <dgm:prSet presAssocID="{3402C65A-1E80-C04F-A4D2-24EAA9761606}" presName="bottomArc2" presStyleLbl="parChTrans1D1" presStyleIdx="23" presStyleCnt="30"/>
      <dgm:spPr/>
    </dgm:pt>
    <dgm:pt modelId="{6532D0B4-C920-804F-846F-8E43F4AD4B67}" type="pres">
      <dgm:prSet presAssocID="{3402C65A-1E80-C04F-A4D2-24EAA9761606}" presName="topConnNode2" presStyleLbl="node2" presStyleIdx="0" presStyleCnt="0"/>
      <dgm:spPr/>
    </dgm:pt>
    <dgm:pt modelId="{B069935F-28E4-2A44-979B-6FFCB344051E}" type="pres">
      <dgm:prSet presAssocID="{3402C65A-1E80-C04F-A4D2-24EAA9761606}" presName="hierChild4" presStyleCnt="0"/>
      <dgm:spPr/>
    </dgm:pt>
    <dgm:pt modelId="{79D26B07-AF9E-2B49-91B5-ADF3D979AA01}" type="pres">
      <dgm:prSet presAssocID="{504EE368-B99C-F54A-82DA-22E5B3BC43CB}" presName="Name28" presStyleLbl="parChTrans1D3" presStyleIdx="5" presStyleCnt="7"/>
      <dgm:spPr/>
    </dgm:pt>
    <dgm:pt modelId="{87FF3B22-57FB-1349-AD16-7A57D93A942B}" type="pres">
      <dgm:prSet presAssocID="{7D44BDF8-FC5E-644B-AFA0-E414CD1FF0E4}" presName="hierRoot2" presStyleCnt="0">
        <dgm:presLayoutVars>
          <dgm:hierBranch val="init"/>
        </dgm:presLayoutVars>
      </dgm:prSet>
      <dgm:spPr/>
    </dgm:pt>
    <dgm:pt modelId="{41603AD5-EAA6-8D45-A005-EF4736967644}" type="pres">
      <dgm:prSet presAssocID="{7D44BDF8-FC5E-644B-AFA0-E414CD1FF0E4}" presName="rootComposite2" presStyleCnt="0"/>
      <dgm:spPr/>
    </dgm:pt>
    <dgm:pt modelId="{1FDA878E-65D3-1E48-8CCB-9E86B064ADB5}" type="pres">
      <dgm:prSet presAssocID="{7D44BDF8-FC5E-644B-AFA0-E414CD1FF0E4}" presName="rootText2" presStyleLbl="alignAcc1" presStyleIdx="0" presStyleCnt="0">
        <dgm:presLayoutVars>
          <dgm:chPref val="3"/>
        </dgm:presLayoutVars>
      </dgm:prSet>
      <dgm:spPr/>
    </dgm:pt>
    <dgm:pt modelId="{FBD94E22-554B-AC48-9FF5-0B5DDAB47816}" type="pres">
      <dgm:prSet presAssocID="{7D44BDF8-FC5E-644B-AFA0-E414CD1FF0E4}" presName="topArc2" presStyleLbl="parChTrans1D1" presStyleIdx="24" presStyleCnt="30"/>
      <dgm:spPr/>
    </dgm:pt>
    <dgm:pt modelId="{D6BA8762-82EC-C84C-8D0E-B2EA11D4766D}" type="pres">
      <dgm:prSet presAssocID="{7D44BDF8-FC5E-644B-AFA0-E414CD1FF0E4}" presName="bottomArc2" presStyleLbl="parChTrans1D1" presStyleIdx="25" presStyleCnt="30"/>
      <dgm:spPr/>
    </dgm:pt>
    <dgm:pt modelId="{060A2026-8BD2-C344-8A9F-DF82B9095498}" type="pres">
      <dgm:prSet presAssocID="{7D44BDF8-FC5E-644B-AFA0-E414CD1FF0E4}" presName="topConnNode2" presStyleLbl="node3" presStyleIdx="0" presStyleCnt="0"/>
      <dgm:spPr/>
    </dgm:pt>
    <dgm:pt modelId="{95B84F15-91DD-FB47-B848-1BBC5C5155A5}" type="pres">
      <dgm:prSet presAssocID="{7D44BDF8-FC5E-644B-AFA0-E414CD1FF0E4}" presName="hierChild4" presStyleCnt="0"/>
      <dgm:spPr/>
    </dgm:pt>
    <dgm:pt modelId="{F672C34D-838B-704A-B977-CE7F64F8229C}" type="pres">
      <dgm:prSet presAssocID="{7D44BDF8-FC5E-644B-AFA0-E414CD1FF0E4}" presName="hierChild5" presStyleCnt="0"/>
      <dgm:spPr/>
    </dgm:pt>
    <dgm:pt modelId="{13F2247F-A542-6D4F-823B-B3264CA55B41}" type="pres">
      <dgm:prSet presAssocID="{060A0322-DB77-944D-BFC9-D4A7E1AAC994}" presName="Name28" presStyleLbl="parChTrans1D3" presStyleIdx="6" presStyleCnt="7"/>
      <dgm:spPr/>
    </dgm:pt>
    <dgm:pt modelId="{45AD3E92-2198-324A-B685-91E5ECFDEDF0}" type="pres">
      <dgm:prSet presAssocID="{1E0C0B51-13EA-6B4D-90C2-5FB8C64BDF06}" presName="hierRoot2" presStyleCnt="0">
        <dgm:presLayoutVars>
          <dgm:hierBranch val="init"/>
        </dgm:presLayoutVars>
      </dgm:prSet>
      <dgm:spPr/>
    </dgm:pt>
    <dgm:pt modelId="{0884493E-2557-6846-A0BD-9786CD9E24BD}" type="pres">
      <dgm:prSet presAssocID="{1E0C0B51-13EA-6B4D-90C2-5FB8C64BDF06}" presName="rootComposite2" presStyleCnt="0"/>
      <dgm:spPr/>
    </dgm:pt>
    <dgm:pt modelId="{8FF01A02-02E8-4547-B305-38C1EA8B6BA0}" type="pres">
      <dgm:prSet presAssocID="{1E0C0B51-13EA-6B4D-90C2-5FB8C64BDF06}" presName="rootText2" presStyleLbl="alignAcc1" presStyleIdx="0" presStyleCnt="0">
        <dgm:presLayoutVars>
          <dgm:chPref val="3"/>
        </dgm:presLayoutVars>
      </dgm:prSet>
      <dgm:spPr/>
    </dgm:pt>
    <dgm:pt modelId="{3F807030-6E91-4D4A-B666-A2D99DA6E7BE}" type="pres">
      <dgm:prSet presAssocID="{1E0C0B51-13EA-6B4D-90C2-5FB8C64BDF06}" presName="topArc2" presStyleLbl="parChTrans1D1" presStyleIdx="26" presStyleCnt="30"/>
      <dgm:spPr/>
    </dgm:pt>
    <dgm:pt modelId="{685A392B-7C3D-5840-AB5D-6524AEE3AFC2}" type="pres">
      <dgm:prSet presAssocID="{1E0C0B51-13EA-6B4D-90C2-5FB8C64BDF06}" presName="bottomArc2" presStyleLbl="parChTrans1D1" presStyleIdx="27" presStyleCnt="30"/>
      <dgm:spPr/>
    </dgm:pt>
    <dgm:pt modelId="{C26F33D8-1CA3-9B44-8BE5-E0B8ACCF92C4}" type="pres">
      <dgm:prSet presAssocID="{1E0C0B51-13EA-6B4D-90C2-5FB8C64BDF06}" presName="topConnNode2" presStyleLbl="node3" presStyleIdx="0" presStyleCnt="0"/>
      <dgm:spPr/>
    </dgm:pt>
    <dgm:pt modelId="{D48E46DE-279A-634F-A346-B98BE5B5B081}" type="pres">
      <dgm:prSet presAssocID="{1E0C0B51-13EA-6B4D-90C2-5FB8C64BDF06}" presName="hierChild4" presStyleCnt="0"/>
      <dgm:spPr/>
    </dgm:pt>
    <dgm:pt modelId="{6401F492-2028-4A40-8607-6A2AEB3D9396}" type="pres">
      <dgm:prSet presAssocID="{1E0C0B51-13EA-6B4D-90C2-5FB8C64BDF06}" presName="hierChild5" presStyleCnt="0"/>
      <dgm:spPr/>
    </dgm:pt>
    <dgm:pt modelId="{A8C204D8-B71F-CB47-9995-E093AEEDB4E5}" type="pres">
      <dgm:prSet presAssocID="{3402C65A-1E80-C04F-A4D2-24EAA9761606}" presName="hierChild5" presStyleCnt="0"/>
      <dgm:spPr/>
    </dgm:pt>
    <dgm:pt modelId="{855DF807-BAA5-1647-BF22-45D9679F1AF7}" type="pres">
      <dgm:prSet presAssocID="{0276E09C-ABBC-6643-BB94-8C821321622F}" presName="hierChild3" presStyleCnt="0"/>
      <dgm:spPr/>
    </dgm:pt>
    <dgm:pt modelId="{94425C0C-10F3-6F48-9144-A6563F662E69}" type="pres">
      <dgm:prSet presAssocID="{C86D2673-D9BA-2F4E-9B61-162DD4F2C956}" presName="Name101" presStyleLbl="parChTrans1D2" presStyleIdx="5" presStyleCnt="6"/>
      <dgm:spPr/>
    </dgm:pt>
    <dgm:pt modelId="{2BE8BA98-3CB5-BB4D-BBDE-FF645F448358}" type="pres">
      <dgm:prSet presAssocID="{BB133AA3-2B47-224D-A734-F043CBC76E84}" presName="hierRoot3" presStyleCnt="0">
        <dgm:presLayoutVars>
          <dgm:hierBranch val="init"/>
        </dgm:presLayoutVars>
      </dgm:prSet>
      <dgm:spPr/>
    </dgm:pt>
    <dgm:pt modelId="{E6048F14-4B6F-2645-B6D8-208D450C4DE9}" type="pres">
      <dgm:prSet presAssocID="{BB133AA3-2B47-224D-A734-F043CBC76E84}" presName="rootComposite3" presStyleCnt="0"/>
      <dgm:spPr/>
    </dgm:pt>
    <dgm:pt modelId="{DCA71371-126C-3E48-A352-E225A5A2A11A}" type="pres">
      <dgm:prSet presAssocID="{BB133AA3-2B47-224D-A734-F043CBC76E84}" presName="rootText3" presStyleLbl="alignAcc1" presStyleIdx="0" presStyleCnt="0">
        <dgm:presLayoutVars>
          <dgm:chPref val="3"/>
        </dgm:presLayoutVars>
      </dgm:prSet>
      <dgm:spPr/>
    </dgm:pt>
    <dgm:pt modelId="{4D3AC546-C750-BC47-A06B-878CB9B3F86E}" type="pres">
      <dgm:prSet presAssocID="{BB133AA3-2B47-224D-A734-F043CBC76E84}" presName="topArc3" presStyleLbl="parChTrans1D1" presStyleIdx="28" presStyleCnt="30"/>
      <dgm:spPr/>
    </dgm:pt>
    <dgm:pt modelId="{A4060D71-B5EE-D740-8C34-AA36A09BC72E}" type="pres">
      <dgm:prSet presAssocID="{BB133AA3-2B47-224D-A734-F043CBC76E84}" presName="bottomArc3" presStyleLbl="parChTrans1D1" presStyleIdx="29" presStyleCnt="30"/>
      <dgm:spPr/>
    </dgm:pt>
    <dgm:pt modelId="{8CACA2EC-0F22-7A46-B7D3-FEA5215F1967}" type="pres">
      <dgm:prSet presAssocID="{BB133AA3-2B47-224D-A734-F043CBC76E84}" presName="topConnNode3" presStyleLbl="asst1" presStyleIdx="0" presStyleCnt="0"/>
      <dgm:spPr/>
    </dgm:pt>
    <dgm:pt modelId="{DBFFE178-EBF1-FD45-AE97-77881D1CF540}" type="pres">
      <dgm:prSet presAssocID="{BB133AA3-2B47-224D-A734-F043CBC76E84}" presName="hierChild6" presStyleCnt="0"/>
      <dgm:spPr/>
    </dgm:pt>
    <dgm:pt modelId="{7534E353-6A76-4E42-90E4-8D59E23A1C43}" type="pres">
      <dgm:prSet presAssocID="{BB133AA3-2B47-224D-A734-F043CBC76E84}" presName="hierChild7" presStyleCnt="0"/>
      <dgm:spPr/>
    </dgm:pt>
  </dgm:ptLst>
  <dgm:cxnLst>
    <dgm:cxn modelId="{5F173803-C456-844D-8612-2EE8501CC9A4}" type="presOf" srcId="{00FD822C-12C7-7446-A018-1853611A5053}" destId="{CF050A93-511F-F346-A05D-098F988468CC}" srcOrd="0" destOrd="0" presId="urn:microsoft.com/office/officeart/2008/layout/HalfCircleOrganizationChart"/>
    <dgm:cxn modelId="{4C573704-062A-7247-A14F-BF9D4315C52C}" type="presOf" srcId="{8F9DA498-4E89-0A41-BFED-1CC549B9ED5F}" destId="{C4D4D752-891B-B44C-AF3A-37EB2BABE903}" srcOrd="0" destOrd="0" presId="urn:microsoft.com/office/officeart/2008/layout/HalfCircleOrganizationChart"/>
    <dgm:cxn modelId="{8194D00D-1343-7843-9481-808FBD3D1774}" type="presOf" srcId="{CD8EE0A4-5A9D-924E-A5DE-9CBD0C735AAF}" destId="{0553173D-90B0-C241-8CCD-FC91B2BF2844}" srcOrd="1" destOrd="0" presId="urn:microsoft.com/office/officeart/2008/layout/HalfCircleOrganizationChart"/>
    <dgm:cxn modelId="{877B6710-A9C4-8F49-89C5-C9E49EE1AF44}" type="presOf" srcId="{B9A6A89B-D6FD-A342-AFAD-EF9C3275188D}" destId="{8B962949-1506-834C-A933-45DB13806807}" srcOrd="0" destOrd="0" presId="urn:microsoft.com/office/officeart/2008/layout/HalfCircleOrganizationChart"/>
    <dgm:cxn modelId="{37D5B119-48CE-4443-B019-7B6CC7F0799E}" srcId="{0276E09C-ABBC-6643-BB94-8C821321622F}" destId="{3402C65A-1E80-C04F-A4D2-24EAA9761606}" srcOrd="2" destOrd="0" parTransId="{22F72A41-F7E6-E544-8AB7-B046A21CE62E}" sibTransId="{C1C7C45F-7D78-5041-B892-C79D5073E9E0}"/>
    <dgm:cxn modelId="{FE44921A-A4CE-C243-8878-29BBD7EC6703}" type="presOf" srcId="{CD59B9ED-EDA3-C245-8DAC-5EBD72D38C5B}" destId="{7524B95C-6B7D-264D-8962-03B6A8E3634C}" srcOrd="0" destOrd="0" presId="urn:microsoft.com/office/officeart/2008/layout/HalfCircleOrganizationChart"/>
    <dgm:cxn modelId="{26B7E71D-3F09-764B-9140-C4C6A671DF7B}" srcId="{59C8EA57-7AF7-D947-954A-792667602DDD}" destId="{8F9DA498-4E89-0A41-BFED-1CC549B9ED5F}" srcOrd="0" destOrd="0" parTransId="{E6FCAF85-F32B-CE4A-9FF8-3B174FC5B2F2}" sibTransId="{C925A870-8B25-204A-965B-67F141B21899}"/>
    <dgm:cxn modelId="{C227BB1E-BA43-F64A-A0A2-3EBDD519F1ED}" type="presOf" srcId="{0276E09C-ABBC-6643-BB94-8C821321622F}" destId="{191D7194-CE8B-B64E-B566-68F1C9761DE2}" srcOrd="0" destOrd="0" presId="urn:microsoft.com/office/officeart/2008/layout/HalfCircleOrganizationChart"/>
    <dgm:cxn modelId="{D693DB23-2A02-7C42-91C1-018884BD3C84}" type="presOf" srcId="{C7FFB9E4-CF8E-F54C-B1C6-D00A192E50CE}" destId="{03D4D686-22A8-F042-9F7F-EA0DA6E630BF}" srcOrd="0" destOrd="0" presId="urn:microsoft.com/office/officeart/2008/layout/HalfCircleOrganizationChart"/>
    <dgm:cxn modelId="{C9F81427-1CA4-2A49-AFC8-85BDDE45ABB9}" type="presOf" srcId="{504EE368-B99C-F54A-82DA-22E5B3BC43CB}" destId="{79D26B07-AF9E-2B49-91B5-ADF3D979AA01}" srcOrd="0" destOrd="0" presId="urn:microsoft.com/office/officeart/2008/layout/HalfCircleOrganizationChart"/>
    <dgm:cxn modelId="{50D03C28-2D36-A248-B84F-9610757279EE}" srcId="{86A42395-658C-E445-8F39-D26EDD20219F}" destId="{62BBD31A-9C1D-BE4C-8205-2D55AA1D9696}" srcOrd="0" destOrd="0" parTransId="{931C4998-A08B-5F4A-8429-636FC26E7CC6}" sibTransId="{CCA7F13D-2D19-CE41-A3B6-C8F7D92E63B3}"/>
    <dgm:cxn modelId="{4BB93E28-BD54-7D47-9978-BDB63802BDE2}" type="presOf" srcId="{060A0322-DB77-944D-BFC9-D4A7E1AAC994}" destId="{13F2247F-A542-6D4F-823B-B3264CA55B41}" srcOrd="0" destOrd="0" presId="urn:microsoft.com/office/officeart/2008/layout/HalfCircleOrganizationChart"/>
    <dgm:cxn modelId="{856D5D29-4C95-D949-A297-43F592DDA55A}" type="presOf" srcId="{86A42395-658C-E445-8F39-D26EDD20219F}" destId="{E6DD12CA-467D-E74B-8924-E2A02F6C3B30}" srcOrd="0" destOrd="0" presId="urn:microsoft.com/office/officeart/2008/layout/HalfCircleOrganizationChart"/>
    <dgm:cxn modelId="{B495F133-A32D-2143-A652-20078D4579E8}" type="presOf" srcId="{3402C65A-1E80-C04F-A4D2-24EAA9761606}" destId="{6532D0B4-C920-804F-846F-8E43F4AD4B67}" srcOrd="1" destOrd="0" presId="urn:microsoft.com/office/officeart/2008/layout/HalfCircleOrganizationChart"/>
    <dgm:cxn modelId="{1E72E438-BF35-BB44-81F1-589EC2AB1271}" srcId="{59C8EA57-7AF7-D947-954A-792667602DDD}" destId="{0276E09C-ABBC-6643-BB94-8C821321622F}" srcOrd="1" destOrd="0" parTransId="{0A43C55C-115C-A048-B3C2-DC14CCFAF7E0}" sibTransId="{3AF56C92-D67E-0444-9FBB-064E08FE1698}"/>
    <dgm:cxn modelId="{312E303A-4969-7643-A59E-C69FF264AC14}" type="presOf" srcId="{66E1B0BB-7A0D-0141-99CA-C58A2850DA4A}" destId="{2D2B7326-CD2C-5549-BA1E-192109F247E5}" srcOrd="0" destOrd="0" presId="urn:microsoft.com/office/officeart/2008/layout/HalfCircleOrganizationChart"/>
    <dgm:cxn modelId="{53D4003B-BC4B-914D-B354-F1834B719B4B}" type="presOf" srcId="{F366E2C7-FBFD-F146-8A67-EF651BB7B929}" destId="{DDE8E30B-B9A0-6643-83BB-6B641235514B}" srcOrd="1" destOrd="0" presId="urn:microsoft.com/office/officeart/2008/layout/HalfCircleOrganizationChart"/>
    <dgm:cxn modelId="{96704740-392B-214F-BAFD-4BFAD9204C9A}" type="presOf" srcId="{C86D2673-D9BA-2F4E-9B61-162DD4F2C956}" destId="{94425C0C-10F3-6F48-9144-A6563F662E69}" srcOrd="0" destOrd="0" presId="urn:microsoft.com/office/officeart/2008/layout/HalfCircleOrganizationChart"/>
    <dgm:cxn modelId="{5DB30F42-8AE2-8447-A58E-F366E85DBC3C}" type="presOf" srcId="{F3B03AE4-B566-7342-883D-B14AE81189AA}" destId="{17EBB7FC-ED8D-4249-8604-1A2228977703}" srcOrd="0" destOrd="0" presId="urn:microsoft.com/office/officeart/2008/layout/HalfCircleOrganizationChart"/>
    <dgm:cxn modelId="{78891D45-7A44-8D48-B091-B57EF58AFC62}" srcId="{C7FFB9E4-CF8E-F54C-B1C6-D00A192E50CE}" destId="{17FF9BA2-3EC6-0447-A9EA-13A4705EF12D}" srcOrd="0" destOrd="0" parTransId="{F3B03AE4-B566-7342-883D-B14AE81189AA}" sibTransId="{24AC535E-A9FC-654C-9005-3ADFBD6DB152}"/>
    <dgm:cxn modelId="{2AEF1A4F-1E67-7043-B26D-69D800D465D9}" type="presOf" srcId="{BE7A17E3-2ED3-9E40-84E4-871FA7A279EF}" destId="{43652CE6-EBAB-B942-8403-FB521A2D4A0C}" srcOrd="0" destOrd="0" presId="urn:microsoft.com/office/officeart/2008/layout/HalfCircleOrganizationChart"/>
    <dgm:cxn modelId="{EC9B2C53-50FF-5245-8E73-83F296D36C78}" type="presOf" srcId="{65D500B0-3298-D141-A0A9-9B06A5F38C22}" destId="{D37AC1D3-E450-9D4C-80B6-14C3C606595C}" srcOrd="0" destOrd="0" presId="urn:microsoft.com/office/officeart/2008/layout/HalfCircleOrganizationChart"/>
    <dgm:cxn modelId="{5E544553-0311-6D4E-990E-FA9003DF0579}" type="presOf" srcId="{CD8EE0A4-5A9D-924E-A5DE-9CBD0C735AAF}" destId="{4BD39E03-414A-2141-AACE-B5F3C89A0FDC}" srcOrd="0" destOrd="0" presId="urn:microsoft.com/office/officeart/2008/layout/HalfCircleOrganizationChart"/>
    <dgm:cxn modelId="{BE4EF853-3807-5846-85FF-AFCF2B8FDCDE}" type="presOf" srcId="{62BBD31A-9C1D-BE4C-8205-2D55AA1D9696}" destId="{A21188CA-8D0F-BF4F-B43F-566DEB76803F}" srcOrd="1" destOrd="0" presId="urn:microsoft.com/office/officeart/2008/layout/HalfCircleOrganizationChart"/>
    <dgm:cxn modelId="{DCDA1154-7ABA-DB4F-A456-A269D9A6695D}" srcId="{8F9DA498-4E89-0A41-BFED-1CC549B9ED5F}" destId="{86A42395-658C-E445-8F39-D26EDD20219F}" srcOrd="2" destOrd="0" parTransId="{65D500B0-3298-D141-A0A9-9B06A5F38C22}" sibTransId="{42C131C5-991A-1C4C-9937-E8B7FC456CAB}"/>
    <dgm:cxn modelId="{6618F95D-E3C1-3D43-BD08-2C388CD7C39C}" type="presOf" srcId="{7D44BDF8-FC5E-644B-AFA0-E414CD1FF0E4}" destId="{060A2026-8BD2-C344-8A9F-DF82B9095498}" srcOrd="1" destOrd="0" presId="urn:microsoft.com/office/officeart/2008/layout/HalfCircleOrganizationChart"/>
    <dgm:cxn modelId="{D1AF0162-A25C-2C4F-BD4A-E1C651FAC9BD}" srcId="{8F9DA498-4E89-0A41-BFED-1CC549B9ED5F}" destId="{66E1B0BB-7A0D-0141-99CA-C58A2850DA4A}" srcOrd="0" destOrd="0" parTransId="{BE7A17E3-2ED3-9E40-84E4-871FA7A279EF}" sibTransId="{27B9D360-4C5F-414E-9D73-FC41290B6FF2}"/>
    <dgm:cxn modelId="{8EA21966-9331-554D-B865-6943F3BB58B1}" type="presOf" srcId="{62BBD31A-9C1D-BE4C-8205-2D55AA1D9696}" destId="{984F2A04-191C-4240-B3D5-EA210D605B51}" srcOrd="0" destOrd="0" presId="urn:microsoft.com/office/officeart/2008/layout/HalfCircleOrganizationChart"/>
    <dgm:cxn modelId="{4249DB6B-238A-C143-86BF-128F10C104A4}" srcId="{3402C65A-1E80-C04F-A4D2-24EAA9761606}" destId="{1E0C0B51-13EA-6B4D-90C2-5FB8C64BDF06}" srcOrd="1" destOrd="0" parTransId="{060A0322-DB77-944D-BFC9-D4A7E1AAC994}" sibTransId="{C9B20018-B668-864C-B751-E4BFACEE5FC3}"/>
    <dgm:cxn modelId="{7470836C-4055-414B-B006-6F144A98B32A}" type="presOf" srcId="{0276E09C-ABBC-6643-BB94-8C821321622F}" destId="{3106B479-F30A-844D-BFDC-D2B0B00267C1}" srcOrd="1" destOrd="0" presId="urn:microsoft.com/office/officeart/2008/layout/HalfCircleOrganizationChart"/>
    <dgm:cxn modelId="{D8E42A6D-48E8-FA4B-A794-44AD6965A562}" type="presOf" srcId="{17FF9BA2-3EC6-0447-A9EA-13A4705EF12D}" destId="{755FB3A9-3957-EF45-9A10-773A11E0347E}" srcOrd="0" destOrd="0" presId="urn:microsoft.com/office/officeart/2008/layout/HalfCircleOrganizationChart"/>
    <dgm:cxn modelId="{3A61BF6E-684C-CA47-A748-281A9B63F109}" type="presOf" srcId="{BB133AA3-2B47-224D-A734-F043CBC76E84}" destId="{DCA71371-126C-3E48-A352-E225A5A2A11A}" srcOrd="0" destOrd="0" presId="urn:microsoft.com/office/officeart/2008/layout/HalfCircleOrganizationChart"/>
    <dgm:cxn modelId="{DA449D6F-A7E6-5C44-A3EF-CA34CCD9983A}" srcId="{8F9DA498-4E89-0A41-BFED-1CC549B9ED5F}" destId="{EDED87D3-4DF1-9C4B-9368-34F3798012E4}" srcOrd="1" destOrd="0" parTransId="{00FD822C-12C7-7446-A018-1853611A5053}" sibTransId="{2E71A27F-6430-C446-B3C4-F6E2F318FCE5}"/>
    <dgm:cxn modelId="{6D1AD170-E2AA-8F44-B229-7DE5E4F16437}" type="presOf" srcId="{EDED87D3-4DF1-9C4B-9368-34F3798012E4}" destId="{FD2A5514-D746-4C42-B181-F1BBF958E348}" srcOrd="1" destOrd="0" presId="urn:microsoft.com/office/officeart/2008/layout/HalfCircleOrganizationChart"/>
    <dgm:cxn modelId="{C3497275-5138-E243-A7DE-72C35506CB4C}" type="presOf" srcId="{1E0C0B51-13EA-6B4D-90C2-5FB8C64BDF06}" destId="{C26F33D8-1CA3-9B44-8BE5-E0B8ACCF92C4}" srcOrd="1" destOrd="0" presId="urn:microsoft.com/office/officeart/2008/layout/HalfCircleOrganizationChart"/>
    <dgm:cxn modelId="{148D0D7C-F78C-DB43-B6BF-5BC0A881ABC1}" type="presOf" srcId="{86A42395-658C-E445-8F39-D26EDD20219F}" destId="{AC4591E7-12D4-D743-95CC-5FD787DAB430}" srcOrd="1" destOrd="0" presId="urn:microsoft.com/office/officeart/2008/layout/HalfCircleOrganizationChart"/>
    <dgm:cxn modelId="{EE753E7D-138A-8343-9F60-BC247949D1EB}" type="presOf" srcId="{22F72A41-F7E6-E544-8AB7-B046A21CE62E}" destId="{B9DEF305-57F1-124D-BA6B-B39A497F6E20}" srcOrd="0" destOrd="0" presId="urn:microsoft.com/office/officeart/2008/layout/HalfCircleOrganizationChart"/>
    <dgm:cxn modelId="{D05BBE7E-4024-1D46-AE56-C18EDCD26E4D}" type="presOf" srcId="{C7FFB9E4-CF8E-F54C-B1C6-D00A192E50CE}" destId="{91D61115-8A3E-4248-8F2C-0D99C842E37C}" srcOrd="1" destOrd="0" presId="urn:microsoft.com/office/officeart/2008/layout/HalfCircleOrganizationChart"/>
    <dgm:cxn modelId="{14C43986-B95E-B744-8DFF-D98D741EACCC}" type="presOf" srcId="{17FF9BA2-3EC6-0447-A9EA-13A4705EF12D}" destId="{63D28A2B-77D0-C34D-B3B4-B7E0F8E2E8D2}" srcOrd="1" destOrd="0" presId="urn:microsoft.com/office/officeart/2008/layout/HalfCircleOrganizationChart"/>
    <dgm:cxn modelId="{85F5F88B-EFC8-5544-9017-124770B30782}" type="presOf" srcId="{3C97D47C-1041-BC47-8787-73BDDE2F3D54}" destId="{4B6A11C7-CF78-AA42-8E14-D493BB1BB25F}" srcOrd="0" destOrd="0" presId="urn:microsoft.com/office/officeart/2008/layout/HalfCircleOrganizationChart"/>
    <dgm:cxn modelId="{DDB3718D-5BDF-5542-A7CB-277FA3A0589E}" srcId="{86A42395-658C-E445-8F39-D26EDD20219F}" destId="{F366E2C7-FBFD-F146-8A67-EF651BB7B929}" srcOrd="1" destOrd="0" parTransId="{44171740-C26D-DF4D-8B59-E36F2F05EB16}" sibTransId="{12F531C0-2FD2-164A-83B4-C21F5AE78568}"/>
    <dgm:cxn modelId="{5B3DB48D-8970-5E48-A2AD-8B93B1C117FB}" srcId="{0276E09C-ABBC-6643-BB94-8C821321622F}" destId="{BB133AA3-2B47-224D-A734-F043CBC76E84}" srcOrd="0" destOrd="0" parTransId="{C86D2673-D9BA-2F4E-9B61-162DD4F2C956}" sibTransId="{330FAFEA-0423-A94D-8B91-D60C1AA959C0}"/>
    <dgm:cxn modelId="{E1098B98-597B-0D49-993A-B3DFD3E93505}" type="presOf" srcId="{75AFFB4F-92F4-9146-9BE1-5F23B6142039}" destId="{A5A09FEE-3EBC-9A43-A59B-01E0BF8A2DE5}" srcOrd="0" destOrd="0" presId="urn:microsoft.com/office/officeart/2008/layout/HalfCircleOrganizationChart"/>
    <dgm:cxn modelId="{9AAE6B9B-8ECD-9E41-B1A0-A1E72EA1C984}" srcId="{C7FFB9E4-CF8E-F54C-B1C6-D00A192E50CE}" destId="{75AFFB4F-92F4-9146-9BE1-5F23B6142039}" srcOrd="1" destOrd="0" parTransId="{B9A6A89B-D6FD-A342-AFAD-EF9C3275188D}" sibTransId="{84DDFB20-821C-5848-81A3-1CC84153CF19}"/>
    <dgm:cxn modelId="{337678A6-1B88-4F41-9346-46FF9CB8D2E8}" type="presOf" srcId="{F366E2C7-FBFD-F146-8A67-EF651BB7B929}" destId="{434C77CE-C81F-8E4E-A8D3-9E25FC69499A}" srcOrd="0" destOrd="0" presId="urn:microsoft.com/office/officeart/2008/layout/HalfCircleOrganizationChart"/>
    <dgm:cxn modelId="{E756B5AB-4380-0746-A57B-CCA861B88134}" srcId="{0276E09C-ABBC-6643-BB94-8C821321622F}" destId="{C7FFB9E4-CF8E-F54C-B1C6-D00A192E50CE}" srcOrd="1" destOrd="0" parTransId="{3C97D47C-1041-BC47-8787-73BDDE2F3D54}" sibTransId="{F54EF8C0-E3FB-6243-B1EC-08F7E615FB6B}"/>
    <dgm:cxn modelId="{4C2E4EAC-29DF-6B41-BC4D-3D1B18311673}" type="presOf" srcId="{44171740-C26D-DF4D-8B59-E36F2F05EB16}" destId="{6607E32D-FA8A-2E4F-BC0E-0210C73EE061}" srcOrd="0" destOrd="0" presId="urn:microsoft.com/office/officeart/2008/layout/HalfCircleOrganizationChart"/>
    <dgm:cxn modelId="{E7152FAE-062F-7A48-961C-F33180ED0AD8}" type="presOf" srcId="{BB133AA3-2B47-224D-A734-F043CBC76E84}" destId="{8CACA2EC-0F22-7A46-B7D3-FEA5215F1967}" srcOrd="1" destOrd="0" presId="urn:microsoft.com/office/officeart/2008/layout/HalfCircleOrganizationChart"/>
    <dgm:cxn modelId="{39C8CFB1-5A07-BE49-BC04-9A2AE972D622}" type="presOf" srcId="{EDED87D3-4DF1-9C4B-9368-34F3798012E4}" destId="{6282C339-7ED8-6F49-B1E8-BA0A018CA855}" srcOrd="0" destOrd="0" presId="urn:microsoft.com/office/officeart/2008/layout/HalfCircleOrganizationChart"/>
    <dgm:cxn modelId="{30EDBFB2-2DB6-9F42-A496-5567114CFB38}" type="presOf" srcId="{75AFFB4F-92F4-9146-9BE1-5F23B6142039}" destId="{047D0FBB-03C0-2E43-8F01-DF8B38B67604}" srcOrd="1" destOrd="0" presId="urn:microsoft.com/office/officeart/2008/layout/HalfCircleOrganizationChart"/>
    <dgm:cxn modelId="{27AD73B6-9081-6C47-8372-43B32727DB15}" type="presOf" srcId="{931C4998-A08B-5F4A-8429-636FC26E7CC6}" destId="{9594DE9B-BDE5-E24E-ABFB-BF96760AC091}" srcOrd="0" destOrd="0" presId="urn:microsoft.com/office/officeart/2008/layout/HalfCircleOrganizationChart"/>
    <dgm:cxn modelId="{1FD09ABB-DEB0-4B42-9266-2414BB1C6A6E}" srcId="{3402C65A-1E80-C04F-A4D2-24EAA9761606}" destId="{7D44BDF8-FC5E-644B-AFA0-E414CD1FF0E4}" srcOrd="0" destOrd="0" parTransId="{504EE368-B99C-F54A-82DA-22E5B3BC43CB}" sibTransId="{24028979-B9CF-C447-BFAF-1A514795BCC4}"/>
    <dgm:cxn modelId="{DFA8CBCD-8CC3-1449-AB59-9E3D8B125A30}" type="presOf" srcId="{1E0C0B51-13EA-6B4D-90C2-5FB8C64BDF06}" destId="{8FF01A02-02E8-4547-B305-38C1EA8B6BA0}" srcOrd="0" destOrd="0" presId="urn:microsoft.com/office/officeart/2008/layout/HalfCircleOrganizationChart"/>
    <dgm:cxn modelId="{4E2455D7-DAE8-0B4D-8671-CD1312472AF8}" type="presOf" srcId="{8F9DA498-4E89-0A41-BFED-1CC549B9ED5F}" destId="{43FB9EDB-4909-9845-8FB3-9A8A7C5A9354}" srcOrd="1" destOrd="0" presId="urn:microsoft.com/office/officeart/2008/layout/HalfCircleOrganizationChart"/>
    <dgm:cxn modelId="{DBEA5DDE-3EBA-BD48-8E8E-232CEF19DF6F}" type="presOf" srcId="{7D44BDF8-FC5E-644B-AFA0-E414CD1FF0E4}" destId="{1FDA878E-65D3-1E48-8CCB-9E86B064ADB5}" srcOrd="0" destOrd="0" presId="urn:microsoft.com/office/officeart/2008/layout/HalfCircleOrganizationChart"/>
    <dgm:cxn modelId="{612BE5E2-EAE5-4E40-9760-69EF477308C0}" srcId="{86A42395-658C-E445-8F39-D26EDD20219F}" destId="{CD8EE0A4-5A9D-924E-A5DE-9CBD0C735AAF}" srcOrd="2" destOrd="0" parTransId="{CD59B9ED-EDA3-C245-8DAC-5EBD72D38C5B}" sibTransId="{2BE3001C-3165-D244-AEF9-DF0936610EC2}"/>
    <dgm:cxn modelId="{83FB8BE5-3B5C-5F49-8F24-3701A7FFB0E5}" type="presOf" srcId="{3402C65A-1E80-C04F-A4D2-24EAA9761606}" destId="{682968D8-1FD1-4748-941E-4F27D5D6FCFA}" srcOrd="0" destOrd="0" presId="urn:microsoft.com/office/officeart/2008/layout/HalfCircleOrganizationChart"/>
    <dgm:cxn modelId="{879312F6-0883-854C-9A55-0FAAFFA644E2}" type="presOf" srcId="{59C8EA57-7AF7-D947-954A-792667602DDD}" destId="{4F51913A-4310-D74B-A319-1278B841F8D1}" srcOrd="0" destOrd="0" presId="urn:microsoft.com/office/officeart/2008/layout/HalfCircleOrganizationChart"/>
    <dgm:cxn modelId="{48A6BFF8-0B23-6347-9E1B-A0777A439B25}" type="presOf" srcId="{66E1B0BB-7A0D-0141-99CA-C58A2850DA4A}" destId="{7779E9EA-78CA-A644-8F30-F33A29F61209}" srcOrd="1" destOrd="0" presId="urn:microsoft.com/office/officeart/2008/layout/HalfCircleOrganizationChart"/>
    <dgm:cxn modelId="{39E2D1FE-6299-304C-9DEA-D6F6F905E39D}" type="presParOf" srcId="{4F51913A-4310-D74B-A319-1278B841F8D1}" destId="{F6A62A08-5DAB-B44E-8E08-3619CF48969C}" srcOrd="0" destOrd="0" presId="urn:microsoft.com/office/officeart/2008/layout/HalfCircleOrganizationChart"/>
    <dgm:cxn modelId="{5EFB0E50-8DE2-C549-8D30-6F9FE78FB7BC}" type="presParOf" srcId="{F6A62A08-5DAB-B44E-8E08-3619CF48969C}" destId="{E9217E1A-88EE-234D-A54E-3A8927BCB39B}" srcOrd="0" destOrd="0" presId="urn:microsoft.com/office/officeart/2008/layout/HalfCircleOrganizationChart"/>
    <dgm:cxn modelId="{22A124B8-97E7-3D4A-8533-D71785C8EC4C}" type="presParOf" srcId="{E9217E1A-88EE-234D-A54E-3A8927BCB39B}" destId="{C4D4D752-891B-B44C-AF3A-37EB2BABE903}" srcOrd="0" destOrd="0" presId="urn:microsoft.com/office/officeart/2008/layout/HalfCircleOrganizationChart"/>
    <dgm:cxn modelId="{07100422-2A9D-1846-8398-3C181B55BEC2}" type="presParOf" srcId="{E9217E1A-88EE-234D-A54E-3A8927BCB39B}" destId="{7210EB35-F750-0F48-AE50-98B128916419}" srcOrd="1" destOrd="0" presId="urn:microsoft.com/office/officeart/2008/layout/HalfCircleOrganizationChart"/>
    <dgm:cxn modelId="{C9943A7D-5B6A-2B4A-A555-B4CBD891DFB4}" type="presParOf" srcId="{E9217E1A-88EE-234D-A54E-3A8927BCB39B}" destId="{9C5C5ECE-8F5E-034C-82C6-C0476B58496E}" srcOrd="2" destOrd="0" presId="urn:microsoft.com/office/officeart/2008/layout/HalfCircleOrganizationChart"/>
    <dgm:cxn modelId="{0E4A98A5-9BF1-F04C-A057-B2E483D54077}" type="presParOf" srcId="{E9217E1A-88EE-234D-A54E-3A8927BCB39B}" destId="{43FB9EDB-4909-9845-8FB3-9A8A7C5A9354}" srcOrd="3" destOrd="0" presId="urn:microsoft.com/office/officeart/2008/layout/HalfCircleOrganizationChart"/>
    <dgm:cxn modelId="{653264F7-511C-9949-AB53-CF874BF9BE71}" type="presParOf" srcId="{F6A62A08-5DAB-B44E-8E08-3619CF48969C}" destId="{8527ED05-65EE-4C42-B9E5-DA4AB8709BCF}" srcOrd="1" destOrd="0" presId="urn:microsoft.com/office/officeart/2008/layout/HalfCircleOrganizationChart"/>
    <dgm:cxn modelId="{02905DAB-A256-244E-AC2B-D4B456FF7358}" type="presParOf" srcId="{8527ED05-65EE-4C42-B9E5-DA4AB8709BCF}" destId="{43652CE6-EBAB-B942-8403-FB521A2D4A0C}" srcOrd="0" destOrd="0" presId="urn:microsoft.com/office/officeart/2008/layout/HalfCircleOrganizationChart"/>
    <dgm:cxn modelId="{A0B50FB2-232D-F940-A603-DFD0DCC1DA66}" type="presParOf" srcId="{8527ED05-65EE-4C42-B9E5-DA4AB8709BCF}" destId="{4DBB38A8-70E4-8E40-BF2A-4543A9B492C2}" srcOrd="1" destOrd="0" presId="urn:microsoft.com/office/officeart/2008/layout/HalfCircleOrganizationChart"/>
    <dgm:cxn modelId="{B22ED4C7-5496-1A4C-A8AF-BD50CA81F655}" type="presParOf" srcId="{4DBB38A8-70E4-8E40-BF2A-4543A9B492C2}" destId="{9A09C71A-CF6D-944A-9D75-AE22FDED7DC3}" srcOrd="0" destOrd="0" presId="urn:microsoft.com/office/officeart/2008/layout/HalfCircleOrganizationChart"/>
    <dgm:cxn modelId="{8E39CA18-1AF2-7548-A757-A94207DED0DB}" type="presParOf" srcId="{9A09C71A-CF6D-944A-9D75-AE22FDED7DC3}" destId="{2D2B7326-CD2C-5549-BA1E-192109F247E5}" srcOrd="0" destOrd="0" presId="urn:microsoft.com/office/officeart/2008/layout/HalfCircleOrganizationChart"/>
    <dgm:cxn modelId="{03DD31B8-A367-504B-BB0D-AA1BB8CC1FDB}" type="presParOf" srcId="{9A09C71A-CF6D-944A-9D75-AE22FDED7DC3}" destId="{9DA8B009-95EA-864A-B74B-1FF92F05D2F2}" srcOrd="1" destOrd="0" presId="urn:microsoft.com/office/officeart/2008/layout/HalfCircleOrganizationChart"/>
    <dgm:cxn modelId="{A7564CAC-F4D5-0545-87F8-466EEB6CF417}" type="presParOf" srcId="{9A09C71A-CF6D-944A-9D75-AE22FDED7DC3}" destId="{950AFA2B-D9FD-B84C-A4C0-871F4690BC68}" srcOrd="2" destOrd="0" presId="urn:microsoft.com/office/officeart/2008/layout/HalfCircleOrganizationChart"/>
    <dgm:cxn modelId="{86D3EDB4-889D-694A-8DBA-F99616CEDE69}" type="presParOf" srcId="{9A09C71A-CF6D-944A-9D75-AE22FDED7DC3}" destId="{7779E9EA-78CA-A644-8F30-F33A29F61209}" srcOrd="3" destOrd="0" presId="urn:microsoft.com/office/officeart/2008/layout/HalfCircleOrganizationChart"/>
    <dgm:cxn modelId="{767557A3-D492-DF44-9C0B-B521E5E6795C}" type="presParOf" srcId="{4DBB38A8-70E4-8E40-BF2A-4543A9B492C2}" destId="{06442CF9-7D1F-B449-8C32-43B281041AF8}" srcOrd="1" destOrd="0" presId="urn:microsoft.com/office/officeart/2008/layout/HalfCircleOrganizationChart"/>
    <dgm:cxn modelId="{17314BDE-FABB-E744-A042-911917E740B7}" type="presParOf" srcId="{4DBB38A8-70E4-8E40-BF2A-4543A9B492C2}" destId="{EF26D1EA-979B-EC48-B376-881880C3FA0D}" srcOrd="2" destOrd="0" presId="urn:microsoft.com/office/officeart/2008/layout/HalfCircleOrganizationChart"/>
    <dgm:cxn modelId="{1FFAB48A-9A97-834D-99FB-8BCF327F539D}" type="presParOf" srcId="{8527ED05-65EE-4C42-B9E5-DA4AB8709BCF}" destId="{CF050A93-511F-F346-A05D-098F988468CC}" srcOrd="2" destOrd="0" presId="urn:microsoft.com/office/officeart/2008/layout/HalfCircleOrganizationChart"/>
    <dgm:cxn modelId="{F6079326-64BE-C248-83C2-17DCFB1F2704}" type="presParOf" srcId="{8527ED05-65EE-4C42-B9E5-DA4AB8709BCF}" destId="{54E6FA8A-FBB1-9D4B-9378-ADDA9E065ADF}" srcOrd="3" destOrd="0" presId="urn:microsoft.com/office/officeart/2008/layout/HalfCircleOrganizationChart"/>
    <dgm:cxn modelId="{E8076CD1-7D46-B941-9EAB-4CBF3A446F1F}" type="presParOf" srcId="{54E6FA8A-FBB1-9D4B-9378-ADDA9E065ADF}" destId="{5C45AF33-754E-B248-AC9E-2E03644A3259}" srcOrd="0" destOrd="0" presId="urn:microsoft.com/office/officeart/2008/layout/HalfCircleOrganizationChart"/>
    <dgm:cxn modelId="{FAD2B5AF-45C8-4A4D-99FE-12B47FA2C543}" type="presParOf" srcId="{5C45AF33-754E-B248-AC9E-2E03644A3259}" destId="{6282C339-7ED8-6F49-B1E8-BA0A018CA855}" srcOrd="0" destOrd="0" presId="urn:microsoft.com/office/officeart/2008/layout/HalfCircleOrganizationChart"/>
    <dgm:cxn modelId="{2B66E882-557A-904E-B679-2A2E94DBF08B}" type="presParOf" srcId="{5C45AF33-754E-B248-AC9E-2E03644A3259}" destId="{F9D6B05C-3B67-8B49-B5C6-40DB37A5E41F}" srcOrd="1" destOrd="0" presId="urn:microsoft.com/office/officeart/2008/layout/HalfCircleOrganizationChart"/>
    <dgm:cxn modelId="{950CC26B-337F-5744-BB50-F7918CF8D322}" type="presParOf" srcId="{5C45AF33-754E-B248-AC9E-2E03644A3259}" destId="{337A0D4F-5DE5-8949-A021-8C082C1E7F51}" srcOrd="2" destOrd="0" presId="urn:microsoft.com/office/officeart/2008/layout/HalfCircleOrganizationChart"/>
    <dgm:cxn modelId="{E3D156AD-6999-364C-A523-61234085DE94}" type="presParOf" srcId="{5C45AF33-754E-B248-AC9E-2E03644A3259}" destId="{FD2A5514-D746-4C42-B181-F1BBF958E348}" srcOrd="3" destOrd="0" presId="urn:microsoft.com/office/officeart/2008/layout/HalfCircleOrganizationChart"/>
    <dgm:cxn modelId="{1F4D6810-861A-F346-8EFB-21080FEB6985}" type="presParOf" srcId="{54E6FA8A-FBB1-9D4B-9378-ADDA9E065ADF}" destId="{0F655361-475E-2E4B-BDC8-116611F5ADF0}" srcOrd="1" destOrd="0" presId="urn:microsoft.com/office/officeart/2008/layout/HalfCircleOrganizationChart"/>
    <dgm:cxn modelId="{A3A5B4B7-17AB-E543-B159-272E3FFDE89D}" type="presParOf" srcId="{54E6FA8A-FBB1-9D4B-9378-ADDA9E065ADF}" destId="{D6B7DCE1-B35A-C146-8E6A-760B21C03923}" srcOrd="2" destOrd="0" presId="urn:microsoft.com/office/officeart/2008/layout/HalfCircleOrganizationChart"/>
    <dgm:cxn modelId="{522E2A5E-723B-6D44-AEE4-17DB4A6D29EA}" type="presParOf" srcId="{8527ED05-65EE-4C42-B9E5-DA4AB8709BCF}" destId="{D37AC1D3-E450-9D4C-80B6-14C3C606595C}" srcOrd="4" destOrd="0" presId="urn:microsoft.com/office/officeart/2008/layout/HalfCircleOrganizationChart"/>
    <dgm:cxn modelId="{CA955607-355D-654A-839B-6A737F76E786}" type="presParOf" srcId="{8527ED05-65EE-4C42-B9E5-DA4AB8709BCF}" destId="{708CB76C-81AB-9E44-B15A-0DA36B9DBBFB}" srcOrd="5" destOrd="0" presId="urn:microsoft.com/office/officeart/2008/layout/HalfCircleOrganizationChart"/>
    <dgm:cxn modelId="{DE8FA8A3-AB22-8749-80AF-130F6C516A2C}" type="presParOf" srcId="{708CB76C-81AB-9E44-B15A-0DA36B9DBBFB}" destId="{F2E5B510-BA8A-3B43-B691-EBC377DB9654}" srcOrd="0" destOrd="0" presId="urn:microsoft.com/office/officeart/2008/layout/HalfCircleOrganizationChart"/>
    <dgm:cxn modelId="{BB806300-EEBA-7D48-B4CF-024C509B245C}" type="presParOf" srcId="{F2E5B510-BA8A-3B43-B691-EBC377DB9654}" destId="{E6DD12CA-467D-E74B-8924-E2A02F6C3B30}" srcOrd="0" destOrd="0" presId="urn:microsoft.com/office/officeart/2008/layout/HalfCircleOrganizationChart"/>
    <dgm:cxn modelId="{A13F70CD-3FE1-3E46-8510-D61BB0B464AB}" type="presParOf" srcId="{F2E5B510-BA8A-3B43-B691-EBC377DB9654}" destId="{32149097-AF8D-F643-B5CD-1A9CA326D788}" srcOrd="1" destOrd="0" presId="urn:microsoft.com/office/officeart/2008/layout/HalfCircleOrganizationChart"/>
    <dgm:cxn modelId="{19B2B8D3-4940-F64C-9B9E-8A602FFB29BC}" type="presParOf" srcId="{F2E5B510-BA8A-3B43-B691-EBC377DB9654}" destId="{3A6446B0-40BB-1647-987A-9A13D5D9FAC9}" srcOrd="2" destOrd="0" presId="urn:microsoft.com/office/officeart/2008/layout/HalfCircleOrganizationChart"/>
    <dgm:cxn modelId="{B263B261-ACC6-E641-9E72-EC776C8AD9D2}" type="presParOf" srcId="{F2E5B510-BA8A-3B43-B691-EBC377DB9654}" destId="{AC4591E7-12D4-D743-95CC-5FD787DAB430}" srcOrd="3" destOrd="0" presId="urn:microsoft.com/office/officeart/2008/layout/HalfCircleOrganizationChart"/>
    <dgm:cxn modelId="{ACB0AAD6-5C04-C849-89D0-274DEDAFA088}" type="presParOf" srcId="{708CB76C-81AB-9E44-B15A-0DA36B9DBBFB}" destId="{05FFB6B3-DEF6-6A49-B804-64119F6AB416}" srcOrd="1" destOrd="0" presId="urn:microsoft.com/office/officeart/2008/layout/HalfCircleOrganizationChart"/>
    <dgm:cxn modelId="{B5281D74-1A40-5A47-8829-54E0F5E6279C}" type="presParOf" srcId="{05FFB6B3-DEF6-6A49-B804-64119F6AB416}" destId="{9594DE9B-BDE5-E24E-ABFB-BF96760AC091}" srcOrd="0" destOrd="0" presId="urn:microsoft.com/office/officeart/2008/layout/HalfCircleOrganizationChart"/>
    <dgm:cxn modelId="{BCD9EF86-1C4F-054A-99D2-A120EF55E118}" type="presParOf" srcId="{05FFB6B3-DEF6-6A49-B804-64119F6AB416}" destId="{30538B3C-487C-9E47-9F81-A186DD850737}" srcOrd="1" destOrd="0" presId="urn:microsoft.com/office/officeart/2008/layout/HalfCircleOrganizationChart"/>
    <dgm:cxn modelId="{EF0D2320-874F-BE45-AD64-BBC6B9095F29}" type="presParOf" srcId="{30538B3C-487C-9E47-9F81-A186DD850737}" destId="{D6903EAE-6104-314C-B43C-B24C212A9482}" srcOrd="0" destOrd="0" presId="urn:microsoft.com/office/officeart/2008/layout/HalfCircleOrganizationChart"/>
    <dgm:cxn modelId="{7F0265DF-CA52-1440-ADC6-64D677012AAE}" type="presParOf" srcId="{D6903EAE-6104-314C-B43C-B24C212A9482}" destId="{984F2A04-191C-4240-B3D5-EA210D605B51}" srcOrd="0" destOrd="0" presId="urn:microsoft.com/office/officeart/2008/layout/HalfCircleOrganizationChart"/>
    <dgm:cxn modelId="{56A52577-075E-A14F-ACA7-52E98CE61CE0}" type="presParOf" srcId="{D6903EAE-6104-314C-B43C-B24C212A9482}" destId="{1EC34851-10D8-A846-A061-F253CFCFE075}" srcOrd="1" destOrd="0" presId="urn:microsoft.com/office/officeart/2008/layout/HalfCircleOrganizationChart"/>
    <dgm:cxn modelId="{1006D856-C4DD-D541-907B-598895BBD146}" type="presParOf" srcId="{D6903EAE-6104-314C-B43C-B24C212A9482}" destId="{0027A013-E543-C845-9F4E-C5E10D5FA931}" srcOrd="2" destOrd="0" presId="urn:microsoft.com/office/officeart/2008/layout/HalfCircleOrganizationChart"/>
    <dgm:cxn modelId="{01C8FEEE-E8FA-F04B-8712-8018A2C5ED6B}" type="presParOf" srcId="{D6903EAE-6104-314C-B43C-B24C212A9482}" destId="{A21188CA-8D0F-BF4F-B43F-566DEB76803F}" srcOrd="3" destOrd="0" presId="urn:microsoft.com/office/officeart/2008/layout/HalfCircleOrganizationChart"/>
    <dgm:cxn modelId="{32E167D1-C004-104E-819B-F3430A3D702A}" type="presParOf" srcId="{30538B3C-487C-9E47-9F81-A186DD850737}" destId="{24118638-3106-DF43-B948-E6A35532E59C}" srcOrd="1" destOrd="0" presId="urn:microsoft.com/office/officeart/2008/layout/HalfCircleOrganizationChart"/>
    <dgm:cxn modelId="{48B970A8-CB84-D649-867B-D4F0EE95F2C5}" type="presParOf" srcId="{30538B3C-487C-9E47-9F81-A186DD850737}" destId="{6B504D9C-E276-3D47-B377-4DE1559F6D68}" srcOrd="2" destOrd="0" presId="urn:microsoft.com/office/officeart/2008/layout/HalfCircleOrganizationChart"/>
    <dgm:cxn modelId="{2B7740C1-3E20-2547-8346-543B5664BC4A}" type="presParOf" srcId="{05FFB6B3-DEF6-6A49-B804-64119F6AB416}" destId="{6607E32D-FA8A-2E4F-BC0E-0210C73EE061}" srcOrd="2" destOrd="0" presId="urn:microsoft.com/office/officeart/2008/layout/HalfCircleOrganizationChart"/>
    <dgm:cxn modelId="{5C8E49E9-F4D1-FF48-AF39-50D8CCA4087E}" type="presParOf" srcId="{05FFB6B3-DEF6-6A49-B804-64119F6AB416}" destId="{7214951A-8443-654C-86BA-ACC45C99E24C}" srcOrd="3" destOrd="0" presId="urn:microsoft.com/office/officeart/2008/layout/HalfCircleOrganizationChart"/>
    <dgm:cxn modelId="{8725199A-122B-7347-8AD8-D1D33C0A02D9}" type="presParOf" srcId="{7214951A-8443-654C-86BA-ACC45C99E24C}" destId="{94F3AB30-4658-FE49-9250-80F551745261}" srcOrd="0" destOrd="0" presId="urn:microsoft.com/office/officeart/2008/layout/HalfCircleOrganizationChart"/>
    <dgm:cxn modelId="{F05341E5-F152-6742-A824-B0DA2A286970}" type="presParOf" srcId="{94F3AB30-4658-FE49-9250-80F551745261}" destId="{434C77CE-C81F-8E4E-A8D3-9E25FC69499A}" srcOrd="0" destOrd="0" presId="urn:microsoft.com/office/officeart/2008/layout/HalfCircleOrganizationChart"/>
    <dgm:cxn modelId="{A9B8A25A-0C46-BE46-820A-3F964A7849C6}" type="presParOf" srcId="{94F3AB30-4658-FE49-9250-80F551745261}" destId="{BD77243B-4E26-834A-8B9E-2E248A54D15A}" srcOrd="1" destOrd="0" presId="urn:microsoft.com/office/officeart/2008/layout/HalfCircleOrganizationChart"/>
    <dgm:cxn modelId="{200A4106-9DA7-B54A-896C-4626404DD540}" type="presParOf" srcId="{94F3AB30-4658-FE49-9250-80F551745261}" destId="{7A2F2B59-3698-C241-B37F-3128DFAFBEA5}" srcOrd="2" destOrd="0" presId="urn:microsoft.com/office/officeart/2008/layout/HalfCircleOrganizationChart"/>
    <dgm:cxn modelId="{3CBC2F1F-F62B-4B4F-A759-FCC1164219FF}" type="presParOf" srcId="{94F3AB30-4658-FE49-9250-80F551745261}" destId="{DDE8E30B-B9A0-6643-83BB-6B641235514B}" srcOrd="3" destOrd="0" presId="urn:microsoft.com/office/officeart/2008/layout/HalfCircleOrganizationChart"/>
    <dgm:cxn modelId="{1DC9C15C-229A-314D-9C46-08F07862D89F}" type="presParOf" srcId="{7214951A-8443-654C-86BA-ACC45C99E24C}" destId="{3B4F5902-7D9F-664C-AB90-92767FEA0177}" srcOrd="1" destOrd="0" presId="urn:microsoft.com/office/officeart/2008/layout/HalfCircleOrganizationChart"/>
    <dgm:cxn modelId="{D687275C-C7A1-7443-8C18-A9C4AC2D51D5}" type="presParOf" srcId="{7214951A-8443-654C-86BA-ACC45C99E24C}" destId="{76FFCDDA-9152-6D40-9FC8-885C4BC45F97}" srcOrd="2" destOrd="0" presId="urn:microsoft.com/office/officeart/2008/layout/HalfCircleOrganizationChart"/>
    <dgm:cxn modelId="{D2D42E78-D133-E644-A19B-8AF3502E202F}" type="presParOf" srcId="{05FFB6B3-DEF6-6A49-B804-64119F6AB416}" destId="{7524B95C-6B7D-264D-8962-03B6A8E3634C}" srcOrd="4" destOrd="0" presId="urn:microsoft.com/office/officeart/2008/layout/HalfCircleOrganizationChart"/>
    <dgm:cxn modelId="{653BAE5D-30B7-E143-BCF8-D6D391E5D3CD}" type="presParOf" srcId="{05FFB6B3-DEF6-6A49-B804-64119F6AB416}" destId="{F71C2D61-9538-2E44-92F5-F536841BB2DE}" srcOrd="5" destOrd="0" presId="urn:microsoft.com/office/officeart/2008/layout/HalfCircleOrganizationChart"/>
    <dgm:cxn modelId="{D2BF5DB8-9A72-E544-91A2-915656BB26E6}" type="presParOf" srcId="{F71C2D61-9538-2E44-92F5-F536841BB2DE}" destId="{91F0D0B5-9852-9D47-ABA1-9F35F4564B2B}" srcOrd="0" destOrd="0" presId="urn:microsoft.com/office/officeart/2008/layout/HalfCircleOrganizationChart"/>
    <dgm:cxn modelId="{0B5382E6-BDB5-E745-B81D-0C6F12092202}" type="presParOf" srcId="{91F0D0B5-9852-9D47-ABA1-9F35F4564B2B}" destId="{4BD39E03-414A-2141-AACE-B5F3C89A0FDC}" srcOrd="0" destOrd="0" presId="urn:microsoft.com/office/officeart/2008/layout/HalfCircleOrganizationChart"/>
    <dgm:cxn modelId="{A6CFC537-A0BD-BC42-95E5-E599BBB58428}" type="presParOf" srcId="{91F0D0B5-9852-9D47-ABA1-9F35F4564B2B}" destId="{A4B19EC8-5A3F-D64A-8433-FD6B02F52CCE}" srcOrd="1" destOrd="0" presId="urn:microsoft.com/office/officeart/2008/layout/HalfCircleOrganizationChart"/>
    <dgm:cxn modelId="{64712CC7-49CB-9C4B-992A-11B7FC4F9804}" type="presParOf" srcId="{91F0D0B5-9852-9D47-ABA1-9F35F4564B2B}" destId="{A08723B5-F145-7A49-ABFB-5563F872EB66}" srcOrd="2" destOrd="0" presId="urn:microsoft.com/office/officeart/2008/layout/HalfCircleOrganizationChart"/>
    <dgm:cxn modelId="{B3095CE7-065B-3C48-9872-A61AA2D55A28}" type="presParOf" srcId="{91F0D0B5-9852-9D47-ABA1-9F35F4564B2B}" destId="{0553173D-90B0-C241-8CCD-FC91B2BF2844}" srcOrd="3" destOrd="0" presId="urn:microsoft.com/office/officeart/2008/layout/HalfCircleOrganizationChart"/>
    <dgm:cxn modelId="{4569CFA5-2388-4E47-A37B-A31A0590D4B2}" type="presParOf" srcId="{F71C2D61-9538-2E44-92F5-F536841BB2DE}" destId="{E0A48E86-B61F-C343-9B87-5A9A8BD0B0A6}" srcOrd="1" destOrd="0" presId="urn:microsoft.com/office/officeart/2008/layout/HalfCircleOrganizationChart"/>
    <dgm:cxn modelId="{8C44FCA6-C122-9546-B1A9-E537A8E8AD6A}" type="presParOf" srcId="{F71C2D61-9538-2E44-92F5-F536841BB2DE}" destId="{6E6D983B-CBD0-4E45-960B-1FE9DC319877}" srcOrd="2" destOrd="0" presId="urn:microsoft.com/office/officeart/2008/layout/HalfCircleOrganizationChart"/>
    <dgm:cxn modelId="{B0D7600E-3083-DF48-9262-A602EC9D42D7}" type="presParOf" srcId="{708CB76C-81AB-9E44-B15A-0DA36B9DBBFB}" destId="{FA71F098-9149-F541-AB0B-73162A248968}" srcOrd="2" destOrd="0" presId="urn:microsoft.com/office/officeart/2008/layout/HalfCircleOrganizationChart"/>
    <dgm:cxn modelId="{6AB7A02B-E92C-DB4B-B927-7B390D41E881}" type="presParOf" srcId="{F6A62A08-5DAB-B44E-8E08-3619CF48969C}" destId="{11B8624A-F328-734C-88AC-6FE8A3315B32}" srcOrd="2" destOrd="0" presId="urn:microsoft.com/office/officeart/2008/layout/HalfCircleOrganizationChart"/>
    <dgm:cxn modelId="{D6754682-9DDB-154B-BE07-974F3626E4D7}" type="presParOf" srcId="{4F51913A-4310-D74B-A319-1278B841F8D1}" destId="{2FE535F6-F069-F24E-AC34-4F39F3367829}" srcOrd="1" destOrd="0" presId="urn:microsoft.com/office/officeart/2008/layout/HalfCircleOrganizationChart"/>
    <dgm:cxn modelId="{97361887-74B3-A444-BC09-91B6BDD50EEB}" type="presParOf" srcId="{2FE535F6-F069-F24E-AC34-4F39F3367829}" destId="{64F5937F-622D-044E-B145-05AEEED063E6}" srcOrd="0" destOrd="0" presId="urn:microsoft.com/office/officeart/2008/layout/HalfCircleOrganizationChart"/>
    <dgm:cxn modelId="{B01DBDA7-A4AE-494C-BB16-2ED0B779BE6E}" type="presParOf" srcId="{64F5937F-622D-044E-B145-05AEEED063E6}" destId="{191D7194-CE8B-B64E-B566-68F1C9761DE2}" srcOrd="0" destOrd="0" presId="urn:microsoft.com/office/officeart/2008/layout/HalfCircleOrganizationChart"/>
    <dgm:cxn modelId="{21089C46-84E4-AA41-98BE-2475DADCD4B6}" type="presParOf" srcId="{64F5937F-622D-044E-B145-05AEEED063E6}" destId="{853B8699-26A7-F449-AC7E-3A81CC75AE8C}" srcOrd="1" destOrd="0" presId="urn:microsoft.com/office/officeart/2008/layout/HalfCircleOrganizationChart"/>
    <dgm:cxn modelId="{D14D99D9-1EA4-A841-AF50-B8825CC84A1A}" type="presParOf" srcId="{64F5937F-622D-044E-B145-05AEEED063E6}" destId="{B820F0DD-8170-F747-9AC2-C6D3A111C90B}" srcOrd="2" destOrd="0" presId="urn:microsoft.com/office/officeart/2008/layout/HalfCircleOrganizationChart"/>
    <dgm:cxn modelId="{7C36E173-033F-5C45-BDD7-231C2BBF9563}" type="presParOf" srcId="{64F5937F-622D-044E-B145-05AEEED063E6}" destId="{3106B479-F30A-844D-BFDC-D2B0B00267C1}" srcOrd="3" destOrd="0" presId="urn:microsoft.com/office/officeart/2008/layout/HalfCircleOrganizationChart"/>
    <dgm:cxn modelId="{6CE77BBF-4B28-D243-9FCA-7BC082D9FFA8}" type="presParOf" srcId="{2FE535F6-F069-F24E-AC34-4F39F3367829}" destId="{F6E4D684-58A8-3248-AA3A-4392E29ADB52}" srcOrd="1" destOrd="0" presId="urn:microsoft.com/office/officeart/2008/layout/HalfCircleOrganizationChart"/>
    <dgm:cxn modelId="{0E1C8FE0-253A-284C-8114-203972ED9A94}" type="presParOf" srcId="{F6E4D684-58A8-3248-AA3A-4392E29ADB52}" destId="{4B6A11C7-CF78-AA42-8E14-D493BB1BB25F}" srcOrd="0" destOrd="0" presId="urn:microsoft.com/office/officeart/2008/layout/HalfCircleOrganizationChart"/>
    <dgm:cxn modelId="{1E61D10E-839A-EA42-8B68-149C3C0D2E2E}" type="presParOf" srcId="{F6E4D684-58A8-3248-AA3A-4392E29ADB52}" destId="{27431645-8983-4644-B4FB-B1583CFDE381}" srcOrd="1" destOrd="0" presId="urn:microsoft.com/office/officeart/2008/layout/HalfCircleOrganizationChart"/>
    <dgm:cxn modelId="{46245FC2-43DE-CC43-89F2-82BFAA75FA64}" type="presParOf" srcId="{27431645-8983-4644-B4FB-B1583CFDE381}" destId="{5F0458E7-FEC0-C645-B344-D3056BC11566}" srcOrd="0" destOrd="0" presId="urn:microsoft.com/office/officeart/2008/layout/HalfCircleOrganizationChart"/>
    <dgm:cxn modelId="{265ADDEA-AC4E-0B43-B944-E1603514A995}" type="presParOf" srcId="{5F0458E7-FEC0-C645-B344-D3056BC11566}" destId="{03D4D686-22A8-F042-9F7F-EA0DA6E630BF}" srcOrd="0" destOrd="0" presId="urn:microsoft.com/office/officeart/2008/layout/HalfCircleOrganizationChart"/>
    <dgm:cxn modelId="{B208F4C7-DE0F-DA4A-86CC-F25686FD7963}" type="presParOf" srcId="{5F0458E7-FEC0-C645-B344-D3056BC11566}" destId="{60E04063-93E3-4F4A-9892-23BD67EFEF1C}" srcOrd="1" destOrd="0" presId="urn:microsoft.com/office/officeart/2008/layout/HalfCircleOrganizationChart"/>
    <dgm:cxn modelId="{8FA7078D-D5A5-AB4B-8F1F-EB0A0036F388}" type="presParOf" srcId="{5F0458E7-FEC0-C645-B344-D3056BC11566}" destId="{8D6F5F70-4744-264B-B95C-C728CF37561C}" srcOrd="2" destOrd="0" presId="urn:microsoft.com/office/officeart/2008/layout/HalfCircleOrganizationChart"/>
    <dgm:cxn modelId="{F8156B9B-E3E6-7443-B34B-D385D306B9C4}" type="presParOf" srcId="{5F0458E7-FEC0-C645-B344-D3056BC11566}" destId="{91D61115-8A3E-4248-8F2C-0D99C842E37C}" srcOrd="3" destOrd="0" presId="urn:microsoft.com/office/officeart/2008/layout/HalfCircleOrganizationChart"/>
    <dgm:cxn modelId="{FA1BF309-3512-6A4D-9EE4-284629974C04}" type="presParOf" srcId="{27431645-8983-4644-B4FB-B1583CFDE381}" destId="{18E7A2D0-7335-7B4F-83FD-105E3C2172D1}" srcOrd="1" destOrd="0" presId="urn:microsoft.com/office/officeart/2008/layout/HalfCircleOrganizationChart"/>
    <dgm:cxn modelId="{104B3954-43BB-CF40-A655-9207C0E337BC}" type="presParOf" srcId="{18E7A2D0-7335-7B4F-83FD-105E3C2172D1}" destId="{17EBB7FC-ED8D-4249-8604-1A2228977703}" srcOrd="0" destOrd="0" presId="urn:microsoft.com/office/officeart/2008/layout/HalfCircleOrganizationChart"/>
    <dgm:cxn modelId="{36A79D2D-1463-094B-88F9-271E4F6D66CA}" type="presParOf" srcId="{18E7A2D0-7335-7B4F-83FD-105E3C2172D1}" destId="{BA5B7351-07DD-1445-BC82-1A60020C056C}" srcOrd="1" destOrd="0" presId="urn:microsoft.com/office/officeart/2008/layout/HalfCircleOrganizationChart"/>
    <dgm:cxn modelId="{6E6368BC-C2C6-C946-840E-4704193CD863}" type="presParOf" srcId="{BA5B7351-07DD-1445-BC82-1A60020C056C}" destId="{80ED257D-0F04-7949-B392-CF876D9EB222}" srcOrd="0" destOrd="0" presId="urn:microsoft.com/office/officeart/2008/layout/HalfCircleOrganizationChart"/>
    <dgm:cxn modelId="{81C3776B-D305-4C48-B7C0-764CF9F7C742}" type="presParOf" srcId="{80ED257D-0F04-7949-B392-CF876D9EB222}" destId="{755FB3A9-3957-EF45-9A10-773A11E0347E}" srcOrd="0" destOrd="0" presId="urn:microsoft.com/office/officeart/2008/layout/HalfCircleOrganizationChart"/>
    <dgm:cxn modelId="{8FAD2F8B-3969-DE4D-9791-CB0699A396C7}" type="presParOf" srcId="{80ED257D-0F04-7949-B392-CF876D9EB222}" destId="{6079B341-DD24-8A4D-8FE2-7E6FFCF463FE}" srcOrd="1" destOrd="0" presId="urn:microsoft.com/office/officeart/2008/layout/HalfCircleOrganizationChart"/>
    <dgm:cxn modelId="{554F6097-83B5-394A-8116-32A39BD8B5CB}" type="presParOf" srcId="{80ED257D-0F04-7949-B392-CF876D9EB222}" destId="{97E041D9-CEE5-AD48-9406-82AB2B1BC4C1}" srcOrd="2" destOrd="0" presId="urn:microsoft.com/office/officeart/2008/layout/HalfCircleOrganizationChart"/>
    <dgm:cxn modelId="{FACDE2A2-4BD5-EA40-8868-42C1C15D1B5F}" type="presParOf" srcId="{80ED257D-0F04-7949-B392-CF876D9EB222}" destId="{63D28A2B-77D0-C34D-B3B4-B7E0F8E2E8D2}" srcOrd="3" destOrd="0" presId="urn:microsoft.com/office/officeart/2008/layout/HalfCircleOrganizationChart"/>
    <dgm:cxn modelId="{B6C72E95-5CD6-BD42-BB88-A308424C7891}" type="presParOf" srcId="{BA5B7351-07DD-1445-BC82-1A60020C056C}" destId="{3346F813-FBA2-864B-973E-7EE533B0D861}" srcOrd="1" destOrd="0" presId="urn:microsoft.com/office/officeart/2008/layout/HalfCircleOrganizationChart"/>
    <dgm:cxn modelId="{2CEF85E8-724C-534C-8FD6-71ECC48BD511}" type="presParOf" srcId="{BA5B7351-07DD-1445-BC82-1A60020C056C}" destId="{57B03C7C-9C08-0141-9C13-166B5664AD13}" srcOrd="2" destOrd="0" presId="urn:microsoft.com/office/officeart/2008/layout/HalfCircleOrganizationChart"/>
    <dgm:cxn modelId="{A3B156F9-D8C4-6644-AD8A-353778D4F6C2}" type="presParOf" srcId="{18E7A2D0-7335-7B4F-83FD-105E3C2172D1}" destId="{8B962949-1506-834C-A933-45DB13806807}" srcOrd="2" destOrd="0" presId="urn:microsoft.com/office/officeart/2008/layout/HalfCircleOrganizationChart"/>
    <dgm:cxn modelId="{20C92DEB-015D-0F4D-A49B-1EF36332B8A4}" type="presParOf" srcId="{18E7A2D0-7335-7B4F-83FD-105E3C2172D1}" destId="{C63E1931-9D46-CD46-9881-D96929F47D60}" srcOrd="3" destOrd="0" presId="urn:microsoft.com/office/officeart/2008/layout/HalfCircleOrganizationChart"/>
    <dgm:cxn modelId="{8E2C3164-41DF-B145-8918-363A334DE1CE}" type="presParOf" srcId="{C63E1931-9D46-CD46-9881-D96929F47D60}" destId="{2AE6269C-2CDB-E141-9138-78021683C603}" srcOrd="0" destOrd="0" presId="urn:microsoft.com/office/officeart/2008/layout/HalfCircleOrganizationChart"/>
    <dgm:cxn modelId="{0C52231F-7E34-A345-81EF-3472748670CF}" type="presParOf" srcId="{2AE6269C-2CDB-E141-9138-78021683C603}" destId="{A5A09FEE-3EBC-9A43-A59B-01E0BF8A2DE5}" srcOrd="0" destOrd="0" presId="urn:microsoft.com/office/officeart/2008/layout/HalfCircleOrganizationChart"/>
    <dgm:cxn modelId="{46C42816-DF32-AB41-83AB-6D8DBDDDCDEE}" type="presParOf" srcId="{2AE6269C-2CDB-E141-9138-78021683C603}" destId="{B95E81DC-A2E6-BF4A-AABF-B4081B8835E2}" srcOrd="1" destOrd="0" presId="urn:microsoft.com/office/officeart/2008/layout/HalfCircleOrganizationChart"/>
    <dgm:cxn modelId="{CBF7BA04-2860-2345-BFF1-A05150D7BB41}" type="presParOf" srcId="{2AE6269C-2CDB-E141-9138-78021683C603}" destId="{26EF3817-2600-C547-B78A-362BDCCB0D0F}" srcOrd="2" destOrd="0" presId="urn:microsoft.com/office/officeart/2008/layout/HalfCircleOrganizationChart"/>
    <dgm:cxn modelId="{4FF7ED3C-9526-244C-BA34-0ECD78216C35}" type="presParOf" srcId="{2AE6269C-2CDB-E141-9138-78021683C603}" destId="{047D0FBB-03C0-2E43-8F01-DF8B38B67604}" srcOrd="3" destOrd="0" presId="urn:microsoft.com/office/officeart/2008/layout/HalfCircleOrganizationChart"/>
    <dgm:cxn modelId="{0B863170-8342-D246-8A25-6FF602EE1F75}" type="presParOf" srcId="{C63E1931-9D46-CD46-9881-D96929F47D60}" destId="{99CBCCE7-CC52-F440-840C-A95626580CCD}" srcOrd="1" destOrd="0" presId="urn:microsoft.com/office/officeart/2008/layout/HalfCircleOrganizationChart"/>
    <dgm:cxn modelId="{2A3363AC-1ADA-4C40-BE67-9DA5E240B9C5}" type="presParOf" srcId="{C63E1931-9D46-CD46-9881-D96929F47D60}" destId="{13FEA430-03E2-AB4C-9DF6-9ECEB4A7EBB4}" srcOrd="2" destOrd="0" presId="urn:microsoft.com/office/officeart/2008/layout/HalfCircleOrganizationChart"/>
    <dgm:cxn modelId="{B3AE71EA-9ABB-0B4D-A729-72B455C97FD5}" type="presParOf" srcId="{27431645-8983-4644-B4FB-B1583CFDE381}" destId="{52474E66-CFF4-E942-97F5-B22C52B43797}" srcOrd="2" destOrd="0" presId="urn:microsoft.com/office/officeart/2008/layout/HalfCircleOrganizationChart"/>
    <dgm:cxn modelId="{C0429654-881D-514C-9261-8C161BC55FFB}" type="presParOf" srcId="{F6E4D684-58A8-3248-AA3A-4392E29ADB52}" destId="{B9DEF305-57F1-124D-BA6B-B39A497F6E20}" srcOrd="2" destOrd="0" presId="urn:microsoft.com/office/officeart/2008/layout/HalfCircleOrganizationChart"/>
    <dgm:cxn modelId="{FD1FC577-7C95-6D45-A0A0-D7C927E64A8C}" type="presParOf" srcId="{F6E4D684-58A8-3248-AA3A-4392E29ADB52}" destId="{594B40B2-BC79-8F48-884E-358D6C90F319}" srcOrd="3" destOrd="0" presId="urn:microsoft.com/office/officeart/2008/layout/HalfCircleOrganizationChart"/>
    <dgm:cxn modelId="{BAF39EEF-7B7E-D749-89A9-4DB71DF70054}" type="presParOf" srcId="{594B40B2-BC79-8F48-884E-358D6C90F319}" destId="{DDFBA919-2A2C-8A41-BAB8-CD763FC56D62}" srcOrd="0" destOrd="0" presId="urn:microsoft.com/office/officeart/2008/layout/HalfCircleOrganizationChart"/>
    <dgm:cxn modelId="{0F8BF0EC-4D29-F94E-8EB5-BCD7802D072E}" type="presParOf" srcId="{DDFBA919-2A2C-8A41-BAB8-CD763FC56D62}" destId="{682968D8-1FD1-4748-941E-4F27D5D6FCFA}" srcOrd="0" destOrd="0" presId="urn:microsoft.com/office/officeart/2008/layout/HalfCircleOrganizationChart"/>
    <dgm:cxn modelId="{E8E8B471-E304-5749-9061-AD8F5FAAD1F9}" type="presParOf" srcId="{DDFBA919-2A2C-8A41-BAB8-CD763FC56D62}" destId="{D8AC6214-3C6C-0140-B676-D99A7CEDC680}" srcOrd="1" destOrd="0" presId="urn:microsoft.com/office/officeart/2008/layout/HalfCircleOrganizationChart"/>
    <dgm:cxn modelId="{9EC784C5-483F-2C4B-8DA5-1F03C54535EE}" type="presParOf" srcId="{DDFBA919-2A2C-8A41-BAB8-CD763FC56D62}" destId="{36F24049-91DC-FF4E-8631-6E40895C99F3}" srcOrd="2" destOrd="0" presId="urn:microsoft.com/office/officeart/2008/layout/HalfCircleOrganizationChart"/>
    <dgm:cxn modelId="{9D2FDAB0-A90D-7D4D-995F-695C7E62F08B}" type="presParOf" srcId="{DDFBA919-2A2C-8A41-BAB8-CD763FC56D62}" destId="{6532D0B4-C920-804F-846F-8E43F4AD4B67}" srcOrd="3" destOrd="0" presId="urn:microsoft.com/office/officeart/2008/layout/HalfCircleOrganizationChart"/>
    <dgm:cxn modelId="{8D1E24E9-CC9E-C449-BDE7-DEFA24209AD3}" type="presParOf" srcId="{594B40B2-BC79-8F48-884E-358D6C90F319}" destId="{B069935F-28E4-2A44-979B-6FFCB344051E}" srcOrd="1" destOrd="0" presId="urn:microsoft.com/office/officeart/2008/layout/HalfCircleOrganizationChart"/>
    <dgm:cxn modelId="{20C1A8D5-4DB8-454B-AFFC-AE13C809C3BC}" type="presParOf" srcId="{B069935F-28E4-2A44-979B-6FFCB344051E}" destId="{79D26B07-AF9E-2B49-91B5-ADF3D979AA01}" srcOrd="0" destOrd="0" presId="urn:microsoft.com/office/officeart/2008/layout/HalfCircleOrganizationChart"/>
    <dgm:cxn modelId="{10B16416-9EAA-9F4F-89ED-A1E7FED7D8C0}" type="presParOf" srcId="{B069935F-28E4-2A44-979B-6FFCB344051E}" destId="{87FF3B22-57FB-1349-AD16-7A57D93A942B}" srcOrd="1" destOrd="0" presId="urn:microsoft.com/office/officeart/2008/layout/HalfCircleOrganizationChart"/>
    <dgm:cxn modelId="{EDD0F356-AB56-5C4A-B209-791276159328}" type="presParOf" srcId="{87FF3B22-57FB-1349-AD16-7A57D93A942B}" destId="{41603AD5-EAA6-8D45-A005-EF4736967644}" srcOrd="0" destOrd="0" presId="urn:microsoft.com/office/officeart/2008/layout/HalfCircleOrganizationChart"/>
    <dgm:cxn modelId="{320FC816-47FD-DF44-BEA2-591D81C135B4}" type="presParOf" srcId="{41603AD5-EAA6-8D45-A005-EF4736967644}" destId="{1FDA878E-65D3-1E48-8CCB-9E86B064ADB5}" srcOrd="0" destOrd="0" presId="urn:microsoft.com/office/officeart/2008/layout/HalfCircleOrganizationChart"/>
    <dgm:cxn modelId="{46C0622E-F341-C749-867D-C54A2FD66B07}" type="presParOf" srcId="{41603AD5-EAA6-8D45-A005-EF4736967644}" destId="{FBD94E22-554B-AC48-9FF5-0B5DDAB47816}" srcOrd="1" destOrd="0" presId="urn:microsoft.com/office/officeart/2008/layout/HalfCircleOrganizationChart"/>
    <dgm:cxn modelId="{CB232359-9547-6943-9FD5-9E79F75B8FA5}" type="presParOf" srcId="{41603AD5-EAA6-8D45-A005-EF4736967644}" destId="{D6BA8762-82EC-C84C-8D0E-B2EA11D4766D}" srcOrd="2" destOrd="0" presId="urn:microsoft.com/office/officeart/2008/layout/HalfCircleOrganizationChart"/>
    <dgm:cxn modelId="{47D6CCA5-EE1D-A04B-B59B-56328F0746B6}" type="presParOf" srcId="{41603AD5-EAA6-8D45-A005-EF4736967644}" destId="{060A2026-8BD2-C344-8A9F-DF82B9095498}" srcOrd="3" destOrd="0" presId="urn:microsoft.com/office/officeart/2008/layout/HalfCircleOrganizationChart"/>
    <dgm:cxn modelId="{80C9275C-F38A-C242-B5C4-ADAB168D2250}" type="presParOf" srcId="{87FF3B22-57FB-1349-AD16-7A57D93A942B}" destId="{95B84F15-91DD-FB47-B848-1BBC5C5155A5}" srcOrd="1" destOrd="0" presId="urn:microsoft.com/office/officeart/2008/layout/HalfCircleOrganizationChart"/>
    <dgm:cxn modelId="{5B0B8572-C142-7547-842E-7D813D988AD4}" type="presParOf" srcId="{87FF3B22-57FB-1349-AD16-7A57D93A942B}" destId="{F672C34D-838B-704A-B977-CE7F64F8229C}" srcOrd="2" destOrd="0" presId="urn:microsoft.com/office/officeart/2008/layout/HalfCircleOrganizationChart"/>
    <dgm:cxn modelId="{396850C9-A859-154A-8F24-43E395A52F27}" type="presParOf" srcId="{B069935F-28E4-2A44-979B-6FFCB344051E}" destId="{13F2247F-A542-6D4F-823B-B3264CA55B41}" srcOrd="2" destOrd="0" presId="urn:microsoft.com/office/officeart/2008/layout/HalfCircleOrganizationChart"/>
    <dgm:cxn modelId="{041626DE-269C-034F-8729-B62BE38D410D}" type="presParOf" srcId="{B069935F-28E4-2A44-979B-6FFCB344051E}" destId="{45AD3E92-2198-324A-B685-91E5ECFDEDF0}" srcOrd="3" destOrd="0" presId="urn:microsoft.com/office/officeart/2008/layout/HalfCircleOrganizationChart"/>
    <dgm:cxn modelId="{F7968DF4-915B-3748-AE49-90BEF68848BF}" type="presParOf" srcId="{45AD3E92-2198-324A-B685-91E5ECFDEDF0}" destId="{0884493E-2557-6846-A0BD-9786CD9E24BD}" srcOrd="0" destOrd="0" presId="urn:microsoft.com/office/officeart/2008/layout/HalfCircleOrganizationChart"/>
    <dgm:cxn modelId="{469CDEC3-B473-A745-862E-B4F1B640A34A}" type="presParOf" srcId="{0884493E-2557-6846-A0BD-9786CD9E24BD}" destId="{8FF01A02-02E8-4547-B305-38C1EA8B6BA0}" srcOrd="0" destOrd="0" presId="urn:microsoft.com/office/officeart/2008/layout/HalfCircleOrganizationChart"/>
    <dgm:cxn modelId="{CA3C40D2-15E9-2E45-9FA2-4986B6A4CFD9}" type="presParOf" srcId="{0884493E-2557-6846-A0BD-9786CD9E24BD}" destId="{3F807030-6E91-4D4A-B666-A2D99DA6E7BE}" srcOrd="1" destOrd="0" presId="urn:microsoft.com/office/officeart/2008/layout/HalfCircleOrganizationChart"/>
    <dgm:cxn modelId="{9A4D1008-7534-EA45-B7D7-680DE4912D0C}" type="presParOf" srcId="{0884493E-2557-6846-A0BD-9786CD9E24BD}" destId="{685A392B-7C3D-5840-AB5D-6524AEE3AFC2}" srcOrd="2" destOrd="0" presId="urn:microsoft.com/office/officeart/2008/layout/HalfCircleOrganizationChart"/>
    <dgm:cxn modelId="{34B6AD23-F694-6C42-88B5-C6C1DD5131A7}" type="presParOf" srcId="{0884493E-2557-6846-A0BD-9786CD9E24BD}" destId="{C26F33D8-1CA3-9B44-8BE5-E0B8ACCF92C4}" srcOrd="3" destOrd="0" presId="urn:microsoft.com/office/officeart/2008/layout/HalfCircleOrganizationChart"/>
    <dgm:cxn modelId="{4275C5E0-C398-574C-B0E0-358753BE594F}" type="presParOf" srcId="{45AD3E92-2198-324A-B685-91E5ECFDEDF0}" destId="{D48E46DE-279A-634F-A346-B98BE5B5B081}" srcOrd="1" destOrd="0" presId="urn:microsoft.com/office/officeart/2008/layout/HalfCircleOrganizationChart"/>
    <dgm:cxn modelId="{74E1DDA4-42FD-514E-AFA6-AA5EE0A20999}" type="presParOf" srcId="{45AD3E92-2198-324A-B685-91E5ECFDEDF0}" destId="{6401F492-2028-4A40-8607-6A2AEB3D9396}" srcOrd="2" destOrd="0" presId="urn:microsoft.com/office/officeart/2008/layout/HalfCircleOrganizationChart"/>
    <dgm:cxn modelId="{71851930-A3FB-854C-BF58-6DAB6F5E3A72}" type="presParOf" srcId="{594B40B2-BC79-8F48-884E-358D6C90F319}" destId="{A8C204D8-B71F-CB47-9995-E093AEEDB4E5}" srcOrd="2" destOrd="0" presId="urn:microsoft.com/office/officeart/2008/layout/HalfCircleOrganizationChart"/>
    <dgm:cxn modelId="{85DDCDD0-E751-B54B-8D79-79201C9C569E}" type="presParOf" srcId="{2FE535F6-F069-F24E-AC34-4F39F3367829}" destId="{855DF807-BAA5-1647-BF22-45D9679F1AF7}" srcOrd="2" destOrd="0" presId="urn:microsoft.com/office/officeart/2008/layout/HalfCircleOrganizationChart"/>
    <dgm:cxn modelId="{BEF8043D-F8F1-7A4E-A208-95CA3862DB8B}" type="presParOf" srcId="{855DF807-BAA5-1647-BF22-45D9679F1AF7}" destId="{94425C0C-10F3-6F48-9144-A6563F662E69}" srcOrd="0" destOrd="0" presId="urn:microsoft.com/office/officeart/2008/layout/HalfCircleOrganizationChart"/>
    <dgm:cxn modelId="{C9865EBE-C3A8-F449-AFC7-862C6C0FD41A}" type="presParOf" srcId="{855DF807-BAA5-1647-BF22-45D9679F1AF7}" destId="{2BE8BA98-3CB5-BB4D-BBDE-FF645F448358}" srcOrd="1" destOrd="0" presId="urn:microsoft.com/office/officeart/2008/layout/HalfCircleOrganizationChart"/>
    <dgm:cxn modelId="{5185C4AA-56A5-EE4E-9871-19D2BAF89A50}" type="presParOf" srcId="{2BE8BA98-3CB5-BB4D-BBDE-FF645F448358}" destId="{E6048F14-4B6F-2645-B6D8-208D450C4DE9}" srcOrd="0" destOrd="0" presId="urn:microsoft.com/office/officeart/2008/layout/HalfCircleOrganizationChart"/>
    <dgm:cxn modelId="{DA897B90-3E94-4347-8C87-6F25259DF972}" type="presParOf" srcId="{E6048F14-4B6F-2645-B6D8-208D450C4DE9}" destId="{DCA71371-126C-3E48-A352-E225A5A2A11A}" srcOrd="0" destOrd="0" presId="urn:microsoft.com/office/officeart/2008/layout/HalfCircleOrganizationChart"/>
    <dgm:cxn modelId="{A3580925-BE3D-A64D-ADF2-B3255F7112B7}" type="presParOf" srcId="{E6048F14-4B6F-2645-B6D8-208D450C4DE9}" destId="{4D3AC546-C750-BC47-A06B-878CB9B3F86E}" srcOrd="1" destOrd="0" presId="urn:microsoft.com/office/officeart/2008/layout/HalfCircleOrganizationChart"/>
    <dgm:cxn modelId="{7372AE67-1E79-F44D-85E1-C05AA34F14C1}" type="presParOf" srcId="{E6048F14-4B6F-2645-B6D8-208D450C4DE9}" destId="{A4060D71-B5EE-D740-8C34-AA36A09BC72E}" srcOrd="2" destOrd="0" presId="urn:microsoft.com/office/officeart/2008/layout/HalfCircleOrganizationChart"/>
    <dgm:cxn modelId="{BB57612D-FD49-E442-BD25-F973B4B33175}" type="presParOf" srcId="{E6048F14-4B6F-2645-B6D8-208D450C4DE9}" destId="{8CACA2EC-0F22-7A46-B7D3-FEA5215F1967}" srcOrd="3" destOrd="0" presId="urn:microsoft.com/office/officeart/2008/layout/HalfCircleOrganizationChart"/>
    <dgm:cxn modelId="{8106DD4E-2081-924A-83DA-7BC21961959B}" type="presParOf" srcId="{2BE8BA98-3CB5-BB4D-BBDE-FF645F448358}" destId="{DBFFE178-EBF1-FD45-AE97-77881D1CF540}" srcOrd="1" destOrd="0" presId="urn:microsoft.com/office/officeart/2008/layout/HalfCircleOrganizationChart"/>
    <dgm:cxn modelId="{05E1D335-AFF2-C74A-B960-2BB78CB04435}" type="presParOf" srcId="{2BE8BA98-3CB5-BB4D-BBDE-FF645F448358}" destId="{7534E353-6A76-4E42-90E4-8D59E23A1C43}" srcOrd="2" destOrd="0" presId="urn:microsoft.com/office/officeart/2008/layout/HalfCircleOrganizationChart"/>
  </dgm:cxnLst>
  <dgm:bg/>
  <dgm:whole>
    <a:ln w="38100">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9C8EA57-7AF7-D947-954A-792667602DDD}" type="doc">
      <dgm:prSet loTypeId="urn:microsoft.com/office/officeart/2008/layout/HalfCircleOrganizationChart" loCatId="" qsTypeId="urn:microsoft.com/office/officeart/2005/8/quickstyle/simple1" qsCatId="simple" csTypeId="urn:microsoft.com/office/officeart/2005/8/colors/accent5_3" csCatId="accent5" phldr="1"/>
      <dgm:spPr/>
      <dgm:t>
        <a:bodyPr/>
        <a:lstStyle/>
        <a:p>
          <a:endParaRPr lang="en-US"/>
        </a:p>
      </dgm:t>
    </dgm:pt>
    <dgm:pt modelId="{8F9DA498-4E89-0A41-BFED-1CC549B9ED5F}">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Vanderbilt University</a:t>
          </a:r>
        </a:p>
      </dgm:t>
    </dgm:pt>
    <dgm:pt modelId="{E6FCAF85-F32B-CE4A-9FF8-3B174FC5B2F2}" type="parTrans" cxnId="{26B7E71D-3F09-764B-9140-C4C6A671DF7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925A870-8B25-204A-965B-67F141B21899}" type="sibTrans" cxnId="{26B7E71D-3F09-764B-9140-C4C6A671DF7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BB133AA3-2B47-224D-A734-F043CBC76E84}" type="asst">
      <dgm:prSet phldrT="[Text]" custT="1"/>
      <dgm:spPr/>
      <dgm:t>
        <a:bodyPr/>
        <a:lstStyle/>
        <a:p>
          <a:r>
            <a:rPr lang="en-US" sz="1400" dirty="0">
              <a:solidFill>
                <a:schemeClr val="tx1">
                  <a:lumMod val="65000"/>
                  <a:lumOff val="35000"/>
                </a:schemeClr>
              </a:solidFill>
              <a:latin typeface="Franklin Gothic Medium" panose="020B0603020102020204" pitchFamily="34" charset="0"/>
              <a:cs typeface="Sana" pitchFamily="2" charset="-78"/>
            </a:rPr>
            <a:t>Supplementing clinical trials with EHR data</a:t>
          </a:r>
        </a:p>
      </dgm:t>
    </dgm:pt>
    <dgm:pt modelId="{C86D2673-D9BA-2F4E-9B61-162DD4F2C956}" type="parTrans" cxnId="{5B3DB48D-8970-5E48-A2AD-8B93B1C117F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30FAFEA-0423-A94D-8B91-D60C1AA959C0}" type="sibTrans" cxnId="{5B3DB48D-8970-5E48-A2AD-8B93B1C117F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7FFB9E4-CF8E-F54C-B1C6-D00A192E50CE}">
      <dgm:prSet phldrT="[Text]" custT="1"/>
      <dgm:spPr/>
      <dgm:t>
        <a:bodyPr/>
        <a:lstStyle/>
        <a:p>
          <a:r>
            <a:rPr lang="en-US" sz="1400" dirty="0">
              <a:solidFill>
                <a:schemeClr val="tx1">
                  <a:lumMod val="65000"/>
                  <a:lumOff val="35000"/>
                </a:schemeClr>
              </a:solidFill>
              <a:latin typeface="Franklin Gothic Medium" panose="020B0603020102020204" pitchFamily="34" charset="0"/>
              <a:cs typeface="Sana" pitchFamily="2" charset="-78"/>
            </a:rPr>
            <a:t>Analyzing data analysis techniques</a:t>
          </a:r>
        </a:p>
      </dgm:t>
    </dgm:pt>
    <dgm:pt modelId="{3C97D47C-1041-BC47-8787-73BDDE2F3D54}" type="parTrans" cxnId="{E756B5AB-4380-0746-A57B-CCA861B8813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F54EF8C0-E3FB-6243-B1EC-08F7E615FB6B}" type="sibTrans" cxnId="{E756B5AB-4380-0746-A57B-CCA861B8813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402C65A-1E80-C04F-A4D2-24EAA9761606}">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Data science pedagogy</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22F72A41-F7E6-E544-8AB7-B046A21CE62E}" type="parTrans" cxnId="{37D5B119-48CE-4443-B019-7B6CC7F079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1C7C45F-7D78-5041-B892-C79D5073E9E0}" type="sibTrans" cxnId="{37D5B119-48CE-4443-B019-7B6CC7F079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0276E09C-ABBC-6643-BB94-8C821321622F}">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Johns Hopkins</a:t>
          </a:r>
        </a:p>
      </dgm:t>
    </dgm:pt>
    <dgm:pt modelId="{0A43C55C-115C-A048-B3C2-DC14CCFAF7E0}" type="parTrans" cxnId="{1E72E438-BF35-BB44-81F1-589EC2AB1271}">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AF56C92-D67E-0444-9FBB-064E08FE1698}" type="sibTrans" cxnId="{1E72E438-BF35-BB44-81F1-589EC2AB1271}">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17FF9BA2-3EC6-0447-A9EA-13A4705EF12D}">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p-hack-athon</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F3B03AE4-B566-7342-883D-B14AE81189AA}" type="parTrans" cxnId="{78891D45-7A44-8D48-B091-B57EF58AFC62}">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24AC535E-A9FC-654C-9005-3ADFBD6DB152}" type="sibTrans" cxnId="{78891D45-7A44-8D48-B091-B57EF58AFC62}">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75AFFB4F-92F4-9146-9BE1-5F23B6142039}">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tidycode</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B9A6A89B-D6FD-A342-AFAD-EF9C3275188D}" type="parTrans" cxnId="{9AAE6B9B-8ECD-9E41-B1A0-A1E72EA1C98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84DDFB20-821C-5848-81A3-1CC84153CF19}" type="sibTrans" cxnId="{9AAE6B9B-8ECD-9E41-B1A0-A1E72EA1C98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7D44BDF8-FC5E-644B-AFA0-E414CD1FF0E4}">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TED-Ed</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504EE368-B99C-F54A-82DA-22E5B3BC43CB}" type="parTrans" cxnId="{1FD09ABB-DEB0-4B42-9266-2414BB1C6A6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24028979-B9CF-C447-BFAF-1A514795BCC4}" type="sibTrans" cxnId="{1FD09ABB-DEB0-4B42-9266-2414BB1C6A6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1E0C0B51-13EA-6B4D-90C2-5FB8C64BDF06}">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Understanding Data and Statistics in Medical Literature</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060A0322-DB77-944D-BFC9-D4A7E1AAC994}" type="parTrans" cxnId="{4249DB6B-238A-C143-86BF-128F10C104A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9B20018-B668-864C-B751-E4BFACEE5FC3}" type="sibTrans" cxnId="{4249DB6B-238A-C143-86BF-128F10C104A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86A42395-658C-E445-8F39-D26EDD20219F}">
      <dgm:prSet phldrT="[Text]" custT="1"/>
      <dgm:spPr/>
      <dgm:t>
        <a:bodyPr/>
        <a:lstStyle/>
        <a:p>
          <a:r>
            <a:rPr lang="en-US" sz="1600" dirty="0">
              <a:solidFill>
                <a:schemeClr val="tx1">
                  <a:lumMod val="65000"/>
                  <a:lumOff val="35000"/>
                </a:schemeClr>
              </a:solidFill>
              <a:latin typeface="Franklin Gothic Medium" panose="020B0603020102020204" pitchFamily="34" charset="0"/>
              <a:cs typeface="Sana" pitchFamily="2" charset="-78"/>
            </a:rPr>
            <a:t>Causal inference</a:t>
          </a:r>
        </a:p>
      </dgm:t>
    </dgm:pt>
    <dgm:pt modelId="{65D500B0-3298-D141-A0A9-9B06A5F38C22}" type="parTrans" cxnId="{DCDA1154-7ABA-DB4F-A456-A269D9A6695D}">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2C131C5-991A-1C4C-9937-E8B7FC456CAB}" type="sibTrans" cxnId="{DCDA1154-7ABA-DB4F-A456-A269D9A6695D}">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66E1B0BB-7A0D-0141-99CA-C58A2850DA4A}">
      <dgm:prSet phldrT="[Text]" custT="1"/>
      <dgm:spPr/>
      <dgm:t>
        <a:bodyPr/>
        <a:lstStyle/>
        <a:p>
          <a:r>
            <a:rPr lang="en-US" sz="1600" dirty="0">
              <a:solidFill>
                <a:schemeClr val="tx1">
                  <a:lumMod val="65000"/>
                  <a:lumOff val="35000"/>
                </a:schemeClr>
              </a:solidFill>
              <a:latin typeface="Franklin Gothic Medium" panose="020B0603020102020204" pitchFamily="34" charset="0"/>
              <a:cs typeface="Sana" pitchFamily="2" charset="-78"/>
            </a:rPr>
            <a:t>Multi-reader multi-case ROC curves</a:t>
          </a:r>
        </a:p>
      </dgm:t>
    </dgm:pt>
    <dgm:pt modelId="{BE7A17E3-2ED3-9E40-84E4-871FA7A279EF}" type="parTrans" cxnId="{D1AF0162-A25C-2C4F-BD4A-E1C651FAC9BD}">
      <dgm:prSet/>
      <dgm:spPr/>
      <dgm:t>
        <a:bodyPr/>
        <a:lstStyle/>
        <a:p>
          <a:endParaRPr lang="en-US">
            <a:solidFill>
              <a:schemeClr val="tx1">
                <a:lumMod val="65000"/>
                <a:lumOff val="35000"/>
              </a:schemeClr>
            </a:solidFill>
            <a:latin typeface="Franklin Gothic Medium" panose="020B0603020102020204" pitchFamily="34" charset="0"/>
          </a:endParaRPr>
        </a:p>
      </dgm:t>
    </dgm:pt>
    <dgm:pt modelId="{27B9D360-4C5F-414E-9D73-FC41290B6FF2}" type="sibTrans" cxnId="{D1AF0162-A25C-2C4F-BD4A-E1C651FAC9BD}">
      <dgm:prSet/>
      <dgm:spPr/>
      <dgm:t>
        <a:bodyPr/>
        <a:lstStyle/>
        <a:p>
          <a:endParaRPr lang="en-US">
            <a:solidFill>
              <a:schemeClr val="tx1">
                <a:lumMod val="65000"/>
                <a:lumOff val="35000"/>
              </a:schemeClr>
            </a:solidFill>
            <a:latin typeface="Franklin Gothic Medium" panose="020B0603020102020204" pitchFamily="34" charset="0"/>
          </a:endParaRPr>
        </a:p>
      </dgm:t>
    </dgm:pt>
    <dgm:pt modelId="{EDED87D3-4DF1-9C4B-9368-34F3798012E4}">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VA Health Outcomes</a:t>
          </a:r>
        </a:p>
      </dgm:t>
    </dgm:pt>
    <dgm:pt modelId="{00FD822C-12C7-7446-A018-1853611A5053}" type="parTrans" cxnId="{DA449D6F-A7E6-5C44-A3EF-CA34CCD9983A}">
      <dgm:prSet/>
      <dgm:spPr/>
      <dgm:t>
        <a:bodyPr/>
        <a:lstStyle/>
        <a:p>
          <a:endParaRPr lang="en-US">
            <a:solidFill>
              <a:schemeClr val="tx1">
                <a:lumMod val="65000"/>
                <a:lumOff val="35000"/>
              </a:schemeClr>
            </a:solidFill>
            <a:latin typeface="Franklin Gothic Medium" panose="020B0603020102020204" pitchFamily="34" charset="0"/>
          </a:endParaRPr>
        </a:p>
      </dgm:t>
    </dgm:pt>
    <dgm:pt modelId="{2E71A27F-6430-C446-B3C4-F6E2F318FCE5}" type="sibTrans" cxnId="{DA449D6F-A7E6-5C44-A3EF-CA34CCD9983A}">
      <dgm:prSet/>
      <dgm:spPr/>
      <dgm:t>
        <a:bodyPr/>
        <a:lstStyle/>
        <a:p>
          <a:endParaRPr lang="en-US">
            <a:solidFill>
              <a:schemeClr val="tx1">
                <a:lumMod val="65000"/>
                <a:lumOff val="35000"/>
              </a:schemeClr>
            </a:solidFill>
            <a:latin typeface="Franklin Gothic Medium" panose="020B0603020102020204" pitchFamily="34" charset="0"/>
          </a:endParaRPr>
        </a:p>
      </dgm:t>
    </dgm:pt>
    <dgm:pt modelId="{F366E2C7-FBFD-F146-8A67-EF651BB7B929}">
      <dgm:prSet phldrT="[Text]" custT="1"/>
      <dgm:spPr/>
      <dgm:t>
        <a:bodyPr/>
        <a:lstStyle/>
        <a:p>
          <a:r>
            <a:rPr lang="en-US" sz="1400" dirty="0">
              <a:solidFill>
                <a:schemeClr val="bg1"/>
              </a:solidFill>
              <a:latin typeface="Franklin Gothic Medium" panose="020B0603020102020204" pitchFamily="34" charset="0"/>
              <a:cs typeface="Sana" pitchFamily="2" charset="-78"/>
            </a:rPr>
            <a:t>ATO Doubly Robust estimator and Variance estimation</a:t>
          </a:r>
        </a:p>
      </dgm:t>
    </dgm:pt>
    <dgm:pt modelId="{12F531C0-2FD2-164A-83B4-C21F5AE78568}" type="sibTrans" cxnId="{DDB3718D-5BDF-5542-A7CB-277FA3A058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4171740-C26D-DF4D-8B59-E36F2F05EB16}" type="parTrans" cxnId="{DDB3718D-5BDF-5542-A7CB-277FA3A058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D8EE0A4-5A9D-924E-A5DE-9CBD0C735AAF}">
      <dgm:prSet phldrT="[Text]" custT="1"/>
      <dgm:spPr/>
      <dgm:t>
        <a:bodyPr/>
        <a:lstStyle/>
        <a:p>
          <a:r>
            <a:rPr lang="en-US" sz="1400" dirty="0">
              <a:solidFill>
                <a:schemeClr val="accent3"/>
              </a:solidFill>
              <a:latin typeface="Franklin Gothic Medium" panose="020B0603020102020204" pitchFamily="34" charset="0"/>
              <a:cs typeface="Sana" pitchFamily="2" charset="-78"/>
            </a:rPr>
            <a:t>Sensitivity to Unmeasured Confounding</a:t>
          </a:r>
        </a:p>
      </dgm:t>
    </dgm:pt>
    <dgm:pt modelId="{2BE3001C-3165-D244-AEF9-DF0936610EC2}" type="sibTrans" cxnId="{612BE5E2-EAE5-4E40-9760-69EF477308C0}">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D59B9ED-EDA3-C245-8DAC-5EBD72D38C5B}" type="parTrans" cxnId="{612BE5E2-EAE5-4E40-9760-69EF477308C0}">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62BBD31A-9C1D-BE4C-8205-2D55AA1D9696}">
      <dgm:prSet phldrT="[Text]" custT="1"/>
      <dgm:spPr/>
      <dgm:t>
        <a:bodyPr/>
        <a:lstStyle/>
        <a:p>
          <a:r>
            <a:rPr lang="en-US" sz="1400" dirty="0">
              <a:solidFill>
                <a:schemeClr val="bg1"/>
              </a:solidFill>
              <a:latin typeface="Franklin Gothic Medium" panose="020B0603020102020204" pitchFamily="34" charset="0"/>
              <a:cs typeface="Sana" pitchFamily="2" charset="-78"/>
            </a:rPr>
            <a:t>ATM and ATO weights finite sample bias</a:t>
          </a:r>
        </a:p>
      </dgm:t>
    </dgm:pt>
    <dgm:pt modelId="{CCA7F13D-2D19-CE41-A3B6-C8F7D92E63B3}" type="sibTrans" cxnId="{50D03C28-2D36-A248-B84F-9610757279E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931C4998-A08B-5F4A-8429-636FC26E7CC6}" type="parTrans" cxnId="{50D03C28-2D36-A248-B84F-9610757279E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F51913A-4310-D74B-A319-1278B841F8D1}" type="pres">
      <dgm:prSet presAssocID="{59C8EA57-7AF7-D947-954A-792667602DDD}" presName="Name0" presStyleCnt="0">
        <dgm:presLayoutVars>
          <dgm:orgChart val="1"/>
          <dgm:chPref val="1"/>
          <dgm:dir/>
          <dgm:animOne val="branch"/>
          <dgm:animLvl val="lvl"/>
          <dgm:resizeHandles/>
        </dgm:presLayoutVars>
      </dgm:prSet>
      <dgm:spPr/>
    </dgm:pt>
    <dgm:pt modelId="{F6A62A08-5DAB-B44E-8E08-3619CF48969C}" type="pres">
      <dgm:prSet presAssocID="{8F9DA498-4E89-0A41-BFED-1CC549B9ED5F}" presName="hierRoot1" presStyleCnt="0">
        <dgm:presLayoutVars>
          <dgm:hierBranch val="init"/>
        </dgm:presLayoutVars>
      </dgm:prSet>
      <dgm:spPr/>
    </dgm:pt>
    <dgm:pt modelId="{E9217E1A-88EE-234D-A54E-3A8927BCB39B}" type="pres">
      <dgm:prSet presAssocID="{8F9DA498-4E89-0A41-BFED-1CC549B9ED5F}" presName="rootComposite1" presStyleCnt="0"/>
      <dgm:spPr/>
    </dgm:pt>
    <dgm:pt modelId="{C4D4D752-891B-B44C-AF3A-37EB2BABE903}" type="pres">
      <dgm:prSet presAssocID="{8F9DA498-4E89-0A41-BFED-1CC549B9ED5F}" presName="rootText1" presStyleLbl="alignAcc1" presStyleIdx="0" presStyleCnt="0">
        <dgm:presLayoutVars>
          <dgm:chPref val="3"/>
        </dgm:presLayoutVars>
      </dgm:prSet>
      <dgm:spPr/>
    </dgm:pt>
    <dgm:pt modelId="{7210EB35-F750-0F48-AE50-98B128916419}" type="pres">
      <dgm:prSet presAssocID="{8F9DA498-4E89-0A41-BFED-1CC549B9ED5F}" presName="topArc1" presStyleLbl="parChTrans1D1" presStyleIdx="0" presStyleCnt="30"/>
      <dgm:spPr/>
    </dgm:pt>
    <dgm:pt modelId="{9C5C5ECE-8F5E-034C-82C6-C0476B58496E}" type="pres">
      <dgm:prSet presAssocID="{8F9DA498-4E89-0A41-BFED-1CC549B9ED5F}" presName="bottomArc1" presStyleLbl="parChTrans1D1" presStyleIdx="1" presStyleCnt="30"/>
      <dgm:spPr/>
    </dgm:pt>
    <dgm:pt modelId="{43FB9EDB-4909-9845-8FB3-9A8A7C5A9354}" type="pres">
      <dgm:prSet presAssocID="{8F9DA498-4E89-0A41-BFED-1CC549B9ED5F}" presName="topConnNode1" presStyleLbl="node1" presStyleIdx="0" presStyleCnt="0"/>
      <dgm:spPr/>
    </dgm:pt>
    <dgm:pt modelId="{8527ED05-65EE-4C42-B9E5-DA4AB8709BCF}" type="pres">
      <dgm:prSet presAssocID="{8F9DA498-4E89-0A41-BFED-1CC549B9ED5F}" presName="hierChild2" presStyleCnt="0"/>
      <dgm:spPr/>
    </dgm:pt>
    <dgm:pt modelId="{43652CE6-EBAB-B942-8403-FB521A2D4A0C}" type="pres">
      <dgm:prSet presAssocID="{BE7A17E3-2ED3-9E40-84E4-871FA7A279EF}" presName="Name28" presStyleLbl="parChTrans1D2" presStyleIdx="0" presStyleCnt="6"/>
      <dgm:spPr/>
    </dgm:pt>
    <dgm:pt modelId="{4DBB38A8-70E4-8E40-BF2A-4543A9B492C2}" type="pres">
      <dgm:prSet presAssocID="{66E1B0BB-7A0D-0141-99CA-C58A2850DA4A}" presName="hierRoot2" presStyleCnt="0">
        <dgm:presLayoutVars>
          <dgm:hierBranch val="init"/>
        </dgm:presLayoutVars>
      </dgm:prSet>
      <dgm:spPr/>
    </dgm:pt>
    <dgm:pt modelId="{9A09C71A-CF6D-944A-9D75-AE22FDED7DC3}" type="pres">
      <dgm:prSet presAssocID="{66E1B0BB-7A0D-0141-99CA-C58A2850DA4A}" presName="rootComposite2" presStyleCnt="0"/>
      <dgm:spPr/>
    </dgm:pt>
    <dgm:pt modelId="{2D2B7326-CD2C-5549-BA1E-192109F247E5}" type="pres">
      <dgm:prSet presAssocID="{66E1B0BB-7A0D-0141-99CA-C58A2850DA4A}" presName="rootText2" presStyleLbl="alignAcc1" presStyleIdx="0" presStyleCnt="0">
        <dgm:presLayoutVars>
          <dgm:chPref val="3"/>
        </dgm:presLayoutVars>
      </dgm:prSet>
      <dgm:spPr/>
    </dgm:pt>
    <dgm:pt modelId="{9DA8B009-95EA-864A-B74B-1FF92F05D2F2}" type="pres">
      <dgm:prSet presAssocID="{66E1B0BB-7A0D-0141-99CA-C58A2850DA4A}" presName="topArc2" presStyleLbl="parChTrans1D1" presStyleIdx="2" presStyleCnt="30"/>
      <dgm:spPr/>
    </dgm:pt>
    <dgm:pt modelId="{950AFA2B-D9FD-B84C-A4C0-871F4690BC68}" type="pres">
      <dgm:prSet presAssocID="{66E1B0BB-7A0D-0141-99CA-C58A2850DA4A}" presName="bottomArc2" presStyleLbl="parChTrans1D1" presStyleIdx="3" presStyleCnt="30"/>
      <dgm:spPr/>
    </dgm:pt>
    <dgm:pt modelId="{7779E9EA-78CA-A644-8F30-F33A29F61209}" type="pres">
      <dgm:prSet presAssocID="{66E1B0BB-7A0D-0141-99CA-C58A2850DA4A}" presName="topConnNode2" presStyleLbl="node2" presStyleIdx="0" presStyleCnt="0"/>
      <dgm:spPr/>
    </dgm:pt>
    <dgm:pt modelId="{06442CF9-7D1F-B449-8C32-43B281041AF8}" type="pres">
      <dgm:prSet presAssocID="{66E1B0BB-7A0D-0141-99CA-C58A2850DA4A}" presName="hierChild4" presStyleCnt="0"/>
      <dgm:spPr/>
    </dgm:pt>
    <dgm:pt modelId="{EF26D1EA-979B-EC48-B376-881880C3FA0D}" type="pres">
      <dgm:prSet presAssocID="{66E1B0BB-7A0D-0141-99CA-C58A2850DA4A}" presName="hierChild5" presStyleCnt="0"/>
      <dgm:spPr/>
    </dgm:pt>
    <dgm:pt modelId="{CF050A93-511F-F346-A05D-098F988468CC}" type="pres">
      <dgm:prSet presAssocID="{00FD822C-12C7-7446-A018-1853611A5053}" presName="Name28" presStyleLbl="parChTrans1D2" presStyleIdx="1" presStyleCnt="6"/>
      <dgm:spPr/>
    </dgm:pt>
    <dgm:pt modelId="{54E6FA8A-FBB1-9D4B-9378-ADDA9E065ADF}" type="pres">
      <dgm:prSet presAssocID="{EDED87D3-4DF1-9C4B-9368-34F3798012E4}" presName="hierRoot2" presStyleCnt="0">
        <dgm:presLayoutVars>
          <dgm:hierBranch val="init"/>
        </dgm:presLayoutVars>
      </dgm:prSet>
      <dgm:spPr/>
    </dgm:pt>
    <dgm:pt modelId="{5C45AF33-754E-B248-AC9E-2E03644A3259}" type="pres">
      <dgm:prSet presAssocID="{EDED87D3-4DF1-9C4B-9368-34F3798012E4}" presName="rootComposite2" presStyleCnt="0"/>
      <dgm:spPr/>
    </dgm:pt>
    <dgm:pt modelId="{6282C339-7ED8-6F49-B1E8-BA0A018CA855}" type="pres">
      <dgm:prSet presAssocID="{EDED87D3-4DF1-9C4B-9368-34F3798012E4}" presName="rootText2" presStyleLbl="alignAcc1" presStyleIdx="0" presStyleCnt="0">
        <dgm:presLayoutVars>
          <dgm:chPref val="3"/>
        </dgm:presLayoutVars>
      </dgm:prSet>
      <dgm:spPr/>
    </dgm:pt>
    <dgm:pt modelId="{F9D6B05C-3B67-8B49-B5C6-40DB37A5E41F}" type="pres">
      <dgm:prSet presAssocID="{EDED87D3-4DF1-9C4B-9368-34F3798012E4}" presName="topArc2" presStyleLbl="parChTrans1D1" presStyleIdx="4" presStyleCnt="30"/>
      <dgm:spPr/>
    </dgm:pt>
    <dgm:pt modelId="{337A0D4F-5DE5-8949-A021-8C082C1E7F51}" type="pres">
      <dgm:prSet presAssocID="{EDED87D3-4DF1-9C4B-9368-34F3798012E4}" presName="bottomArc2" presStyleLbl="parChTrans1D1" presStyleIdx="5" presStyleCnt="30"/>
      <dgm:spPr/>
    </dgm:pt>
    <dgm:pt modelId="{FD2A5514-D746-4C42-B181-F1BBF958E348}" type="pres">
      <dgm:prSet presAssocID="{EDED87D3-4DF1-9C4B-9368-34F3798012E4}" presName="topConnNode2" presStyleLbl="node2" presStyleIdx="0" presStyleCnt="0"/>
      <dgm:spPr/>
    </dgm:pt>
    <dgm:pt modelId="{0F655361-475E-2E4B-BDC8-116611F5ADF0}" type="pres">
      <dgm:prSet presAssocID="{EDED87D3-4DF1-9C4B-9368-34F3798012E4}" presName="hierChild4" presStyleCnt="0"/>
      <dgm:spPr/>
    </dgm:pt>
    <dgm:pt modelId="{D6B7DCE1-B35A-C146-8E6A-760B21C03923}" type="pres">
      <dgm:prSet presAssocID="{EDED87D3-4DF1-9C4B-9368-34F3798012E4}" presName="hierChild5" presStyleCnt="0"/>
      <dgm:spPr/>
    </dgm:pt>
    <dgm:pt modelId="{D37AC1D3-E450-9D4C-80B6-14C3C606595C}" type="pres">
      <dgm:prSet presAssocID="{65D500B0-3298-D141-A0A9-9B06A5F38C22}" presName="Name28" presStyleLbl="parChTrans1D2" presStyleIdx="2" presStyleCnt="6"/>
      <dgm:spPr/>
    </dgm:pt>
    <dgm:pt modelId="{708CB76C-81AB-9E44-B15A-0DA36B9DBBFB}" type="pres">
      <dgm:prSet presAssocID="{86A42395-658C-E445-8F39-D26EDD20219F}" presName="hierRoot2" presStyleCnt="0">
        <dgm:presLayoutVars>
          <dgm:hierBranch val="init"/>
        </dgm:presLayoutVars>
      </dgm:prSet>
      <dgm:spPr/>
    </dgm:pt>
    <dgm:pt modelId="{F2E5B510-BA8A-3B43-B691-EBC377DB9654}" type="pres">
      <dgm:prSet presAssocID="{86A42395-658C-E445-8F39-D26EDD20219F}" presName="rootComposite2" presStyleCnt="0"/>
      <dgm:spPr/>
    </dgm:pt>
    <dgm:pt modelId="{E6DD12CA-467D-E74B-8924-E2A02F6C3B30}" type="pres">
      <dgm:prSet presAssocID="{86A42395-658C-E445-8F39-D26EDD20219F}" presName="rootText2" presStyleLbl="alignAcc1" presStyleIdx="0" presStyleCnt="0">
        <dgm:presLayoutVars>
          <dgm:chPref val="3"/>
        </dgm:presLayoutVars>
      </dgm:prSet>
      <dgm:spPr/>
    </dgm:pt>
    <dgm:pt modelId="{32149097-AF8D-F643-B5CD-1A9CA326D788}" type="pres">
      <dgm:prSet presAssocID="{86A42395-658C-E445-8F39-D26EDD20219F}" presName="topArc2" presStyleLbl="parChTrans1D1" presStyleIdx="6" presStyleCnt="30"/>
      <dgm:spPr/>
    </dgm:pt>
    <dgm:pt modelId="{3A6446B0-40BB-1647-987A-9A13D5D9FAC9}" type="pres">
      <dgm:prSet presAssocID="{86A42395-658C-E445-8F39-D26EDD20219F}" presName="bottomArc2" presStyleLbl="parChTrans1D1" presStyleIdx="7" presStyleCnt="30"/>
      <dgm:spPr/>
    </dgm:pt>
    <dgm:pt modelId="{AC4591E7-12D4-D743-95CC-5FD787DAB430}" type="pres">
      <dgm:prSet presAssocID="{86A42395-658C-E445-8F39-D26EDD20219F}" presName="topConnNode2" presStyleLbl="node2" presStyleIdx="0" presStyleCnt="0"/>
      <dgm:spPr/>
    </dgm:pt>
    <dgm:pt modelId="{05FFB6B3-DEF6-6A49-B804-64119F6AB416}" type="pres">
      <dgm:prSet presAssocID="{86A42395-658C-E445-8F39-D26EDD20219F}" presName="hierChild4" presStyleCnt="0"/>
      <dgm:spPr/>
    </dgm:pt>
    <dgm:pt modelId="{9594DE9B-BDE5-E24E-ABFB-BF96760AC091}" type="pres">
      <dgm:prSet presAssocID="{931C4998-A08B-5F4A-8429-636FC26E7CC6}" presName="Name28" presStyleLbl="parChTrans1D3" presStyleIdx="0" presStyleCnt="7"/>
      <dgm:spPr/>
    </dgm:pt>
    <dgm:pt modelId="{30538B3C-487C-9E47-9F81-A186DD850737}" type="pres">
      <dgm:prSet presAssocID="{62BBD31A-9C1D-BE4C-8205-2D55AA1D9696}" presName="hierRoot2" presStyleCnt="0">
        <dgm:presLayoutVars>
          <dgm:hierBranch val="init"/>
        </dgm:presLayoutVars>
      </dgm:prSet>
      <dgm:spPr/>
    </dgm:pt>
    <dgm:pt modelId="{D6903EAE-6104-314C-B43C-B24C212A9482}" type="pres">
      <dgm:prSet presAssocID="{62BBD31A-9C1D-BE4C-8205-2D55AA1D9696}" presName="rootComposite2" presStyleCnt="0"/>
      <dgm:spPr/>
    </dgm:pt>
    <dgm:pt modelId="{984F2A04-191C-4240-B3D5-EA210D605B51}" type="pres">
      <dgm:prSet presAssocID="{62BBD31A-9C1D-BE4C-8205-2D55AA1D9696}" presName="rootText2" presStyleLbl="alignAcc1" presStyleIdx="0" presStyleCnt="0">
        <dgm:presLayoutVars>
          <dgm:chPref val="3"/>
        </dgm:presLayoutVars>
      </dgm:prSet>
      <dgm:spPr/>
    </dgm:pt>
    <dgm:pt modelId="{1EC34851-10D8-A846-A061-F253CFCFE075}" type="pres">
      <dgm:prSet presAssocID="{62BBD31A-9C1D-BE4C-8205-2D55AA1D9696}" presName="topArc2" presStyleLbl="parChTrans1D1" presStyleIdx="8" presStyleCnt="30"/>
      <dgm:spPr/>
    </dgm:pt>
    <dgm:pt modelId="{0027A013-E543-C845-9F4E-C5E10D5FA931}" type="pres">
      <dgm:prSet presAssocID="{62BBD31A-9C1D-BE4C-8205-2D55AA1D9696}" presName="bottomArc2" presStyleLbl="parChTrans1D1" presStyleIdx="9" presStyleCnt="30"/>
      <dgm:spPr/>
    </dgm:pt>
    <dgm:pt modelId="{A21188CA-8D0F-BF4F-B43F-566DEB76803F}" type="pres">
      <dgm:prSet presAssocID="{62BBD31A-9C1D-BE4C-8205-2D55AA1D9696}" presName="topConnNode2" presStyleLbl="node3" presStyleIdx="0" presStyleCnt="0"/>
      <dgm:spPr/>
    </dgm:pt>
    <dgm:pt modelId="{24118638-3106-DF43-B948-E6A35532E59C}" type="pres">
      <dgm:prSet presAssocID="{62BBD31A-9C1D-BE4C-8205-2D55AA1D9696}" presName="hierChild4" presStyleCnt="0"/>
      <dgm:spPr/>
    </dgm:pt>
    <dgm:pt modelId="{6B504D9C-E276-3D47-B377-4DE1559F6D68}" type="pres">
      <dgm:prSet presAssocID="{62BBD31A-9C1D-BE4C-8205-2D55AA1D9696}" presName="hierChild5" presStyleCnt="0"/>
      <dgm:spPr/>
    </dgm:pt>
    <dgm:pt modelId="{6607E32D-FA8A-2E4F-BC0E-0210C73EE061}" type="pres">
      <dgm:prSet presAssocID="{44171740-C26D-DF4D-8B59-E36F2F05EB16}" presName="Name28" presStyleLbl="parChTrans1D3" presStyleIdx="1" presStyleCnt="7"/>
      <dgm:spPr/>
    </dgm:pt>
    <dgm:pt modelId="{7214951A-8443-654C-86BA-ACC45C99E24C}" type="pres">
      <dgm:prSet presAssocID="{F366E2C7-FBFD-F146-8A67-EF651BB7B929}" presName="hierRoot2" presStyleCnt="0">
        <dgm:presLayoutVars>
          <dgm:hierBranch val="init"/>
        </dgm:presLayoutVars>
      </dgm:prSet>
      <dgm:spPr/>
    </dgm:pt>
    <dgm:pt modelId="{94F3AB30-4658-FE49-9250-80F551745261}" type="pres">
      <dgm:prSet presAssocID="{F366E2C7-FBFD-F146-8A67-EF651BB7B929}" presName="rootComposite2" presStyleCnt="0"/>
      <dgm:spPr/>
    </dgm:pt>
    <dgm:pt modelId="{434C77CE-C81F-8E4E-A8D3-9E25FC69499A}" type="pres">
      <dgm:prSet presAssocID="{F366E2C7-FBFD-F146-8A67-EF651BB7B929}" presName="rootText2" presStyleLbl="alignAcc1" presStyleIdx="0" presStyleCnt="0" custLinFactX="-24197" custLinFactY="-26648" custLinFactNeighborX="-100000" custLinFactNeighborY="-100000">
        <dgm:presLayoutVars>
          <dgm:chPref val="3"/>
        </dgm:presLayoutVars>
      </dgm:prSet>
      <dgm:spPr/>
    </dgm:pt>
    <dgm:pt modelId="{BD77243B-4E26-834A-8B9E-2E248A54D15A}" type="pres">
      <dgm:prSet presAssocID="{F366E2C7-FBFD-F146-8A67-EF651BB7B929}" presName="topArc2" presStyleLbl="parChTrans1D1" presStyleIdx="10" presStyleCnt="30"/>
      <dgm:spPr/>
    </dgm:pt>
    <dgm:pt modelId="{7A2F2B59-3698-C241-B37F-3128DFAFBEA5}" type="pres">
      <dgm:prSet presAssocID="{F366E2C7-FBFD-F146-8A67-EF651BB7B929}" presName="bottomArc2" presStyleLbl="parChTrans1D1" presStyleIdx="11" presStyleCnt="30"/>
      <dgm:spPr/>
    </dgm:pt>
    <dgm:pt modelId="{DDE8E30B-B9A0-6643-83BB-6B641235514B}" type="pres">
      <dgm:prSet presAssocID="{F366E2C7-FBFD-F146-8A67-EF651BB7B929}" presName="topConnNode2" presStyleLbl="node3" presStyleIdx="0" presStyleCnt="0"/>
      <dgm:spPr/>
    </dgm:pt>
    <dgm:pt modelId="{3B4F5902-7D9F-664C-AB90-92767FEA0177}" type="pres">
      <dgm:prSet presAssocID="{F366E2C7-FBFD-F146-8A67-EF651BB7B929}" presName="hierChild4" presStyleCnt="0"/>
      <dgm:spPr/>
    </dgm:pt>
    <dgm:pt modelId="{76FFCDDA-9152-6D40-9FC8-885C4BC45F97}" type="pres">
      <dgm:prSet presAssocID="{F366E2C7-FBFD-F146-8A67-EF651BB7B929}" presName="hierChild5" presStyleCnt="0"/>
      <dgm:spPr/>
    </dgm:pt>
    <dgm:pt modelId="{7524B95C-6B7D-264D-8962-03B6A8E3634C}" type="pres">
      <dgm:prSet presAssocID="{CD59B9ED-EDA3-C245-8DAC-5EBD72D38C5B}" presName="Name28" presStyleLbl="parChTrans1D3" presStyleIdx="2" presStyleCnt="7"/>
      <dgm:spPr/>
    </dgm:pt>
    <dgm:pt modelId="{F71C2D61-9538-2E44-92F5-F536841BB2DE}" type="pres">
      <dgm:prSet presAssocID="{CD8EE0A4-5A9D-924E-A5DE-9CBD0C735AAF}" presName="hierRoot2" presStyleCnt="0">
        <dgm:presLayoutVars>
          <dgm:hierBranch val="init"/>
        </dgm:presLayoutVars>
      </dgm:prSet>
      <dgm:spPr/>
    </dgm:pt>
    <dgm:pt modelId="{91F0D0B5-9852-9D47-ABA1-9F35F4564B2B}" type="pres">
      <dgm:prSet presAssocID="{CD8EE0A4-5A9D-924E-A5DE-9CBD0C735AAF}" presName="rootComposite2" presStyleCnt="0"/>
      <dgm:spPr/>
    </dgm:pt>
    <dgm:pt modelId="{4BD39E03-414A-2141-AACE-B5F3C89A0FDC}" type="pres">
      <dgm:prSet presAssocID="{CD8EE0A4-5A9D-924E-A5DE-9CBD0C735AAF}" presName="rootText2" presStyleLbl="alignAcc1" presStyleIdx="0" presStyleCnt="0" custLinFactY="-100000" custLinFactNeighborX="-1307" custLinFactNeighborY="-104272">
        <dgm:presLayoutVars>
          <dgm:chPref val="3"/>
        </dgm:presLayoutVars>
      </dgm:prSet>
      <dgm:spPr/>
    </dgm:pt>
    <dgm:pt modelId="{A4B19EC8-5A3F-D64A-8433-FD6B02F52CCE}" type="pres">
      <dgm:prSet presAssocID="{CD8EE0A4-5A9D-924E-A5DE-9CBD0C735AAF}" presName="topArc2" presStyleLbl="parChTrans1D1" presStyleIdx="12" presStyleCnt="30"/>
      <dgm:spPr/>
    </dgm:pt>
    <dgm:pt modelId="{A08723B5-F145-7A49-ABFB-5563F872EB66}" type="pres">
      <dgm:prSet presAssocID="{CD8EE0A4-5A9D-924E-A5DE-9CBD0C735AAF}" presName="bottomArc2" presStyleLbl="parChTrans1D1" presStyleIdx="13" presStyleCnt="30"/>
      <dgm:spPr/>
    </dgm:pt>
    <dgm:pt modelId="{0553173D-90B0-C241-8CCD-FC91B2BF2844}" type="pres">
      <dgm:prSet presAssocID="{CD8EE0A4-5A9D-924E-A5DE-9CBD0C735AAF}" presName="topConnNode2" presStyleLbl="node3" presStyleIdx="0" presStyleCnt="0"/>
      <dgm:spPr/>
    </dgm:pt>
    <dgm:pt modelId="{E0A48E86-B61F-C343-9B87-5A9A8BD0B0A6}" type="pres">
      <dgm:prSet presAssocID="{CD8EE0A4-5A9D-924E-A5DE-9CBD0C735AAF}" presName="hierChild4" presStyleCnt="0"/>
      <dgm:spPr/>
    </dgm:pt>
    <dgm:pt modelId="{6E6D983B-CBD0-4E45-960B-1FE9DC319877}" type="pres">
      <dgm:prSet presAssocID="{CD8EE0A4-5A9D-924E-A5DE-9CBD0C735AAF}" presName="hierChild5" presStyleCnt="0"/>
      <dgm:spPr/>
    </dgm:pt>
    <dgm:pt modelId="{FA71F098-9149-F541-AB0B-73162A248968}" type="pres">
      <dgm:prSet presAssocID="{86A42395-658C-E445-8F39-D26EDD20219F}" presName="hierChild5" presStyleCnt="0"/>
      <dgm:spPr/>
    </dgm:pt>
    <dgm:pt modelId="{11B8624A-F328-734C-88AC-6FE8A3315B32}" type="pres">
      <dgm:prSet presAssocID="{8F9DA498-4E89-0A41-BFED-1CC549B9ED5F}" presName="hierChild3" presStyleCnt="0"/>
      <dgm:spPr/>
    </dgm:pt>
    <dgm:pt modelId="{2FE535F6-F069-F24E-AC34-4F39F3367829}" type="pres">
      <dgm:prSet presAssocID="{0276E09C-ABBC-6643-BB94-8C821321622F}" presName="hierRoot1" presStyleCnt="0">
        <dgm:presLayoutVars>
          <dgm:hierBranch val="init"/>
        </dgm:presLayoutVars>
      </dgm:prSet>
      <dgm:spPr/>
    </dgm:pt>
    <dgm:pt modelId="{64F5937F-622D-044E-B145-05AEEED063E6}" type="pres">
      <dgm:prSet presAssocID="{0276E09C-ABBC-6643-BB94-8C821321622F}" presName="rootComposite1" presStyleCnt="0"/>
      <dgm:spPr/>
    </dgm:pt>
    <dgm:pt modelId="{191D7194-CE8B-B64E-B566-68F1C9761DE2}" type="pres">
      <dgm:prSet presAssocID="{0276E09C-ABBC-6643-BB94-8C821321622F}" presName="rootText1" presStyleLbl="alignAcc1" presStyleIdx="0" presStyleCnt="0">
        <dgm:presLayoutVars>
          <dgm:chPref val="3"/>
        </dgm:presLayoutVars>
      </dgm:prSet>
      <dgm:spPr/>
    </dgm:pt>
    <dgm:pt modelId="{853B8699-26A7-F449-AC7E-3A81CC75AE8C}" type="pres">
      <dgm:prSet presAssocID="{0276E09C-ABBC-6643-BB94-8C821321622F}" presName="topArc1" presStyleLbl="parChTrans1D1" presStyleIdx="14" presStyleCnt="30"/>
      <dgm:spPr/>
    </dgm:pt>
    <dgm:pt modelId="{B820F0DD-8170-F747-9AC2-C6D3A111C90B}" type="pres">
      <dgm:prSet presAssocID="{0276E09C-ABBC-6643-BB94-8C821321622F}" presName="bottomArc1" presStyleLbl="parChTrans1D1" presStyleIdx="15" presStyleCnt="30"/>
      <dgm:spPr/>
    </dgm:pt>
    <dgm:pt modelId="{3106B479-F30A-844D-BFDC-D2B0B00267C1}" type="pres">
      <dgm:prSet presAssocID="{0276E09C-ABBC-6643-BB94-8C821321622F}" presName="topConnNode1" presStyleLbl="node1" presStyleIdx="0" presStyleCnt="0"/>
      <dgm:spPr/>
    </dgm:pt>
    <dgm:pt modelId="{F6E4D684-58A8-3248-AA3A-4392E29ADB52}" type="pres">
      <dgm:prSet presAssocID="{0276E09C-ABBC-6643-BB94-8C821321622F}" presName="hierChild2" presStyleCnt="0"/>
      <dgm:spPr/>
    </dgm:pt>
    <dgm:pt modelId="{4B6A11C7-CF78-AA42-8E14-D493BB1BB25F}" type="pres">
      <dgm:prSet presAssocID="{3C97D47C-1041-BC47-8787-73BDDE2F3D54}" presName="Name28" presStyleLbl="parChTrans1D2" presStyleIdx="3" presStyleCnt="6"/>
      <dgm:spPr/>
    </dgm:pt>
    <dgm:pt modelId="{27431645-8983-4644-B4FB-B1583CFDE381}" type="pres">
      <dgm:prSet presAssocID="{C7FFB9E4-CF8E-F54C-B1C6-D00A192E50CE}" presName="hierRoot2" presStyleCnt="0">
        <dgm:presLayoutVars>
          <dgm:hierBranch val="init"/>
        </dgm:presLayoutVars>
      </dgm:prSet>
      <dgm:spPr/>
    </dgm:pt>
    <dgm:pt modelId="{5F0458E7-FEC0-C645-B344-D3056BC11566}" type="pres">
      <dgm:prSet presAssocID="{C7FFB9E4-CF8E-F54C-B1C6-D00A192E50CE}" presName="rootComposite2" presStyleCnt="0"/>
      <dgm:spPr/>
    </dgm:pt>
    <dgm:pt modelId="{03D4D686-22A8-F042-9F7F-EA0DA6E630BF}" type="pres">
      <dgm:prSet presAssocID="{C7FFB9E4-CF8E-F54C-B1C6-D00A192E50CE}" presName="rootText2" presStyleLbl="alignAcc1" presStyleIdx="0" presStyleCnt="0">
        <dgm:presLayoutVars>
          <dgm:chPref val="3"/>
        </dgm:presLayoutVars>
      </dgm:prSet>
      <dgm:spPr/>
    </dgm:pt>
    <dgm:pt modelId="{60E04063-93E3-4F4A-9892-23BD67EFEF1C}" type="pres">
      <dgm:prSet presAssocID="{C7FFB9E4-CF8E-F54C-B1C6-D00A192E50CE}" presName="topArc2" presStyleLbl="parChTrans1D1" presStyleIdx="16" presStyleCnt="30"/>
      <dgm:spPr/>
    </dgm:pt>
    <dgm:pt modelId="{8D6F5F70-4744-264B-B95C-C728CF37561C}" type="pres">
      <dgm:prSet presAssocID="{C7FFB9E4-CF8E-F54C-B1C6-D00A192E50CE}" presName="bottomArc2" presStyleLbl="parChTrans1D1" presStyleIdx="17" presStyleCnt="30"/>
      <dgm:spPr/>
    </dgm:pt>
    <dgm:pt modelId="{91D61115-8A3E-4248-8F2C-0D99C842E37C}" type="pres">
      <dgm:prSet presAssocID="{C7FFB9E4-CF8E-F54C-B1C6-D00A192E50CE}" presName="topConnNode2" presStyleLbl="node2" presStyleIdx="0" presStyleCnt="0"/>
      <dgm:spPr/>
    </dgm:pt>
    <dgm:pt modelId="{18E7A2D0-7335-7B4F-83FD-105E3C2172D1}" type="pres">
      <dgm:prSet presAssocID="{C7FFB9E4-CF8E-F54C-B1C6-D00A192E50CE}" presName="hierChild4" presStyleCnt="0"/>
      <dgm:spPr/>
    </dgm:pt>
    <dgm:pt modelId="{17EBB7FC-ED8D-4249-8604-1A2228977703}" type="pres">
      <dgm:prSet presAssocID="{F3B03AE4-B566-7342-883D-B14AE81189AA}" presName="Name28" presStyleLbl="parChTrans1D3" presStyleIdx="3" presStyleCnt="7"/>
      <dgm:spPr/>
    </dgm:pt>
    <dgm:pt modelId="{BA5B7351-07DD-1445-BC82-1A60020C056C}" type="pres">
      <dgm:prSet presAssocID="{17FF9BA2-3EC6-0447-A9EA-13A4705EF12D}" presName="hierRoot2" presStyleCnt="0">
        <dgm:presLayoutVars>
          <dgm:hierBranch val="init"/>
        </dgm:presLayoutVars>
      </dgm:prSet>
      <dgm:spPr/>
    </dgm:pt>
    <dgm:pt modelId="{80ED257D-0F04-7949-B392-CF876D9EB222}" type="pres">
      <dgm:prSet presAssocID="{17FF9BA2-3EC6-0447-A9EA-13A4705EF12D}" presName="rootComposite2" presStyleCnt="0"/>
      <dgm:spPr/>
    </dgm:pt>
    <dgm:pt modelId="{755FB3A9-3957-EF45-9A10-773A11E0347E}" type="pres">
      <dgm:prSet presAssocID="{17FF9BA2-3EC6-0447-A9EA-13A4705EF12D}" presName="rootText2" presStyleLbl="alignAcc1" presStyleIdx="0" presStyleCnt="0">
        <dgm:presLayoutVars>
          <dgm:chPref val="3"/>
        </dgm:presLayoutVars>
      </dgm:prSet>
      <dgm:spPr/>
    </dgm:pt>
    <dgm:pt modelId="{6079B341-DD24-8A4D-8FE2-7E6FFCF463FE}" type="pres">
      <dgm:prSet presAssocID="{17FF9BA2-3EC6-0447-A9EA-13A4705EF12D}" presName="topArc2" presStyleLbl="parChTrans1D1" presStyleIdx="18" presStyleCnt="30"/>
      <dgm:spPr/>
    </dgm:pt>
    <dgm:pt modelId="{97E041D9-CEE5-AD48-9406-82AB2B1BC4C1}" type="pres">
      <dgm:prSet presAssocID="{17FF9BA2-3EC6-0447-A9EA-13A4705EF12D}" presName="bottomArc2" presStyleLbl="parChTrans1D1" presStyleIdx="19" presStyleCnt="30"/>
      <dgm:spPr/>
    </dgm:pt>
    <dgm:pt modelId="{63D28A2B-77D0-C34D-B3B4-B7E0F8E2E8D2}" type="pres">
      <dgm:prSet presAssocID="{17FF9BA2-3EC6-0447-A9EA-13A4705EF12D}" presName="topConnNode2" presStyleLbl="node3" presStyleIdx="0" presStyleCnt="0"/>
      <dgm:spPr/>
    </dgm:pt>
    <dgm:pt modelId="{3346F813-FBA2-864B-973E-7EE533B0D861}" type="pres">
      <dgm:prSet presAssocID="{17FF9BA2-3EC6-0447-A9EA-13A4705EF12D}" presName="hierChild4" presStyleCnt="0"/>
      <dgm:spPr/>
    </dgm:pt>
    <dgm:pt modelId="{57B03C7C-9C08-0141-9C13-166B5664AD13}" type="pres">
      <dgm:prSet presAssocID="{17FF9BA2-3EC6-0447-A9EA-13A4705EF12D}" presName="hierChild5" presStyleCnt="0"/>
      <dgm:spPr/>
    </dgm:pt>
    <dgm:pt modelId="{8B962949-1506-834C-A933-45DB13806807}" type="pres">
      <dgm:prSet presAssocID="{B9A6A89B-D6FD-A342-AFAD-EF9C3275188D}" presName="Name28" presStyleLbl="parChTrans1D3" presStyleIdx="4" presStyleCnt="7"/>
      <dgm:spPr/>
    </dgm:pt>
    <dgm:pt modelId="{C63E1931-9D46-CD46-9881-D96929F47D60}" type="pres">
      <dgm:prSet presAssocID="{75AFFB4F-92F4-9146-9BE1-5F23B6142039}" presName="hierRoot2" presStyleCnt="0">
        <dgm:presLayoutVars>
          <dgm:hierBranch val="init"/>
        </dgm:presLayoutVars>
      </dgm:prSet>
      <dgm:spPr/>
    </dgm:pt>
    <dgm:pt modelId="{2AE6269C-2CDB-E141-9138-78021683C603}" type="pres">
      <dgm:prSet presAssocID="{75AFFB4F-92F4-9146-9BE1-5F23B6142039}" presName="rootComposite2" presStyleCnt="0"/>
      <dgm:spPr/>
    </dgm:pt>
    <dgm:pt modelId="{A5A09FEE-3EBC-9A43-A59B-01E0BF8A2DE5}" type="pres">
      <dgm:prSet presAssocID="{75AFFB4F-92F4-9146-9BE1-5F23B6142039}" presName="rootText2" presStyleLbl="alignAcc1" presStyleIdx="0" presStyleCnt="0">
        <dgm:presLayoutVars>
          <dgm:chPref val="3"/>
        </dgm:presLayoutVars>
      </dgm:prSet>
      <dgm:spPr/>
    </dgm:pt>
    <dgm:pt modelId="{B95E81DC-A2E6-BF4A-AABF-B4081B8835E2}" type="pres">
      <dgm:prSet presAssocID="{75AFFB4F-92F4-9146-9BE1-5F23B6142039}" presName="topArc2" presStyleLbl="parChTrans1D1" presStyleIdx="20" presStyleCnt="30"/>
      <dgm:spPr/>
    </dgm:pt>
    <dgm:pt modelId="{26EF3817-2600-C547-B78A-362BDCCB0D0F}" type="pres">
      <dgm:prSet presAssocID="{75AFFB4F-92F4-9146-9BE1-5F23B6142039}" presName="bottomArc2" presStyleLbl="parChTrans1D1" presStyleIdx="21" presStyleCnt="30"/>
      <dgm:spPr/>
    </dgm:pt>
    <dgm:pt modelId="{047D0FBB-03C0-2E43-8F01-DF8B38B67604}" type="pres">
      <dgm:prSet presAssocID="{75AFFB4F-92F4-9146-9BE1-5F23B6142039}" presName="topConnNode2" presStyleLbl="node3" presStyleIdx="0" presStyleCnt="0"/>
      <dgm:spPr/>
    </dgm:pt>
    <dgm:pt modelId="{99CBCCE7-CC52-F440-840C-A95626580CCD}" type="pres">
      <dgm:prSet presAssocID="{75AFFB4F-92F4-9146-9BE1-5F23B6142039}" presName="hierChild4" presStyleCnt="0"/>
      <dgm:spPr/>
    </dgm:pt>
    <dgm:pt modelId="{13FEA430-03E2-AB4C-9DF6-9ECEB4A7EBB4}" type="pres">
      <dgm:prSet presAssocID="{75AFFB4F-92F4-9146-9BE1-5F23B6142039}" presName="hierChild5" presStyleCnt="0"/>
      <dgm:spPr/>
    </dgm:pt>
    <dgm:pt modelId="{52474E66-CFF4-E942-97F5-B22C52B43797}" type="pres">
      <dgm:prSet presAssocID="{C7FFB9E4-CF8E-F54C-B1C6-D00A192E50CE}" presName="hierChild5" presStyleCnt="0"/>
      <dgm:spPr/>
    </dgm:pt>
    <dgm:pt modelId="{B9DEF305-57F1-124D-BA6B-B39A497F6E20}" type="pres">
      <dgm:prSet presAssocID="{22F72A41-F7E6-E544-8AB7-B046A21CE62E}" presName="Name28" presStyleLbl="parChTrans1D2" presStyleIdx="4" presStyleCnt="6"/>
      <dgm:spPr/>
    </dgm:pt>
    <dgm:pt modelId="{594B40B2-BC79-8F48-884E-358D6C90F319}" type="pres">
      <dgm:prSet presAssocID="{3402C65A-1E80-C04F-A4D2-24EAA9761606}" presName="hierRoot2" presStyleCnt="0">
        <dgm:presLayoutVars>
          <dgm:hierBranch val="init"/>
        </dgm:presLayoutVars>
      </dgm:prSet>
      <dgm:spPr/>
    </dgm:pt>
    <dgm:pt modelId="{DDFBA919-2A2C-8A41-BAB8-CD763FC56D62}" type="pres">
      <dgm:prSet presAssocID="{3402C65A-1E80-C04F-A4D2-24EAA9761606}" presName="rootComposite2" presStyleCnt="0"/>
      <dgm:spPr/>
    </dgm:pt>
    <dgm:pt modelId="{682968D8-1FD1-4748-941E-4F27D5D6FCFA}" type="pres">
      <dgm:prSet presAssocID="{3402C65A-1E80-C04F-A4D2-24EAA9761606}" presName="rootText2" presStyleLbl="alignAcc1" presStyleIdx="0" presStyleCnt="0">
        <dgm:presLayoutVars>
          <dgm:chPref val="3"/>
        </dgm:presLayoutVars>
      </dgm:prSet>
      <dgm:spPr/>
    </dgm:pt>
    <dgm:pt modelId="{D8AC6214-3C6C-0140-B676-D99A7CEDC680}" type="pres">
      <dgm:prSet presAssocID="{3402C65A-1E80-C04F-A4D2-24EAA9761606}" presName="topArc2" presStyleLbl="parChTrans1D1" presStyleIdx="22" presStyleCnt="30"/>
      <dgm:spPr/>
    </dgm:pt>
    <dgm:pt modelId="{36F24049-91DC-FF4E-8631-6E40895C99F3}" type="pres">
      <dgm:prSet presAssocID="{3402C65A-1E80-C04F-A4D2-24EAA9761606}" presName="bottomArc2" presStyleLbl="parChTrans1D1" presStyleIdx="23" presStyleCnt="30"/>
      <dgm:spPr/>
    </dgm:pt>
    <dgm:pt modelId="{6532D0B4-C920-804F-846F-8E43F4AD4B67}" type="pres">
      <dgm:prSet presAssocID="{3402C65A-1E80-C04F-A4D2-24EAA9761606}" presName="topConnNode2" presStyleLbl="node2" presStyleIdx="0" presStyleCnt="0"/>
      <dgm:spPr/>
    </dgm:pt>
    <dgm:pt modelId="{B069935F-28E4-2A44-979B-6FFCB344051E}" type="pres">
      <dgm:prSet presAssocID="{3402C65A-1E80-C04F-A4D2-24EAA9761606}" presName="hierChild4" presStyleCnt="0"/>
      <dgm:spPr/>
    </dgm:pt>
    <dgm:pt modelId="{79D26B07-AF9E-2B49-91B5-ADF3D979AA01}" type="pres">
      <dgm:prSet presAssocID="{504EE368-B99C-F54A-82DA-22E5B3BC43CB}" presName="Name28" presStyleLbl="parChTrans1D3" presStyleIdx="5" presStyleCnt="7"/>
      <dgm:spPr/>
    </dgm:pt>
    <dgm:pt modelId="{87FF3B22-57FB-1349-AD16-7A57D93A942B}" type="pres">
      <dgm:prSet presAssocID="{7D44BDF8-FC5E-644B-AFA0-E414CD1FF0E4}" presName="hierRoot2" presStyleCnt="0">
        <dgm:presLayoutVars>
          <dgm:hierBranch val="init"/>
        </dgm:presLayoutVars>
      </dgm:prSet>
      <dgm:spPr/>
    </dgm:pt>
    <dgm:pt modelId="{41603AD5-EAA6-8D45-A005-EF4736967644}" type="pres">
      <dgm:prSet presAssocID="{7D44BDF8-FC5E-644B-AFA0-E414CD1FF0E4}" presName="rootComposite2" presStyleCnt="0"/>
      <dgm:spPr/>
    </dgm:pt>
    <dgm:pt modelId="{1FDA878E-65D3-1E48-8CCB-9E86B064ADB5}" type="pres">
      <dgm:prSet presAssocID="{7D44BDF8-FC5E-644B-AFA0-E414CD1FF0E4}" presName="rootText2" presStyleLbl="alignAcc1" presStyleIdx="0" presStyleCnt="0">
        <dgm:presLayoutVars>
          <dgm:chPref val="3"/>
        </dgm:presLayoutVars>
      </dgm:prSet>
      <dgm:spPr/>
    </dgm:pt>
    <dgm:pt modelId="{FBD94E22-554B-AC48-9FF5-0B5DDAB47816}" type="pres">
      <dgm:prSet presAssocID="{7D44BDF8-FC5E-644B-AFA0-E414CD1FF0E4}" presName="topArc2" presStyleLbl="parChTrans1D1" presStyleIdx="24" presStyleCnt="30"/>
      <dgm:spPr/>
    </dgm:pt>
    <dgm:pt modelId="{D6BA8762-82EC-C84C-8D0E-B2EA11D4766D}" type="pres">
      <dgm:prSet presAssocID="{7D44BDF8-FC5E-644B-AFA0-E414CD1FF0E4}" presName="bottomArc2" presStyleLbl="parChTrans1D1" presStyleIdx="25" presStyleCnt="30"/>
      <dgm:spPr/>
    </dgm:pt>
    <dgm:pt modelId="{060A2026-8BD2-C344-8A9F-DF82B9095498}" type="pres">
      <dgm:prSet presAssocID="{7D44BDF8-FC5E-644B-AFA0-E414CD1FF0E4}" presName="topConnNode2" presStyleLbl="node3" presStyleIdx="0" presStyleCnt="0"/>
      <dgm:spPr/>
    </dgm:pt>
    <dgm:pt modelId="{95B84F15-91DD-FB47-B848-1BBC5C5155A5}" type="pres">
      <dgm:prSet presAssocID="{7D44BDF8-FC5E-644B-AFA0-E414CD1FF0E4}" presName="hierChild4" presStyleCnt="0"/>
      <dgm:spPr/>
    </dgm:pt>
    <dgm:pt modelId="{F672C34D-838B-704A-B977-CE7F64F8229C}" type="pres">
      <dgm:prSet presAssocID="{7D44BDF8-FC5E-644B-AFA0-E414CD1FF0E4}" presName="hierChild5" presStyleCnt="0"/>
      <dgm:spPr/>
    </dgm:pt>
    <dgm:pt modelId="{13F2247F-A542-6D4F-823B-B3264CA55B41}" type="pres">
      <dgm:prSet presAssocID="{060A0322-DB77-944D-BFC9-D4A7E1AAC994}" presName="Name28" presStyleLbl="parChTrans1D3" presStyleIdx="6" presStyleCnt="7"/>
      <dgm:spPr/>
    </dgm:pt>
    <dgm:pt modelId="{45AD3E92-2198-324A-B685-91E5ECFDEDF0}" type="pres">
      <dgm:prSet presAssocID="{1E0C0B51-13EA-6B4D-90C2-5FB8C64BDF06}" presName="hierRoot2" presStyleCnt="0">
        <dgm:presLayoutVars>
          <dgm:hierBranch val="init"/>
        </dgm:presLayoutVars>
      </dgm:prSet>
      <dgm:spPr/>
    </dgm:pt>
    <dgm:pt modelId="{0884493E-2557-6846-A0BD-9786CD9E24BD}" type="pres">
      <dgm:prSet presAssocID="{1E0C0B51-13EA-6B4D-90C2-5FB8C64BDF06}" presName="rootComposite2" presStyleCnt="0"/>
      <dgm:spPr/>
    </dgm:pt>
    <dgm:pt modelId="{8FF01A02-02E8-4547-B305-38C1EA8B6BA0}" type="pres">
      <dgm:prSet presAssocID="{1E0C0B51-13EA-6B4D-90C2-5FB8C64BDF06}" presName="rootText2" presStyleLbl="alignAcc1" presStyleIdx="0" presStyleCnt="0">
        <dgm:presLayoutVars>
          <dgm:chPref val="3"/>
        </dgm:presLayoutVars>
      </dgm:prSet>
      <dgm:spPr/>
    </dgm:pt>
    <dgm:pt modelId="{3F807030-6E91-4D4A-B666-A2D99DA6E7BE}" type="pres">
      <dgm:prSet presAssocID="{1E0C0B51-13EA-6B4D-90C2-5FB8C64BDF06}" presName="topArc2" presStyleLbl="parChTrans1D1" presStyleIdx="26" presStyleCnt="30"/>
      <dgm:spPr/>
    </dgm:pt>
    <dgm:pt modelId="{685A392B-7C3D-5840-AB5D-6524AEE3AFC2}" type="pres">
      <dgm:prSet presAssocID="{1E0C0B51-13EA-6B4D-90C2-5FB8C64BDF06}" presName="bottomArc2" presStyleLbl="parChTrans1D1" presStyleIdx="27" presStyleCnt="30"/>
      <dgm:spPr/>
    </dgm:pt>
    <dgm:pt modelId="{C26F33D8-1CA3-9B44-8BE5-E0B8ACCF92C4}" type="pres">
      <dgm:prSet presAssocID="{1E0C0B51-13EA-6B4D-90C2-5FB8C64BDF06}" presName="topConnNode2" presStyleLbl="node3" presStyleIdx="0" presStyleCnt="0"/>
      <dgm:spPr/>
    </dgm:pt>
    <dgm:pt modelId="{D48E46DE-279A-634F-A346-B98BE5B5B081}" type="pres">
      <dgm:prSet presAssocID="{1E0C0B51-13EA-6B4D-90C2-5FB8C64BDF06}" presName="hierChild4" presStyleCnt="0"/>
      <dgm:spPr/>
    </dgm:pt>
    <dgm:pt modelId="{6401F492-2028-4A40-8607-6A2AEB3D9396}" type="pres">
      <dgm:prSet presAssocID="{1E0C0B51-13EA-6B4D-90C2-5FB8C64BDF06}" presName="hierChild5" presStyleCnt="0"/>
      <dgm:spPr/>
    </dgm:pt>
    <dgm:pt modelId="{A8C204D8-B71F-CB47-9995-E093AEEDB4E5}" type="pres">
      <dgm:prSet presAssocID="{3402C65A-1E80-C04F-A4D2-24EAA9761606}" presName="hierChild5" presStyleCnt="0"/>
      <dgm:spPr/>
    </dgm:pt>
    <dgm:pt modelId="{855DF807-BAA5-1647-BF22-45D9679F1AF7}" type="pres">
      <dgm:prSet presAssocID="{0276E09C-ABBC-6643-BB94-8C821321622F}" presName="hierChild3" presStyleCnt="0"/>
      <dgm:spPr/>
    </dgm:pt>
    <dgm:pt modelId="{94425C0C-10F3-6F48-9144-A6563F662E69}" type="pres">
      <dgm:prSet presAssocID="{C86D2673-D9BA-2F4E-9B61-162DD4F2C956}" presName="Name101" presStyleLbl="parChTrans1D2" presStyleIdx="5" presStyleCnt="6"/>
      <dgm:spPr/>
    </dgm:pt>
    <dgm:pt modelId="{2BE8BA98-3CB5-BB4D-BBDE-FF645F448358}" type="pres">
      <dgm:prSet presAssocID="{BB133AA3-2B47-224D-A734-F043CBC76E84}" presName="hierRoot3" presStyleCnt="0">
        <dgm:presLayoutVars>
          <dgm:hierBranch val="init"/>
        </dgm:presLayoutVars>
      </dgm:prSet>
      <dgm:spPr/>
    </dgm:pt>
    <dgm:pt modelId="{E6048F14-4B6F-2645-B6D8-208D450C4DE9}" type="pres">
      <dgm:prSet presAssocID="{BB133AA3-2B47-224D-A734-F043CBC76E84}" presName="rootComposite3" presStyleCnt="0"/>
      <dgm:spPr/>
    </dgm:pt>
    <dgm:pt modelId="{DCA71371-126C-3E48-A352-E225A5A2A11A}" type="pres">
      <dgm:prSet presAssocID="{BB133AA3-2B47-224D-A734-F043CBC76E84}" presName="rootText3" presStyleLbl="alignAcc1" presStyleIdx="0" presStyleCnt="0">
        <dgm:presLayoutVars>
          <dgm:chPref val="3"/>
        </dgm:presLayoutVars>
      </dgm:prSet>
      <dgm:spPr/>
    </dgm:pt>
    <dgm:pt modelId="{4D3AC546-C750-BC47-A06B-878CB9B3F86E}" type="pres">
      <dgm:prSet presAssocID="{BB133AA3-2B47-224D-A734-F043CBC76E84}" presName="topArc3" presStyleLbl="parChTrans1D1" presStyleIdx="28" presStyleCnt="30"/>
      <dgm:spPr/>
    </dgm:pt>
    <dgm:pt modelId="{A4060D71-B5EE-D740-8C34-AA36A09BC72E}" type="pres">
      <dgm:prSet presAssocID="{BB133AA3-2B47-224D-A734-F043CBC76E84}" presName="bottomArc3" presStyleLbl="parChTrans1D1" presStyleIdx="29" presStyleCnt="30"/>
      <dgm:spPr/>
    </dgm:pt>
    <dgm:pt modelId="{8CACA2EC-0F22-7A46-B7D3-FEA5215F1967}" type="pres">
      <dgm:prSet presAssocID="{BB133AA3-2B47-224D-A734-F043CBC76E84}" presName="topConnNode3" presStyleLbl="asst1" presStyleIdx="0" presStyleCnt="0"/>
      <dgm:spPr/>
    </dgm:pt>
    <dgm:pt modelId="{DBFFE178-EBF1-FD45-AE97-77881D1CF540}" type="pres">
      <dgm:prSet presAssocID="{BB133AA3-2B47-224D-A734-F043CBC76E84}" presName="hierChild6" presStyleCnt="0"/>
      <dgm:spPr/>
    </dgm:pt>
    <dgm:pt modelId="{7534E353-6A76-4E42-90E4-8D59E23A1C43}" type="pres">
      <dgm:prSet presAssocID="{BB133AA3-2B47-224D-A734-F043CBC76E84}" presName="hierChild7" presStyleCnt="0"/>
      <dgm:spPr/>
    </dgm:pt>
  </dgm:ptLst>
  <dgm:cxnLst>
    <dgm:cxn modelId="{5F173803-C456-844D-8612-2EE8501CC9A4}" type="presOf" srcId="{00FD822C-12C7-7446-A018-1853611A5053}" destId="{CF050A93-511F-F346-A05D-098F988468CC}" srcOrd="0" destOrd="0" presId="urn:microsoft.com/office/officeart/2008/layout/HalfCircleOrganizationChart"/>
    <dgm:cxn modelId="{4C573704-062A-7247-A14F-BF9D4315C52C}" type="presOf" srcId="{8F9DA498-4E89-0A41-BFED-1CC549B9ED5F}" destId="{C4D4D752-891B-B44C-AF3A-37EB2BABE903}" srcOrd="0" destOrd="0" presId="urn:microsoft.com/office/officeart/2008/layout/HalfCircleOrganizationChart"/>
    <dgm:cxn modelId="{8194D00D-1343-7843-9481-808FBD3D1774}" type="presOf" srcId="{CD8EE0A4-5A9D-924E-A5DE-9CBD0C735AAF}" destId="{0553173D-90B0-C241-8CCD-FC91B2BF2844}" srcOrd="1" destOrd="0" presId="urn:microsoft.com/office/officeart/2008/layout/HalfCircleOrganizationChart"/>
    <dgm:cxn modelId="{877B6710-A9C4-8F49-89C5-C9E49EE1AF44}" type="presOf" srcId="{B9A6A89B-D6FD-A342-AFAD-EF9C3275188D}" destId="{8B962949-1506-834C-A933-45DB13806807}" srcOrd="0" destOrd="0" presId="urn:microsoft.com/office/officeart/2008/layout/HalfCircleOrganizationChart"/>
    <dgm:cxn modelId="{37D5B119-48CE-4443-B019-7B6CC7F0799E}" srcId="{0276E09C-ABBC-6643-BB94-8C821321622F}" destId="{3402C65A-1E80-C04F-A4D2-24EAA9761606}" srcOrd="2" destOrd="0" parTransId="{22F72A41-F7E6-E544-8AB7-B046A21CE62E}" sibTransId="{C1C7C45F-7D78-5041-B892-C79D5073E9E0}"/>
    <dgm:cxn modelId="{FE44921A-A4CE-C243-8878-29BBD7EC6703}" type="presOf" srcId="{CD59B9ED-EDA3-C245-8DAC-5EBD72D38C5B}" destId="{7524B95C-6B7D-264D-8962-03B6A8E3634C}" srcOrd="0" destOrd="0" presId="urn:microsoft.com/office/officeart/2008/layout/HalfCircleOrganizationChart"/>
    <dgm:cxn modelId="{26B7E71D-3F09-764B-9140-C4C6A671DF7B}" srcId="{59C8EA57-7AF7-D947-954A-792667602DDD}" destId="{8F9DA498-4E89-0A41-BFED-1CC549B9ED5F}" srcOrd="0" destOrd="0" parTransId="{E6FCAF85-F32B-CE4A-9FF8-3B174FC5B2F2}" sibTransId="{C925A870-8B25-204A-965B-67F141B21899}"/>
    <dgm:cxn modelId="{C227BB1E-BA43-F64A-A0A2-3EBDD519F1ED}" type="presOf" srcId="{0276E09C-ABBC-6643-BB94-8C821321622F}" destId="{191D7194-CE8B-B64E-B566-68F1C9761DE2}" srcOrd="0" destOrd="0" presId="urn:microsoft.com/office/officeart/2008/layout/HalfCircleOrganizationChart"/>
    <dgm:cxn modelId="{D693DB23-2A02-7C42-91C1-018884BD3C84}" type="presOf" srcId="{C7FFB9E4-CF8E-F54C-B1C6-D00A192E50CE}" destId="{03D4D686-22A8-F042-9F7F-EA0DA6E630BF}" srcOrd="0" destOrd="0" presId="urn:microsoft.com/office/officeart/2008/layout/HalfCircleOrganizationChart"/>
    <dgm:cxn modelId="{C9F81427-1CA4-2A49-AFC8-85BDDE45ABB9}" type="presOf" srcId="{504EE368-B99C-F54A-82DA-22E5B3BC43CB}" destId="{79D26B07-AF9E-2B49-91B5-ADF3D979AA01}" srcOrd="0" destOrd="0" presId="urn:microsoft.com/office/officeart/2008/layout/HalfCircleOrganizationChart"/>
    <dgm:cxn modelId="{50D03C28-2D36-A248-B84F-9610757279EE}" srcId="{86A42395-658C-E445-8F39-D26EDD20219F}" destId="{62BBD31A-9C1D-BE4C-8205-2D55AA1D9696}" srcOrd="0" destOrd="0" parTransId="{931C4998-A08B-5F4A-8429-636FC26E7CC6}" sibTransId="{CCA7F13D-2D19-CE41-A3B6-C8F7D92E63B3}"/>
    <dgm:cxn modelId="{4BB93E28-BD54-7D47-9978-BDB63802BDE2}" type="presOf" srcId="{060A0322-DB77-944D-BFC9-D4A7E1AAC994}" destId="{13F2247F-A542-6D4F-823B-B3264CA55B41}" srcOrd="0" destOrd="0" presId="urn:microsoft.com/office/officeart/2008/layout/HalfCircleOrganizationChart"/>
    <dgm:cxn modelId="{856D5D29-4C95-D949-A297-43F592DDA55A}" type="presOf" srcId="{86A42395-658C-E445-8F39-D26EDD20219F}" destId="{E6DD12CA-467D-E74B-8924-E2A02F6C3B30}" srcOrd="0" destOrd="0" presId="urn:microsoft.com/office/officeart/2008/layout/HalfCircleOrganizationChart"/>
    <dgm:cxn modelId="{B495F133-A32D-2143-A652-20078D4579E8}" type="presOf" srcId="{3402C65A-1E80-C04F-A4D2-24EAA9761606}" destId="{6532D0B4-C920-804F-846F-8E43F4AD4B67}" srcOrd="1" destOrd="0" presId="urn:microsoft.com/office/officeart/2008/layout/HalfCircleOrganizationChart"/>
    <dgm:cxn modelId="{1E72E438-BF35-BB44-81F1-589EC2AB1271}" srcId="{59C8EA57-7AF7-D947-954A-792667602DDD}" destId="{0276E09C-ABBC-6643-BB94-8C821321622F}" srcOrd="1" destOrd="0" parTransId="{0A43C55C-115C-A048-B3C2-DC14CCFAF7E0}" sibTransId="{3AF56C92-D67E-0444-9FBB-064E08FE1698}"/>
    <dgm:cxn modelId="{312E303A-4969-7643-A59E-C69FF264AC14}" type="presOf" srcId="{66E1B0BB-7A0D-0141-99CA-C58A2850DA4A}" destId="{2D2B7326-CD2C-5549-BA1E-192109F247E5}" srcOrd="0" destOrd="0" presId="urn:microsoft.com/office/officeart/2008/layout/HalfCircleOrganizationChart"/>
    <dgm:cxn modelId="{53D4003B-BC4B-914D-B354-F1834B719B4B}" type="presOf" srcId="{F366E2C7-FBFD-F146-8A67-EF651BB7B929}" destId="{DDE8E30B-B9A0-6643-83BB-6B641235514B}" srcOrd="1" destOrd="0" presId="urn:microsoft.com/office/officeart/2008/layout/HalfCircleOrganizationChart"/>
    <dgm:cxn modelId="{96704740-392B-214F-BAFD-4BFAD9204C9A}" type="presOf" srcId="{C86D2673-D9BA-2F4E-9B61-162DD4F2C956}" destId="{94425C0C-10F3-6F48-9144-A6563F662E69}" srcOrd="0" destOrd="0" presId="urn:microsoft.com/office/officeart/2008/layout/HalfCircleOrganizationChart"/>
    <dgm:cxn modelId="{5DB30F42-8AE2-8447-A58E-F366E85DBC3C}" type="presOf" srcId="{F3B03AE4-B566-7342-883D-B14AE81189AA}" destId="{17EBB7FC-ED8D-4249-8604-1A2228977703}" srcOrd="0" destOrd="0" presId="urn:microsoft.com/office/officeart/2008/layout/HalfCircleOrganizationChart"/>
    <dgm:cxn modelId="{78891D45-7A44-8D48-B091-B57EF58AFC62}" srcId="{C7FFB9E4-CF8E-F54C-B1C6-D00A192E50CE}" destId="{17FF9BA2-3EC6-0447-A9EA-13A4705EF12D}" srcOrd="0" destOrd="0" parTransId="{F3B03AE4-B566-7342-883D-B14AE81189AA}" sibTransId="{24AC535E-A9FC-654C-9005-3ADFBD6DB152}"/>
    <dgm:cxn modelId="{2AEF1A4F-1E67-7043-B26D-69D800D465D9}" type="presOf" srcId="{BE7A17E3-2ED3-9E40-84E4-871FA7A279EF}" destId="{43652CE6-EBAB-B942-8403-FB521A2D4A0C}" srcOrd="0" destOrd="0" presId="urn:microsoft.com/office/officeart/2008/layout/HalfCircleOrganizationChart"/>
    <dgm:cxn modelId="{EC9B2C53-50FF-5245-8E73-83F296D36C78}" type="presOf" srcId="{65D500B0-3298-D141-A0A9-9B06A5F38C22}" destId="{D37AC1D3-E450-9D4C-80B6-14C3C606595C}" srcOrd="0" destOrd="0" presId="urn:microsoft.com/office/officeart/2008/layout/HalfCircleOrganizationChart"/>
    <dgm:cxn modelId="{5E544553-0311-6D4E-990E-FA9003DF0579}" type="presOf" srcId="{CD8EE0A4-5A9D-924E-A5DE-9CBD0C735AAF}" destId="{4BD39E03-414A-2141-AACE-B5F3C89A0FDC}" srcOrd="0" destOrd="0" presId="urn:microsoft.com/office/officeart/2008/layout/HalfCircleOrganizationChart"/>
    <dgm:cxn modelId="{BE4EF853-3807-5846-85FF-AFCF2B8FDCDE}" type="presOf" srcId="{62BBD31A-9C1D-BE4C-8205-2D55AA1D9696}" destId="{A21188CA-8D0F-BF4F-B43F-566DEB76803F}" srcOrd="1" destOrd="0" presId="urn:microsoft.com/office/officeart/2008/layout/HalfCircleOrganizationChart"/>
    <dgm:cxn modelId="{DCDA1154-7ABA-DB4F-A456-A269D9A6695D}" srcId="{8F9DA498-4E89-0A41-BFED-1CC549B9ED5F}" destId="{86A42395-658C-E445-8F39-D26EDD20219F}" srcOrd="2" destOrd="0" parTransId="{65D500B0-3298-D141-A0A9-9B06A5F38C22}" sibTransId="{42C131C5-991A-1C4C-9937-E8B7FC456CAB}"/>
    <dgm:cxn modelId="{6618F95D-E3C1-3D43-BD08-2C388CD7C39C}" type="presOf" srcId="{7D44BDF8-FC5E-644B-AFA0-E414CD1FF0E4}" destId="{060A2026-8BD2-C344-8A9F-DF82B9095498}" srcOrd="1" destOrd="0" presId="urn:microsoft.com/office/officeart/2008/layout/HalfCircleOrganizationChart"/>
    <dgm:cxn modelId="{D1AF0162-A25C-2C4F-BD4A-E1C651FAC9BD}" srcId="{8F9DA498-4E89-0A41-BFED-1CC549B9ED5F}" destId="{66E1B0BB-7A0D-0141-99CA-C58A2850DA4A}" srcOrd="0" destOrd="0" parTransId="{BE7A17E3-2ED3-9E40-84E4-871FA7A279EF}" sibTransId="{27B9D360-4C5F-414E-9D73-FC41290B6FF2}"/>
    <dgm:cxn modelId="{8EA21966-9331-554D-B865-6943F3BB58B1}" type="presOf" srcId="{62BBD31A-9C1D-BE4C-8205-2D55AA1D9696}" destId="{984F2A04-191C-4240-B3D5-EA210D605B51}" srcOrd="0" destOrd="0" presId="urn:microsoft.com/office/officeart/2008/layout/HalfCircleOrganizationChart"/>
    <dgm:cxn modelId="{4249DB6B-238A-C143-86BF-128F10C104A4}" srcId="{3402C65A-1E80-C04F-A4D2-24EAA9761606}" destId="{1E0C0B51-13EA-6B4D-90C2-5FB8C64BDF06}" srcOrd="1" destOrd="0" parTransId="{060A0322-DB77-944D-BFC9-D4A7E1AAC994}" sibTransId="{C9B20018-B668-864C-B751-E4BFACEE5FC3}"/>
    <dgm:cxn modelId="{7470836C-4055-414B-B006-6F144A98B32A}" type="presOf" srcId="{0276E09C-ABBC-6643-BB94-8C821321622F}" destId="{3106B479-F30A-844D-BFDC-D2B0B00267C1}" srcOrd="1" destOrd="0" presId="urn:microsoft.com/office/officeart/2008/layout/HalfCircleOrganizationChart"/>
    <dgm:cxn modelId="{D8E42A6D-48E8-FA4B-A794-44AD6965A562}" type="presOf" srcId="{17FF9BA2-3EC6-0447-A9EA-13A4705EF12D}" destId="{755FB3A9-3957-EF45-9A10-773A11E0347E}" srcOrd="0" destOrd="0" presId="urn:microsoft.com/office/officeart/2008/layout/HalfCircleOrganizationChart"/>
    <dgm:cxn modelId="{3A61BF6E-684C-CA47-A748-281A9B63F109}" type="presOf" srcId="{BB133AA3-2B47-224D-A734-F043CBC76E84}" destId="{DCA71371-126C-3E48-A352-E225A5A2A11A}" srcOrd="0" destOrd="0" presId="urn:microsoft.com/office/officeart/2008/layout/HalfCircleOrganizationChart"/>
    <dgm:cxn modelId="{DA449D6F-A7E6-5C44-A3EF-CA34CCD9983A}" srcId="{8F9DA498-4E89-0A41-BFED-1CC549B9ED5F}" destId="{EDED87D3-4DF1-9C4B-9368-34F3798012E4}" srcOrd="1" destOrd="0" parTransId="{00FD822C-12C7-7446-A018-1853611A5053}" sibTransId="{2E71A27F-6430-C446-B3C4-F6E2F318FCE5}"/>
    <dgm:cxn modelId="{6D1AD170-E2AA-8F44-B229-7DE5E4F16437}" type="presOf" srcId="{EDED87D3-4DF1-9C4B-9368-34F3798012E4}" destId="{FD2A5514-D746-4C42-B181-F1BBF958E348}" srcOrd="1" destOrd="0" presId="urn:microsoft.com/office/officeart/2008/layout/HalfCircleOrganizationChart"/>
    <dgm:cxn modelId="{C3497275-5138-E243-A7DE-72C35506CB4C}" type="presOf" srcId="{1E0C0B51-13EA-6B4D-90C2-5FB8C64BDF06}" destId="{C26F33D8-1CA3-9B44-8BE5-E0B8ACCF92C4}" srcOrd="1" destOrd="0" presId="urn:microsoft.com/office/officeart/2008/layout/HalfCircleOrganizationChart"/>
    <dgm:cxn modelId="{148D0D7C-F78C-DB43-B6BF-5BC0A881ABC1}" type="presOf" srcId="{86A42395-658C-E445-8F39-D26EDD20219F}" destId="{AC4591E7-12D4-D743-95CC-5FD787DAB430}" srcOrd="1" destOrd="0" presId="urn:microsoft.com/office/officeart/2008/layout/HalfCircleOrganizationChart"/>
    <dgm:cxn modelId="{EE753E7D-138A-8343-9F60-BC247949D1EB}" type="presOf" srcId="{22F72A41-F7E6-E544-8AB7-B046A21CE62E}" destId="{B9DEF305-57F1-124D-BA6B-B39A497F6E20}" srcOrd="0" destOrd="0" presId="urn:microsoft.com/office/officeart/2008/layout/HalfCircleOrganizationChart"/>
    <dgm:cxn modelId="{D05BBE7E-4024-1D46-AE56-C18EDCD26E4D}" type="presOf" srcId="{C7FFB9E4-CF8E-F54C-B1C6-D00A192E50CE}" destId="{91D61115-8A3E-4248-8F2C-0D99C842E37C}" srcOrd="1" destOrd="0" presId="urn:microsoft.com/office/officeart/2008/layout/HalfCircleOrganizationChart"/>
    <dgm:cxn modelId="{14C43986-B95E-B744-8DFF-D98D741EACCC}" type="presOf" srcId="{17FF9BA2-3EC6-0447-A9EA-13A4705EF12D}" destId="{63D28A2B-77D0-C34D-B3B4-B7E0F8E2E8D2}" srcOrd="1" destOrd="0" presId="urn:microsoft.com/office/officeart/2008/layout/HalfCircleOrganizationChart"/>
    <dgm:cxn modelId="{85F5F88B-EFC8-5544-9017-124770B30782}" type="presOf" srcId="{3C97D47C-1041-BC47-8787-73BDDE2F3D54}" destId="{4B6A11C7-CF78-AA42-8E14-D493BB1BB25F}" srcOrd="0" destOrd="0" presId="urn:microsoft.com/office/officeart/2008/layout/HalfCircleOrganizationChart"/>
    <dgm:cxn modelId="{DDB3718D-5BDF-5542-A7CB-277FA3A0589E}" srcId="{86A42395-658C-E445-8F39-D26EDD20219F}" destId="{F366E2C7-FBFD-F146-8A67-EF651BB7B929}" srcOrd="1" destOrd="0" parTransId="{44171740-C26D-DF4D-8B59-E36F2F05EB16}" sibTransId="{12F531C0-2FD2-164A-83B4-C21F5AE78568}"/>
    <dgm:cxn modelId="{5B3DB48D-8970-5E48-A2AD-8B93B1C117FB}" srcId="{0276E09C-ABBC-6643-BB94-8C821321622F}" destId="{BB133AA3-2B47-224D-A734-F043CBC76E84}" srcOrd="0" destOrd="0" parTransId="{C86D2673-D9BA-2F4E-9B61-162DD4F2C956}" sibTransId="{330FAFEA-0423-A94D-8B91-D60C1AA959C0}"/>
    <dgm:cxn modelId="{E1098B98-597B-0D49-993A-B3DFD3E93505}" type="presOf" srcId="{75AFFB4F-92F4-9146-9BE1-5F23B6142039}" destId="{A5A09FEE-3EBC-9A43-A59B-01E0BF8A2DE5}" srcOrd="0" destOrd="0" presId="urn:microsoft.com/office/officeart/2008/layout/HalfCircleOrganizationChart"/>
    <dgm:cxn modelId="{9AAE6B9B-8ECD-9E41-B1A0-A1E72EA1C984}" srcId="{C7FFB9E4-CF8E-F54C-B1C6-D00A192E50CE}" destId="{75AFFB4F-92F4-9146-9BE1-5F23B6142039}" srcOrd="1" destOrd="0" parTransId="{B9A6A89B-D6FD-A342-AFAD-EF9C3275188D}" sibTransId="{84DDFB20-821C-5848-81A3-1CC84153CF19}"/>
    <dgm:cxn modelId="{337678A6-1B88-4F41-9346-46FF9CB8D2E8}" type="presOf" srcId="{F366E2C7-FBFD-F146-8A67-EF651BB7B929}" destId="{434C77CE-C81F-8E4E-A8D3-9E25FC69499A}" srcOrd="0" destOrd="0" presId="urn:microsoft.com/office/officeart/2008/layout/HalfCircleOrganizationChart"/>
    <dgm:cxn modelId="{E756B5AB-4380-0746-A57B-CCA861B88134}" srcId="{0276E09C-ABBC-6643-BB94-8C821321622F}" destId="{C7FFB9E4-CF8E-F54C-B1C6-D00A192E50CE}" srcOrd="1" destOrd="0" parTransId="{3C97D47C-1041-BC47-8787-73BDDE2F3D54}" sibTransId="{F54EF8C0-E3FB-6243-B1EC-08F7E615FB6B}"/>
    <dgm:cxn modelId="{4C2E4EAC-29DF-6B41-BC4D-3D1B18311673}" type="presOf" srcId="{44171740-C26D-DF4D-8B59-E36F2F05EB16}" destId="{6607E32D-FA8A-2E4F-BC0E-0210C73EE061}" srcOrd="0" destOrd="0" presId="urn:microsoft.com/office/officeart/2008/layout/HalfCircleOrganizationChart"/>
    <dgm:cxn modelId="{E7152FAE-062F-7A48-961C-F33180ED0AD8}" type="presOf" srcId="{BB133AA3-2B47-224D-A734-F043CBC76E84}" destId="{8CACA2EC-0F22-7A46-B7D3-FEA5215F1967}" srcOrd="1" destOrd="0" presId="urn:microsoft.com/office/officeart/2008/layout/HalfCircleOrganizationChart"/>
    <dgm:cxn modelId="{39C8CFB1-5A07-BE49-BC04-9A2AE972D622}" type="presOf" srcId="{EDED87D3-4DF1-9C4B-9368-34F3798012E4}" destId="{6282C339-7ED8-6F49-B1E8-BA0A018CA855}" srcOrd="0" destOrd="0" presId="urn:microsoft.com/office/officeart/2008/layout/HalfCircleOrganizationChart"/>
    <dgm:cxn modelId="{30EDBFB2-2DB6-9F42-A496-5567114CFB38}" type="presOf" srcId="{75AFFB4F-92F4-9146-9BE1-5F23B6142039}" destId="{047D0FBB-03C0-2E43-8F01-DF8B38B67604}" srcOrd="1" destOrd="0" presId="urn:microsoft.com/office/officeart/2008/layout/HalfCircleOrganizationChart"/>
    <dgm:cxn modelId="{27AD73B6-9081-6C47-8372-43B32727DB15}" type="presOf" srcId="{931C4998-A08B-5F4A-8429-636FC26E7CC6}" destId="{9594DE9B-BDE5-E24E-ABFB-BF96760AC091}" srcOrd="0" destOrd="0" presId="urn:microsoft.com/office/officeart/2008/layout/HalfCircleOrganizationChart"/>
    <dgm:cxn modelId="{1FD09ABB-DEB0-4B42-9266-2414BB1C6A6E}" srcId="{3402C65A-1E80-C04F-A4D2-24EAA9761606}" destId="{7D44BDF8-FC5E-644B-AFA0-E414CD1FF0E4}" srcOrd="0" destOrd="0" parTransId="{504EE368-B99C-F54A-82DA-22E5B3BC43CB}" sibTransId="{24028979-B9CF-C447-BFAF-1A514795BCC4}"/>
    <dgm:cxn modelId="{DFA8CBCD-8CC3-1449-AB59-9E3D8B125A30}" type="presOf" srcId="{1E0C0B51-13EA-6B4D-90C2-5FB8C64BDF06}" destId="{8FF01A02-02E8-4547-B305-38C1EA8B6BA0}" srcOrd="0" destOrd="0" presId="urn:microsoft.com/office/officeart/2008/layout/HalfCircleOrganizationChart"/>
    <dgm:cxn modelId="{4E2455D7-DAE8-0B4D-8671-CD1312472AF8}" type="presOf" srcId="{8F9DA498-4E89-0A41-BFED-1CC549B9ED5F}" destId="{43FB9EDB-4909-9845-8FB3-9A8A7C5A9354}" srcOrd="1" destOrd="0" presId="urn:microsoft.com/office/officeart/2008/layout/HalfCircleOrganizationChart"/>
    <dgm:cxn modelId="{DBEA5DDE-3EBA-BD48-8E8E-232CEF19DF6F}" type="presOf" srcId="{7D44BDF8-FC5E-644B-AFA0-E414CD1FF0E4}" destId="{1FDA878E-65D3-1E48-8CCB-9E86B064ADB5}" srcOrd="0" destOrd="0" presId="urn:microsoft.com/office/officeart/2008/layout/HalfCircleOrganizationChart"/>
    <dgm:cxn modelId="{612BE5E2-EAE5-4E40-9760-69EF477308C0}" srcId="{86A42395-658C-E445-8F39-D26EDD20219F}" destId="{CD8EE0A4-5A9D-924E-A5DE-9CBD0C735AAF}" srcOrd="2" destOrd="0" parTransId="{CD59B9ED-EDA3-C245-8DAC-5EBD72D38C5B}" sibTransId="{2BE3001C-3165-D244-AEF9-DF0936610EC2}"/>
    <dgm:cxn modelId="{83FB8BE5-3B5C-5F49-8F24-3701A7FFB0E5}" type="presOf" srcId="{3402C65A-1E80-C04F-A4D2-24EAA9761606}" destId="{682968D8-1FD1-4748-941E-4F27D5D6FCFA}" srcOrd="0" destOrd="0" presId="urn:microsoft.com/office/officeart/2008/layout/HalfCircleOrganizationChart"/>
    <dgm:cxn modelId="{879312F6-0883-854C-9A55-0FAAFFA644E2}" type="presOf" srcId="{59C8EA57-7AF7-D947-954A-792667602DDD}" destId="{4F51913A-4310-D74B-A319-1278B841F8D1}" srcOrd="0" destOrd="0" presId="urn:microsoft.com/office/officeart/2008/layout/HalfCircleOrganizationChart"/>
    <dgm:cxn modelId="{48A6BFF8-0B23-6347-9E1B-A0777A439B25}" type="presOf" srcId="{66E1B0BB-7A0D-0141-99CA-C58A2850DA4A}" destId="{7779E9EA-78CA-A644-8F30-F33A29F61209}" srcOrd="1" destOrd="0" presId="urn:microsoft.com/office/officeart/2008/layout/HalfCircleOrganizationChart"/>
    <dgm:cxn modelId="{39E2D1FE-6299-304C-9DEA-D6F6F905E39D}" type="presParOf" srcId="{4F51913A-4310-D74B-A319-1278B841F8D1}" destId="{F6A62A08-5DAB-B44E-8E08-3619CF48969C}" srcOrd="0" destOrd="0" presId="urn:microsoft.com/office/officeart/2008/layout/HalfCircleOrganizationChart"/>
    <dgm:cxn modelId="{5EFB0E50-8DE2-C549-8D30-6F9FE78FB7BC}" type="presParOf" srcId="{F6A62A08-5DAB-B44E-8E08-3619CF48969C}" destId="{E9217E1A-88EE-234D-A54E-3A8927BCB39B}" srcOrd="0" destOrd="0" presId="urn:microsoft.com/office/officeart/2008/layout/HalfCircleOrganizationChart"/>
    <dgm:cxn modelId="{22A124B8-97E7-3D4A-8533-D71785C8EC4C}" type="presParOf" srcId="{E9217E1A-88EE-234D-A54E-3A8927BCB39B}" destId="{C4D4D752-891B-B44C-AF3A-37EB2BABE903}" srcOrd="0" destOrd="0" presId="urn:microsoft.com/office/officeart/2008/layout/HalfCircleOrganizationChart"/>
    <dgm:cxn modelId="{07100422-2A9D-1846-8398-3C181B55BEC2}" type="presParOf" srcId="{E9217E1A-88EE-234D-A54E-3A8927BCB39B}" destId="{7210EB35-F750-0F48-AE50-98B128916419}" srcOrd="1" destOrd="0" presId="urn:microsoft.com/office/officeart/2008/layout/HalfCircleOrganizationChart"/>
    <dgm:cxn modelId="{C9943A7D-5B6A-2B4A-A555-B4CBD891DFB4}" type="presParOf" srcId="{E9217E1A-88EE-234D-A54E-3A8927BCB39B}" destId="{9C5C5ECE-8F5E-034C-82C6-C0476B58496E}" srcOrd="2" destOrd="0" presId="urn:microsoft.com/office/officeart/2008/layout/HalfCircleOrganizationChart"/>
    <dgm:cxn modelId="{0E4A98A5-9BF1-F04C-A057-B2E483D54077}" type="presParOf" srcId="{E9217E1A-88EE-234D-A54E-3A8927BCB39B}" destId="{43FB9EDB-4909-9845-8FB3-9A8A7C5A9354}" srcOrd="3" destOrd="0" presId="urn:microsoft.com/office/officeart/2008/layout/HalfCircleOrganizationChart"/>
    <dgm:cxn modelId="{653264F7-511C-9949-AB53-CF874BF9BE71}" type="presParOf" srcId="{F6A62A08-5DAB-B44E-8E08-3619CF48969C}" destId="{8527ED05-65EE-4C42-B9E5-DA4AB8709BCF}" srcOrd="1" destOrd="0" presId="urn:microsoft.com/office/officeart/2008/layout/HalfCircleOrganizationChart"/>
    <dgm:cxn modelId="{02905DAB-A256-244E-AC2B-D4B456FF7358}" type="presParOf" srcId="{8527ED05-65EE-4C42-B9E5-DA4AB8709BCF}" destId="{43652CE6-EBAB-B942-8403-FB521A2D4A0C}" srcOrd="0" destOrd="0" presId="urn:microsoft.com/office/officeart/2008/layout/HalfCircleOrganizationChart"/>
    <dgm:cxn modelId="{A0B50FB2-232D-F940-A603-DFD0DCC1DA66}" type="presParOf" srcId="{8527ED05-65EE-4C42-B9E5-DA4AB8709BCF}" destId="{4DBB38A8-70E4-8E40-BF2A-4543A9B492C2}" srcOrd="1" destOrd="0" presId="urn:microsoft.com/office/officeart/2008/layout/HalfCircleOrganizationChart"/>
    <dgm:cxn modelId="{B22ED4C7-5496-1A4C-A8AF-BD50CA81F655}" type="presParOf" srcId="{4DBB38A8-70E4-8E40-BF2A-4543A9B492C2}" destId="{9A09C71A-CF6D-944A-9D75-AE22FDED7DC3}" srcOrd="0" destOrd="0" presId="urn:microsoft.com/office/officeart/2008/layout/HalfCircleOrganizationChart"/>
    <dgm:cxn modelId="{8E39CA18-1AF2-7548-A757-A94207DED0DB}" type="presParOf" srcId="{9A09C71A-CF6D-944A-9D75-AE22FDED7DC3}" destId="{2D2B7326-CD2C-5549-BA1E-192109F247E5}" srcOrd="0" destOrd="0" presId="urn:microsoft.com/office/officeart/2008/layout/HalfCircleOrganizationChart"/>
    <dgm:cxn modelId="{03DD31B8-A367-504B-BB0D-AA1BB8CC1FDB}" type="presParOf" srcId="{9A09C71A-CF6D-944A-9D75-AE22FDED7DC3}" destId="{9DA8B009-95EA-864A-B74B-1FF92F05D2F2}" srcOrd="1" destOrd="0" presId="urn:microsoft.com/office/officeart/2008/layout/HalfCircleOrganizationChart"/>
    <dgm:cxn modelId="{A7564CAC-F4D5-0545-87F8-466EEB6CF417}" type="presParOf" srcId="{9A09C71A-CF6D-944A-9D75-AE22FDED7DC3}" destId="{950AFA2B-D9FD-B84C-A4C0-871F4690BC68}" srcOrd="2" destOrd="0" presId="urn:microsoft.com/office/officeart/2008/layout/HalfCircleOrganizationChart"/>
    <dgm:cxn modelId="{86D3EDB4-889D-694A-8DBA-F99616CEDE69}" type="presParOf" srcId="{9A09C71A-CF6D-944A-9D75-AE22FDED7DC3}" destId="{7779E9EA-78CA-A644-8F30-F33A29F61209}" srcOrd="3" destOrd="0" presId="urn:microsoft.com/office/officeart/2008/layout/HalfCircleOrganizationChart"/>
    <dgm:cxn modelId="{767557A3-D492-DF44-9C0B-B521E5E6795C}" type="presParOf" srcId="{4DBB38A8-70E4-8E40-BF2A-4543A9B492C2}" destId="{06442CF9-7D1F-B449-8C32-43B281041AF8}" srcOrd="1" destOrd="0" presId="urn:microsoft.com/office/officeart/2008/layout/HalfCircleOrganizationChart"/>
    <dgm:cxn modelId="{17314BDE-FABB-E744-A042-911917E740B7}" type="presParOf" srcId="{4DBB38A8-70E4-8E40-BF2A-4543A9B492C2}" destId="{EF26D1EA-979B-EC48-B376-881880C3FA0D}" srcOrd="2" destOrd="0" presId="urn:microsoft.com/office/officeart/2008/layout/HalfCircleOrganizationChart"/>
    <dgm:cxn modelId="{1FFAB48A-9A97-834D-99FB-8BCF327F539D}" type="presParOf" srcId="{8527ED05-65EE-4C42-B9E5-DA4AB8709BCF}" destId="{CF050A93-511F-F346-A05D-098F988468CC}" srcOrd="2" destOrd="0" presId="urn:microsoft.com/office/officeart/2008/layout/HalfCircleOrganizationChart"/>
    <dgm:cxn modelId="{F6079326-64BE-C248-83C2-17DCFB1F2704}" type="presParOf" srcId="{8527ED05-65EE-4C42-B9E5-DA4AB8709BCF}" destId="{54E6FA8A-FBB1-9D4B-9378-ADDA9E065ADF}" srcOrd="3" destOrd="0" presId="urn:microsoft.com/office/officeart/2008/layout/HalfCircleOrganizationChart"/>
    <dgm:cxn modelId="{E8076CD1-7D46-B941-9EAB-4CBF3A446F1F}" type="presParOf" srcId="{54E6FA8A-FBB1-9D4B-9378-ADDA9E065ADF}" destId="{5C45AF33-754E-B248-AC9E-2E03644A3259}" srcOrd="0" destOrd="0" presId="urn:microsoft.com/office/officeart/2008/layout/HalfCircleOrganizationChart"/>
    <dgm:cxn modelId="{FAD2B5AF-45C8-4A4D-99FE-12B47FA2C543}" type="presParOf" srcId="{5C45AF33-754E-B248-AC9E-2E03644A3259}" destId="{6282C339-7ED8-6F49-B1E8-BA0A018CA855}" srcOrd="0" destOrd="0" presId="urn:microsoft.com/office/officeart/2008/layout/HalfCircleOrganizationChart"/>
    <dgm:cxn modelId="{2B66E882-557A-904E-B679-2A2E94DBF08B}" type="presParOf" srcId="{5C45AF33-754E-B248-AC9E-2E03644A3259}" destId="{F9D6B05C-3B67-8B49-B5C6-40DB37A5E41F}" srcOrd="1" destOrd="0" presId="urn:microsoft.com/office/officeart/2008/layout/HalfCircleOrganizationChart"/>
    <dgm:cxn modelId="{950CC26B-337F-5744-BB50-F7918CF8D322}" type="presParOf" srcId="{5C45AF33-754E-B248-AC9E-2E03644A3259}" destId="{337A0D4F-5DE5-8949-A021-8C082C1E7F51}" srcOrd="2" destOrd="0" presId="urn:microsoft.com/office/officeart/2008/layout/HalfCircleOrganizationChart"/>
    <dgm:cxn modelId="{E3D156AD-6999-364C-A523-61234085DE94}" type="presParOf" srcId="{5C45AF33-754E-B248-AC9E-2E03644A3259}" destId="{FD2A5514-D746-4C42-B181-F1BBF958E348}" srcOrd="3" destOrd="0" presId="urn:microsoft.com/office/officeart/2008/layout/HalfCircleOrganizationChart"/>
    <dgm:cxn modelId="{1F4D6810-861A-F346-8EFB-21080FEB6985}" type="presParOf" srcId="{54E6FA8A-FBB1-9D4B-9378-ADDA9E065ADF}" destId="{0F655361-475E-2E4B-BDC8-116611F5ADF0}" srcOrd="1" destOrd="0" presId="urn:microsoft.com/office/officeart/2008/layout/HalfCircleOrganizationChart"/>
    <dgm:cxn modelId="{A3A5B4B7-17AB-E543-B159-272E3FFDE89D}" type="presParOf" srcId="{54E6FA8A-FBB1-9D4B-9378-ADDA9E065ADF}" destId="{D6B7DCE1-B35A-C146-8E6A-760B21C03923}" srcOrd="2" destOrd="0" presId="urn:microsoft.com/office/officeart/2008/layout/HalfCircleOrganizationChart"/>
    <dgm:cxn modelId="{522E2A5E-723B-6D44-AEE4-17DB4A6D29EA}" type="presParOf" srcId="{8527ED05-65EE-4C42-B9E5-DA4AB8709BCF}" destId="{D37AC1D3-E450-9D4C-80B6-14C3C606595C}" srcOrd="4" destOrd="0" presId="urn:microsoft.com/office/officeart/2008/layout/HalfCircleOrganizationChart"/>
    <dgm:cxn modelId="{CA955607-355D-654A-839B-6A737F76E786}" type="presParOf" srcId="{8527ED05-65EE-4C42-B9E5-DA4AB8709BCF}" destId="{708CB76C-81AB-9E44-B15A-0DA36B9DBBFB}" srcOrd="5" destOrd="0" presId="urn:microsoft.com/office/officeart/2008/layout/HalfCircleOrganizationChart"/>
    <dgm:cxn modelId="{DE8FA8A3-AB22-8749-80AF-130F6C516A2C}" type="presParOf" srcId="{708CB76C-81AB-9E44-B15A-0DA36B9DBBFB}" destId="{F2E5B510-BA8A-3B43-B691-EBC377DB9654}" srcOrd="0" destOrd="0" presId="urn:microsoft.com/office/officeart/2008/layout/HalfCircleOrganizationChart"/>
    <dgm:cxn modelId="{BB806300-EEBA-7D48-B4CF-024C509B245C}" type="presParOf" srcId="{F2E5B510-BA8A-3B43-B691-EBC377DB9654}" destId="{E6DD12CA-467D-E74B-8924-E2A02F6C3B30}" srcOrd="0" destOrd="0" presId="urn:microsoft.com/office/officeart/2008/layout/HalfCircleOrganizationChart"/>
    <dgm:cxn modelId="{A13F70CD-3FE1-3E46-8510-D61BB0B464AB}" type="presParOf" srcId="{F2E5B510-BA8A-3B43-B691-EBC377DB9654}" destId="{32149097-AF8D-F643-B5CD-1A9CA326D788}" srcOrd="1" destOrd="0" presId="urn:microsoft.com/office/officeart/2008/layout/HalfCircleOrganizationChart"/>
    <dgm:cxn modelId="{19B2B8D3-4940-F64C-9B9E-8A602FFB29BC}" type="presParOf" srcId="{F2E5B510-BA8A-3B43-B691-EBC377DB9654}" destId="{3A6446B0-40BB-1647-987A-9A13D5D9FAC9}" srcOrd="2" destOrd="0" presId="urn:microsoft.com/office/officeart/2008/layout/HalfCircleOrganizationChart"/>
    <dgm:cxn modelId="{B263B261-ACC6-E641-9E72-EC776C8AD9D2}" type="presParOf" srcId="{F2E5B510-BA8A-3B43-B691-EBC377DB9654}" destId="{AC4591E7-12D4-D743-95CC-5FD787DAB430}" srcOrd="3" destOrd="0" presId="urn:microsoft.com/office/officeart/2008/layout/HalfCircleOrganizationChart"/>
    <dgm:cxn modelId="{ACB0AAD6-5C04-C849-89D0-274DEDAFA088}" type="presParOf" srcId="{708CB76C-81AB-9E44-B15A-0DA36B9DBBFB}" destId="{05FFB6B3-DEF6-6A49-B804-64119F6AB416}" srcOrd="1" destOrd="0" presId="urn:microsoft.com/office/officeart/2008/layout/HalfCircleOrganizationChart"/>
    <dgm:cxn modelId="{B5281D74-1A40-5A47-8829-54E0F5E6279C}" type="presParOf" srcId="{05FFB6B3-DEF6-6A49-B804-64119F6AB416}" destId="{9594DE9B-BDE5-E24E-ABFB-BF96760AC091}" srcOrd="0" destOrd="0" presId="urn:microsoft.com/office/officeart/2008/layout/HalfCircleOrganizationChart"/>
    <dgm:cxn modelId="{BCD9EF86-1C4F-054A-99D2-A120EF55E118}" type="presParOf" srcId="{05FFB6B3-DEF6-6A49-B804-64119F6AB416}" destId="{30538B3C-487C-9E47-9F81-A186DD850737}" srcOrd="1" destOrd="0" presId="urn:microsoft.com/office/officeart/2008/layout/HalfCircleOrganizationChart"/>
    <dgm:cxn modelId="{EF0D2320-874F-BE45-AD64-BBC6B9095F29}" type="presParOf" srcId="{30538B3C-487C-9E47-9F81-A186DD850737}" destId="{D6903EAE-6104-314C-B43C-B24C212A9482}" srcOrd="0" destOrd="0" presId="urn:microsoft.com/office/officeart/2008/layout/HalfCircleOrganizationChart"/>
    <dgm:cxn modelId="{7F0265DF-CA52-1440-ADC6-64D677012AAE}" type="presParOf" srcId="{D6903EAE-6104-314C-B43C-B24C212A9482}" destId="{984F2A04-191C-4240-B3D5-EA210D605B51}" srcOrd="0" destOrd="0" presId="urn:microsoft.com/office/officeart/2008/layout/HalfCircleOrganizationChart"/>
    <dgm:cxn modelId="{56A52577-075E-A14F-ACA7-52E98CE61CE0}" type="presParOf" srcId="{D6903EAE-6104-314C-B43C-B24C212A9482}" destId="{1EC34851-10D8-A846-A061-F253CFCFE075}" srcOrd="1" destOrd="0" presId="urn:microsoft.com/office/officeart/2008/layout/HalfCircleOrganizationChart"/>
    <dgm:cxn modelId="{1006D856-C4DD-D541-907B-598895BBD146}" type="presParOf" srcId="{D6903EAE-6104-314C-B43C-B24C212A9482}" destId="{0027A013-E543-C845-9F4E-C5E10D5FA931}" srcOrd="2" destOrd="0" presId="urn:microsoft.com/office/officeart/2008/layout/HalfCircleOrganizationChart"/>
    <dgm:cxn modelId="{01C8FEEE-E8FA-F04B-8712-8018A2C5ED6B}" type="presParOf" srcId="{D6903EAE-6104-314C-B43C-B24C212A9482}" destId="{A21188CA-8D0F-BF4F-B43F-566DEB76803F}" srcOrd="3" destOrd="0" presId="urn:microsoft.com/office/officeart/2008/layout/HalfCircleOrganizationChart"/>
    <dgm:cxn modelId="{32E167D1-C004-104E-819B-F3430A3D702A}" type="presParOf" srcId="{30538B3C-487C-9E47-9F81-A186DD850737}" destId="{24118638-3106-DF43-B948-E6A35532E59C}" srcOrd="1" destOrd="0" presId="urn:microsoft.com/office/officeart/2008/layout/HalfCircleOrganizationChart"/>
    <dgm:cxn modelId="{48B970A8-CB84-D649-867B-D4F0EE95F2C5}" type="presParOf" srcId="{30538B3C-487C-9E47-9F81-A186DD850737}" destId="{6B504D9C-E276-3D47-B377-4DE1559F6D68}" srcOrd="2" destOrd="0" presId="urn:microsoft.com/office/officeart/2008/layout/HalfCircleOrganizationChart"/>
    <dgm:cxn modelId="{2B7740C1-3E20-2547-8346-543B5664BC4A}" type="presParOf" srcId="{05FFB6B3-DEF6-6A49-B804-64119F6AB416}" destId="{6607E32D-FA8A-2E4F-BC0E-0210C73EE061}" srcOrd="2" destOrd="0" presId="urn:microsoft.com/office/officeart/2008/layout/HalfCircleOrganizationChart"/>
    <dgm:cxn modelId="{5C8E49E9-F4D1-FF48-AF39-50D8CCA4087E}" type="presParOf" srcId="{05FFB6B3-DEF6-6A49-B804-64119F6AB416}" destId="{7214951A-8443-654C-86BA-ACC45C99E24C}" srcOrd="3" destOrd="0" presId="urn:microsoft.com/office/officeart/2008/layout/HalfCircleOrganizationChart"/>
    <dgm:cxn modelId="{8725199A-122B-7347-8AD8-D1D33C0A02D9}" type="presParOf" srcId="{7214951A-8443-654C-86BA-ACC45C99E24C}" destId="{94F3AB30-4658-FE49-9250-80F551745261}" srcOrd="0" destOrd="0" presId="urn:microsoft.com/office/officeart/2008/layout/HalfCircleOrganizationChart"/>
    <dgm:cxn modelId="{F05341E5-F152-6742-A824-B0DA2A286970}" type="presParOf" srcId="{94F3AB30-4658-FE49-9250-80F551745261}" destId="{434C77CE-C81F-8E4E-A8D3-9E25FC69499A}" srcOrd="0" destOrd="0" presId="urn:microsoft.com/office/officeart/2008/layout/HalfCircleOrganizationChart"/>
    <dgm:cxn modelId="{A9B8A25A-0C46-BE46-820A-3F964A7849C6}" type="presParOf" srcId="{94F3AB30-4658-FE49-9250-80F551745261}" destId="{BD77243B-4E26-834A-8B9E-2E248A54D15A}" srcOrd="1" destOrd="0" presId="urn:microsoft.com/office/officeart/2008/layout/HalfCircleOrganizationChart"/>
    <dgm:cxn modelId="{200A4106-9DA7-B54A-896C-4626404DD540}" type="presParOf" srcId="{94F3AB30-4658-FE49-9250-80F551745261}" destId="{7A2F2B59-3698-C241-B37F-3128DFAFBEA5}" srcOrd="2" destOrd="0" presId="urn:microsoft.com/office/officeart/2008/layout/HalfCircleOrganizationChart"/>
    <dgm:cxn modelId="{3CBC2F1F-F62B-4B4F-A759-FCC1164219FF}" type="presParOf" srcId="{94F3AB30-4658-FE49-9250-80F551745261}" destId="{DDE8E30B-B9A0-6643-83BB-6B641235514B}" srcOrd="3" destOrd="0" presId="urn:microsoft.com/office/officeart/2008/layout/HalfCircleOrganizationChart"/>
    <dgm:cxn modelId="{1DC9C15C-229A-314D-9C46-08F07862D89F}" type="presParOf" srcId="{7214951A-8443-654C-86BA-ACC45C99E24C}" destId="{3B4F5902-7D9F-664C-AB90-92767FEA0177}" srcOrd="1" destOrd="0" presId="urn:microsoft.com/office/officeart/2008/layout/HalfCircleOrganizationChart"/>
    <dgm:cxn modelId="{D687275C-C7A1-7443-8C18-A9C4AC2D51D5}" type="presParOf" srcId="{7214951A-8443-654C-86BA-ACC45C99E24C}" destId="{76FFCDDA-9152-6D40-9FC8-885C4BC45F97}" srcOrd="2" destOrd="0" presId="urn:microsoft.com/office/officeart/2008/layout/HalfCircleOrganizationChart"/>
    <dgm:cxn modelId="{D2D42E78-D133-E644-A19B-8AF3502E202F}" type="presParOf" srcId="{05FFB6B3-DEF6-6A49-B804-64119F6AB416}" destId="{7524B95C-6B7D-264D-8962-03B6A8E3634C}" srcOrd="4" destOrd="0" presId="urn:microsoft.com/office/officeart/2008/layout/HalfCircleOrganizationChart"/>
    <dgm:cxn modelId="{653BAE5D-30B7-E143-BCF8-D6D391E5D3CD}" type="presParOf" srcId="{05FFB6B3-DEF6-6A49-B804-64119F6AB416}" destId="{F71C2D61-9538-2E44-92F5-F536841BB2DE}" srcOrd="5" destOrd="0" presId="urn:microsoft.com/office/officeart/2008/layout/HalfCircleOrganizationChart"/>
    <dgm:cxn modelId="{D2BF5DB8-9A72-E544-91A2-915656BB26E6}" type="presParOf" srcId="{F71C2D61-9538-2E44-92F5-F536841BB2DE}" destId="{91F0D0B5-9852-9D47-ABA1-9F35F4564B2B}" srcOrd="0" destOrd="0" presId="urn:microsoft.com/office/officeart/2008/layout/HalfCircleOrganizationChart"/>
    <dgm:cxn modelId="{0B5382E6-BDB5-E745-B81D-0C6F12092202}" type="presParOf" srcId="{91F0D0B5-9852-9D47-ABA1-9F35F4564B2B}" destId="{4BD39E03-414A-2141-AACE-B5F3C89A0FDC}" srcOrd="0" destOrd="0" presId="urn:microsoft.com/office/officeart/2008/layout/HalfCircleOrganizationChart"/>
    <dgm:cxn modelId="{A6CFC537-A0BD-BC42-95E5-E599BBB58428}" type="presParOf" srcId="{91F0D0B5-9852-9D47-ABA1-9F35F4564B2B}" destId="{A4B19EC8-5A3F-D64A-8433-FD6B02F52CCE}" srcOrd="1" destOrd="0" presId="urn:microsoft.com/office/officeart/2008/layout/HalfCircleOrganizationChart"/>
    <dgm:cxn modelId="{64712CC7-49CB-9C4B-992A-11B7FC4F9804}" type="presParOf" srcId="{91F0D0B5-9852-9D47-ABA1-9F35F4564B2B}" destId="{A08723B5-F145-7A49-ABFB-5563F872EB66}" srcOrd="2" destOrd="0" presId="urn:microsoft.com/office/officeart/2008/layout/HalfCircleOrganizationChart"/>
    <dgm:cxn modelId="{B3095CE7-065B-3C48-9872-A61AA2D55A28}" type="presParOf" srcId="{91F0D0B5-9852-9D47-ABA1-9F35F4564B2B}" destId="{0553173D-90B0-C241-8CCD-FC91B2BF2844}" srcOrd="3" destOrd="0" presId="urn:microsoft.com/office/officeart/2008/layout/HalfCircleOrganizationChart"/>
    <dgm:cxn modelId="{4569CFA5-2388-4E47-A37B-A31A0590D4B2}" type="presParOf" srcId="{F71C2D61-9538-2E44-92F5-F536841BB2DE}" destId="{E0A48E86-B61F-C343-9B87-5A9A8BD0B0A6}" srcOrd="1" destOrd="0" presId="urn:microsoft.com/office/officeart/2008/layout/HalfCircleOrganizationChart"/>
    <dgm:cxn modelId="{8C44FCA6-C122-9546-B1A9-E537A8E8AD6A}" type="presParOf" srcId="{F71C2D61-9538-2E44-92F5-F536841BB2DE}" destId="{6E6D983B-CBD0-4E45-960B-1FE9DC319877}" srcOrd="2" destOrd="0" presId="urn:microsoft.com/office/officeart/2008/layout/HalfCircleOrganizationChart"/>
    <dgm:cxn modelId="{B0D7600E-3083-DF48-9262-A602EC9D42D7}" type="presParOf" srcId="{708CB76C-81AB-9E44-B15A-0DA36B9DBBFB}" destId="{FA71F098-9149-F541-AB0B-73162A248968}" srcOrd="2" destOrd="0" presId="urn:microsoft.com/office/officeart/2008/layout/HalfCircleOrganizationChart"/>
    <dgm:cxn modelId="{6AB7A02B-E92C-DB4B-B927-7B390D41E881}" type="presParOf" srcId="{F6A62A08-5DAB-B44E-8E08-3619CF48969C}" destId="{11B8624A-F328-734C-88AC-6FE8A3315B32}" srcOrd="2" destOrd="0" presId="urn:microsoft.com/office/officeart/2008/layout/HalfCircleOrganizationChart"/>
    <dgm:cxn modelId="{D6754682-9DDB-154B-BE07-974F3626E4D7}" type="presParOf" srcId="{4F51913A-4310-D74B-A319-1278B841F8D1}" destId="{2FE535F6-F069-F24E-AC34-4F39F3367829}" srcOrd="1" destOrd="0" presId="urn:microsoft.com/office/officeart/2008/layout/HalfCircleOrganizationChart"/>
    <dgm:cxn modelId="{97361887-74B3-A444-BC09-91B6BDD50EEB}" type="presParOf" srcId="{2FE535F6-F069-F24E-AC34-4F39F3367829}" destId="{64F5937F-622D-044E-B145-05AEEED063E6}" srcOrd="0" destOrd="0" presId="urn:microsoft.com/office/officeart/2008/layout/HalfCircleOrganizationChart"/>
    <dgm:cxn modelId="{B01DBDA7-A4AE-494C-BB16-2ED0B779BE6E}" type="presParOf" srcId="{64F5937F-622D-044E-B145-05AEEED063E6}" destId="{191D7194-CE8B-B64E-B566-68F1C9761DE2}" srcOrd="0" destOrd="0" presId="urn:microsoft.com/office/officeart/2008/layout/HalfCircleOrganizationChart"/>
    <dgm:cxn modelId="{21089C46-84E4-AA41-98BE-2475DADCD4B6}" type="presParOf" srcId="{64F5937F-622D-044E-B145-05AEEED063E6}" destId="{853B8699-26A7-F449-AC7E-3A81CC75AE8C}" srcOrd="1" destOrd="0" presId="urn:microsoft.com/office/officeart/2008/layout/HalfCircleOrganizationChart"/>
    <dgm:cxn modelId="{D14D99D9-1EA4-A841-AF50-B8825CC84A1A}" type="presParOf" srcId="{64F5937F-622D-044E-B145-05AEEED063E6}" destId="{B820F0DD-8170-F747-9AC2-C6D3A111C90B}" srcOrd="2" destOrd="0" presId="urn:microsoft.com/office/officeart/2008/layout/HalfCircleOrganizationChart"/>
    <dgm:cxn modelId="{7C36E173-033F-5C45-BDD7-231C2BBF9563}" type="presParOf" srcId="{64F5937F-622D-044E-B145-05AEEED063E6}" destId="{3106B479-F30A-844D-BFDC-D2B0B00267C1}" srcOrd="3" destOrd="0" presId="urn:microsoft.com/office/officeart/2008/layout/HalfCircleOrganizationChart"/>
    <dgm:cxn modelId="{6CE77BBF-4B28-D243-9FCA-7BC082D9FFA8}" type="presParOf" srcId="{2FE535F6-F069-F24E-AC34-4F39F3367829}" destId="{F6E4D684-58A8-3248-AA3A-4392E29ADB52}" srcOrd="1" destOrd="0" presId="urn:microsoft.com/office/officeart/2008/layout/HalfCircleOrganizationChart"/>
    <dgm:cxn modelId="{0E1C8FE0-253A-284C-8114-203972ED9A94}" type="presParOf" srcId="{F6E4D684-58A8-3248-AA3A-4392E29ADB52}" destId="{4B6A11C7-CF78-AA42-8E14-D493BB1BB25F}" srcOrd="0" destOrd="0" presId="urn:microsoft.com/office/officeart/2008/layout/HalfCircleOrganizationChart"/>
    <dgm:cxn modelId="{1E61D10E-839A-EA42-8B68-149C3C0D2E2E}" type="presParOf" srcId="{F6E4D684-58A8-3248-AA3A-4392E29ADB52}" destId="{27431645-8983-4644-B4FB-B1583CFDE381}" srcOrd="1" destOrd="0" presId="urn:microsoft.com/office/officeart/2008/layout/HalfCircleOrganizationChart"/>
    <dgm:cxn modelId="{46245FC2-43DE-CC43-89F2-82BFAA75FA64}" type="presParOf" srcId="{27431645-8983-4644-B4FB-B1583CFDE381}" destId="{5F0458E7-FEC0-C645-B344-D3056BC11566}" srcOrd="0" destOrd="0" presId="urn:microsoft.com/office/officeart/2008/layout/HalfCircleOrganizationChart"/>
    <dgm:cxn modelId="{265ADDEA-AC4E-0B43-B944-E1603514A995}" type="presParOf" srcId="{5F0458E7-FEC0-C645-B344-D3056BC11566}" destId="{03D4D686-22A8-F042-9F7F-EA0DA6E630BF}" srcOrd="0" destOrd="0" presId="urn:microsoft.com/office/officeart/2008/layout/HalfCircleOrganizationChart"/>
    <dgm:cxn modelId="{B208F4C7-DE0F-DA4A-86CC-F25686FD7963}" type="presParOf" srcId="{5F0458E7-FEC0-C645-B344-D3056BC11566}" destId="{60E04063-93E3-4F4A-9892-23BD67EFEF1C}" srcOrd="1" destOrd="0" presId="urn:microsoft.com/office/officeart/2008/layout/HalfCircleOrganizationChart"/>
    <dgm:cxn modelId="{8FA7078D-D5A5-AB4B-8F1F-EB0A0036F388}" type="presParOf" srcId="{5F0458E7-FEC0-C645-B344-D3056BC11566}" destId="{8D6F5F70-4744-264B-B95C-C728CF37561C}" srcOrd="2" destOrd="0" presId="urn:microsoft.com/office/officeart/2008/layout/HalfCircleOrganizationChart"/>
    <dgm:cxn modelId="{F8156B9B-E3E6-7443-B34B-D385D306B9C4}" type="presParOf" srcId="{5F0458E7-FEC0-C645-B344-D3056BC11566}" destId="{91D61115-8A3E-4248-8F2C-0D99C842E37C}" srcOrd="3" destOrd="0" presId="urn:microsoft.com/office/officeart/2008/layout/HalfCircleOrganizationChart"/>
    <dgm:cxn modelId="{FA1BF309-3512-6A4D-9EE4-284629974C04}" type="presParOf" srcId="{27431645-8983-4644-B4FB-B1583CFDE381}" destId="{18E7A2D0-7335-7B4F-83FD-105E3C2172D1}" srcOrd="1" destOrd="0" presId="urn:microsoft.com/office/officeart/2008/layout/HalfCircleOrganizationChart"/>
    <dgm:cxn modelId="{104B3954-43BB-CF40-A655-9207C0E337BC}" type="presParOf" srcId="{18E7A2D0-7335-7B4F-83FD-105E3C2172D1}" destId="{17EBB7FC-ED8D-4249-8604-1A2228977703}" srcOrd="0" destOrd="0" presId="urn:microsoft.com/office/officeart/2008/layout/HalfCircleOrganizationChart"/>
    <dgm:cxn modelId="{36A79D2D-1463-094B-88F9-271E4F6D66CA}" type="presParOf" srcId="{18E7A2D0-7335-7B4F-83FD-105E3C2172D1}" destId="{BA5B7351-07DD-1445-BC82-1A60020C056C}" srcOrd="1" destOrd="0" presId="urn:microsoft.com/office/officeart/2008/layout/HalfCircleOrganizationChart"/>
    <dgm:cxn modelId="{6E6368BC-C2C6-C946-840E-4704193CD863}" type="presParOf" srcId="{BA5B7351-07DD-1445-BC82-1A60020C056C}" destId="{80ED257D-0F04-7949-B392-CF876D9EB222}" srcOrd="0" destOrd="0" presId="urn:microsoft.com/office/officeart/2008/layout/HalfCircleOrganizationChart"/>
    <dgm:cxn modelId="{81C3776B-D305-4C48-B7C0-764CF9F7C742}" type="presParOf" srcId="{80ED257D-0F04-7949-B392-CF876D9EB222}" destId="{755FB3A9-3957-EF45-9A10-773A11E0347E}" srcOrd="0" destOrd="0" presId="urn:microsoft.com/office/officeart/2008/layout/HalfCircleOrganizationChart"/>
    <dgm:cxn modelId="{8FAD2F8B-3969-DE4D-9791-CB0699A396C7}" type="presParOf" srcId="{80ED257D-0F04-7949-B392-CF876D9EB222}" destId="{6079B341-DD24-8A4D-8FE2-7E6FFCF463FE}" srcOrd="1" destOrd="0" presId="urn:microsoft.com/office/officeart/2008/layout/HalfCircleOrganizationChart"/>
    <dgm:cxn modelId="{554F6097-83B5-394A-8116-32A39BD8B5CB}" type="presParOf" srcId="{80ED257D-0F04-7949-B392-CF876D9EB222}" destId="{97E041D9-CEE5-AD48-9406-82AB2B1BC4C1}" srcOrd="2" destOrd="0" presId="urn:microsoft.com/office/officeart/2008/layout/HalfCircleOrganizationChart"/>
    <dgm:cxn modelId="{FACDE2A2-4BD5-EA40-8868-42C1C15D1B5F}" type="presParOf" srcId="{80ED257D-0F04-7949-B392-CF876D9EB222}" destId="{63D28A2B-77D0-C34D-B3B4-B7E0F8E2E8D2}" srcOrd="3" destOrd="0" presId="urn:microsoft.com/office/officeart/2008/layout/HalfCircleOrganizationChart"/>
    <dgm:cxn modelId="{B6C72E95-5CD6-BD42-BB88-A308424C7891}" type="presParOf" srcId="{BA5B7351-07DD-1445-BC82-1A60020C056C}" destId="{3346F813-FBA2-864B-973E-7EE533B0D861}" srcOrd="1" destOrd="0" presId="urn:microsoft.com/office/officeart/2008/layout/HalfCircleOrganizationChart"/>
    <dgm:cxn modelId="{2CEF85E8-724C-534C-8FD6-71ECC48BD511}" type="presParOf" srcId="{BA5B7351-07DD-1445-BC82-1A60020C056C}" destId="{57B03C7C-9C08-0141-9C13-166B5664AD13}" srcOrd="2" destOrd="0" presId="urn:microsoft.com/office/officeart/2008/layout/HalfCircleOrganizationChart"/>
    <dgm:cxn modelId="{A3B156F9-D8C4-6644-AD8A-353778D4F6C2}" type="presParOf" srcId="{18E7A2D0-7335-7B4F-83FD-105E3C2172D1}" destId="{8B962949-1506-834C-A933-45DB13806807}" srcOrd="2" destOrd="0" presId="urn:microsoft.com/office/officeart/2008/layout/HalfCircleOrganizationChart"/>
    <dgm:cxn modelId="{20C92DEB-015D-0F4D-A49B-1EF36332B8A4}" type="presParOf" srcId="{18E7A2D0-7335-7B4F-83FD-105E3C2172D1}" destId="{C63E1931-9D46-CD46-9881-D96929F47D60}" srcOrd="3" destOrd="0" presId="urn:microsoft.com/office/officeart/2008/layout/HalfCircleOrganizationChart"/>
    <dgm:cxn modelId="{8E2C3164-41DF-B145-8918-363A334DE1CE}" type="presParOf" srcId="{C63E1931-9D46-CD46-9881-D96929F47D60}" destId="{2AE6269C-2CDB-E141-9138-78021683C603}" srcOrd="0" destOrd="0" presId="urn:microsoft.com/office/officeart/2008/layout/HalfCircleOrganizationChart"/>
    <dgm:cxn modelId="{0C52231F-7E34-A345-81EF-3472748670CF}" type="presParOf" srcId="{2AE6269C-2CDB-E141-9138-78021683C603}" destId="{A5A09FEE-3EBC-9A43-A59B-01E0BF8A2DE5}" srcOrd="0" destOrd="0" presId="urn:microsoft.com/office/officeart/2008/layout/HalfCircleOrganizationChart"/>
    <dgm:cxn modelId="{46C42816-DF32-AB41-83AB-6D8DBDDDCDEE}" type="presParOf" srcId="{2AE6269C-2CDB-E141-9138-78021683C603}" destId="{B95E81DC-A2E6-BF4A-AABF-B4081B8835E2}" srcOrd="1" destOrd="0" presId="urn:microsoft.com/office/officeart/2008/layout/HalfCircleOrganizationChart"/>
    <dgm:cxn modelId="{CBF7BA04-2860-2345-BFF1-A05150D7BB41}" type="presParOf" srcId="{2AE6269C-2CDB-E141-9138-78021683C603}" destId="{26EF3817-2600-C547-B78A-362BDCCB0D0F}" srcOrd="2" destOrd="0" presId="urn:microsoft.com/office/officeart/2008/layout/HalfCircleOrganizationChart"/>
    <dgm:cxn modelId="{4FF7ED3C-9526-244C-BA34-0ECD78216C35}" type="presParOf" srcId="{2AE6269C-2CDB-E141-9138-78021683C603}" destId="{047D0FBB-03C0-2E43-8F01-DF8B38B67604}" srcOrd="3" destOrd="0" presId="urn:microsoft.com/office/officeart/2008/layout/HalfCircleOrganizationChart"/>
    <dgm:cxn modelId="{0B863170-8342-D246-8A25-6FF602EE1F75}" type="presParOf" srcId="{C63E1931-9D46-CD46-9881-D96929F47D60}" destId="{99CBCCE7-CC52-F440-840C-A95626580CCD}" srcOrd="1" destOrd="0" presId="urn:microsoft.com/office/officeart/2008/layout/HalfCircleOrganizationChart"/>
    <dgm:cxn modelId="{2A3363AC-1ADA-4C40-BE67-9DA5E240B9C5}" type="presParOf" srcId="{C63E1931-9D46-CD46-9881-D96929F47D60}" destId="{13FEA430-03E2-AB4C-9DF6-9ECEB4A7EBB4}" srcOrd="2" destOrd="0" presId="urn:microsoft.com/office/officeart/2008/layout/HalfCircleOrganizationChart"/>
    <dgm:cxn modelId="{B3AE71EA-9ABB-0B4D-A729-72B455C97FD5}" type="presParOf" srcId="{27431645-8983-4644-B4FB-B1583CFDE381}" destId="{52474E66-CFF4-E942-97F5-B22C52B43797}" srcOrd="2" destOrd="0" presId="urn:microsoft.com/office/officeart/2008/layout/HalfCircleOrganizationChart"/>
    <dgm:cxn modelId="{C0429654-881D-514C-9261-8C161BC55FFB}" type="presParOf" srcId="{F6E4D684-58A8-3248-AA3A-4392E29ADB52}" destId="{B9DEF305-57F1-124D-BA6B-B39A497F6E20}" srcOrd="2" destOrd="0" presId="urn:microsoft.com/office/officeart/2008/layout/HalfCircleOrganizationChart"/>
    <dgm:cxn modelId="{FD1FC577-7C95-6D45-A0A0-D7C927E64A8C}" type="presParOf" srcId="{F6E4D684-58A8-3248-AA3A-4392E29ADB52}" destId="{594B40B2-BC79-8F48-884E-358D6C90F319}" srcOrd="3" destOrd="0" presId="urn:microsoft.com/office/officeart/2008/layout/HalfCircleOrganizationChart"/>
    <dgm:cxn modelId="{BAF39EEF-7B7E-D749-89A9-4DB71DF70054}" type="presParOf" srcId="{594B40B2-BC79-8F48-884E-358D6C90F319}" destId="{DDFBA919-2A2C-8A41-BAB8-CD763FC56D62}" srcOrd="0" destOrd="0" presId="urn:microsoft.com/office/officeart/2008/layout/HalfCircleOrganizationChart"/>
    <dgm:cxn modelId="{0F8BF0EC-4D29-F94E-8EB5-BCD7802D072E}" type="presParOf" srcId="{DDFBA919-2A2C-8A41-BAB8-CD763FC56D62}" destId="{682968D8-1FD1-4748-941E-4F27D5D6FCFA}" srcOrd="0" destOrd="0" presId="urn:microsoft.com/office/officeart/2008/layout/HalfCircleOrganizationChart"/>
    <dgm:cxn modelId="{E8E8B471-E304-5749-9061-AD8F5FAAD1F9}" type="presParOf" srcId="{DDFBA919-2A2C-8A41-BAB8-CD763FC56D62}" destId="{D8AC6214-3C6C-0140-B676-D99A7CEDC680}" srcOrd="1" destOrd="0" presId="urn:microsoft.com/office/officeart/2008/layout/HalfCircleOrganizationChart"/>
    <dgm:cxn modelId="{9EC784C5-483F-2C4B-8DA5-1F03C54535EE}" type="presParOf" srcId="{DDFBA919-2A2C-8A41-BAB8-CD763FC56D62}" destId="{36F24049-91DC-FF4E-8631-6E40895C99F3}" srcOrd="2" destOrd="0" presId="urn:microsoft.com/office/officeart/2008/layout/HalfCircleOrganizationChart"/>
    <dgm:cxn modelId="{9D2FDAB0-A90D-7D4D-995F-695C7E62F08B}" type="presParOf" srcId="{DDFBA919-2A2C-8A41-BAB8-CD763FC56D62}" destId="{6532D0B4-C920-804F-846F-8E43F4AD4B67}" srcOrd="3" destOrd="0" presId="urn:microsoft.com/office/officeart/2008/layout/HalfCircleOrganizationChart"/>
    <dgm:cxn modelId="{8D1E24E9-CC9E-C449-BDE7-DEFA24209AD3}" type="presParOf" srcId="{594B40B2-BC79-8F48-884E-358D6C90F319}" destId="{B069935F-28E4-2A44-979B-6FFCB344051E}" srcOrd="1" destOrd="0" presId="urn:microsoft.com/office/officeart/2008/layout/HalfCircleOrganizationChart"/>
    <dgm:cxn modelId="{20C1A8D5-4DB8-454B-AFFC-AE13C809C3BC}" type="presParOf" srcId="{B069935F-28E4-2A44-979B-6FFCB344051E}" destId="{79D26B07-AF9E-2B49-91B5-ADF3D979AA01}" srcOrd="0" destOrd="0" presId="urn:microsoft.com/office/officeart/2008/layout/HalfCircleOrganizationChart"/>
    <dgm:cxn modelId="{10B16416-9EAA-9F4F-89ED-A1E7FED7D8C0}" type="presParOf" srcId="{B069935F-28E4-2A44-979B-6FFCB344051E}" destId="{87FF3B22-57FB-1349-AD16-7A57D93A942B}" srcOrd="1" destOrd="0" presId="urn:microsoft.com/office/officeart/2008/layout/HalfCircleOrganizationChart"/>
    <dgm:cxn modelId="{EDD0F356-AB56-5C4A-B209-791276159328}" type="presParOf" srcId="{87FF3B22-57FB-1349-AD16-7A57D93A942B}" destId="{41603AD5-EAA6-8D45-A005-EF4736967644}" srcOrd="0" destOrd="0" presId="urn:microsoft.com/office/officeart/2008/layout/HalfCircleOrganizationChart"/>
    <dgm:cxn modelId="{320FC816-47FD-DF44-BEA2-591D81C135B4}" type="presParOf" srcId="{41603AD5-EAA6-8D45-A005-EF4736967644}" destId="{1FDA878E-65D3-1E48-8CCB-9E86B064ADB5}" srcOrd="0" destOrd="0" presId="urn:microsoft.com/office/officeart/2008/layout/HalfCircleOrganizationChart"/>
    <dgm:cxn modelId="{46C0622E-F341-C749-867D-C54A2FD66B07}" type="presParOf" srcId="{41603AD5-EAA6-8D45-A005-EF4736967644}" destId="{FBD94E22-554B-AC48-9FF5-0B5DDAB47816}" srcOrd="1" destOrd="0" presId="urn:microsoft.com/office/officeart/2008/layout/HalfCircleOrganizationChart"/>
    <dgm:cxn modelId="{CB232359-9547-6943-9FD5-9E79F75B8FA5}" type="presParOf" srcId="{41603AD5-EAA6-8D45-A005-EF4736967644}" destId="{D6BA8762-82EC-C84C-8D0E-B2EA11D4766D}" srcOrd="2" destOrd="0" presId="urn:microsoft.com/office/officeart/2008/layout/HalfCircleOrganizationChart"/>
    <dgm:cxn modelId="{47D6CCA5-EE1D-A04B-B59B-56328F0746B6}" type="presParOf" srcId="{41603AD5-EAA6-8D45-A005-EF4736967644}" destId="{060A2026-8BD2-C344-8A9F-DF82B9095498}" srcOrd="3" destOrd="0" presId="urn:microsoft.com/office/officeart/2008/layout/HalfCircleOrganizationChart"/>
    <dgm:cxn modelId="{80C9275C-F38A-C242-B5C4-ADAB168D2250}" type="presParOf" srcId="{87FF3B22-57FB-1349-AD16-7A57D93A942B}" destId="{95B84F15-91DD-FB47-B848-1BBC5C5155A5}" srcOrd="1" destOrd="0" presId="urn:microsoft.com/office/officeart/2008/layout/HalfCircleOrganizationChart"/>
    <dgm:cxn modelId="{5B0B8572-C142-7547-842E-7D813D988AD4}" type="presParOf" srcId="{87FF3B22-57FB-1349-AD16-7A57D93A942B}" destId="{F672C34D-838B-704A-B977-CE7F64F8229C}" srcOrd="2" destOrd="0" presId="urn:microsoft.com/office/officeart/2008/layout/HalfCircleOrganizationChart"/>
    <dgm:cxn modelId="{396850C9-A859-154A-8F24-43E395A52F27}" type="presParOf" srcId="{B069935F-28E4-2A44-979B-6FFCB344051E}" destId="{13F2247F-A542-6D4F-823B-B3264CA55B41}" srcOrd="2" destOrd="0" presId="urn:microsoft.com/office/officeart/2008/layout/HalfCircleOrganizationChart"/>
    <dgm:cxn modelId="{041626DE-269C-034F-8729-B62BE38D410D}" type="presParOf" srcId="{B069935F-28E4-2A44-979B-6FFCB344051E}" destId="{45AD3E92-2198-324A-B685-91E5ECFDEDF0}" srcOrd="3" destOrd="0" presId="urn:microsoft.com/office/officeart/2008/layout/HalfCircleOrganizationChart"/>
    <dgm:cxn modelId="{F7968DF4-915B-3748-AE49-90BEF68848BF}" type="presParOf" srcId="{45AD3E92-2198-324A-B685-91E5ECFDEDF0}" destId="{0884493E-2557-6846-A0BD-9786CD9E24BD}" srcOrd="0" destOrd="0" presId="urn:microsoft.com/office/officeart/2008/layout/HalfCircleOrganizationChart"/>
    <dgm:cxn modelId="{469CDEC3-B473-A745-862E-B4F1B640A34A}" type="presParOf" srcId="{0884493E-2557-6846-A0BD-9786CD9E24BD}" destId="{8FF01A02-02E8-4547-B305-38C1EA8B6BA0}" srcOrd="0" destOrd="0" presId="urn:microsoft.com/office/officeart/2008/layout/HalfCircleOrganizationChart"/>
    <dgm:cxn modelId="{CA3C40D2-15E9-2E45-9FA2-4986B6A4CFD9}" type="presParOf" srcId="{0884493E-2557-6846-A0BD-9786CD9E24BD}" destId="{3F807030-6E91-4D4A-B666-A2D99DA6E7BE}" srcOrd="1" destOrd="0" presId="urn:microsoft.com/office/officeart/2008/layout/HalfCircleOrganizationChart"/>
    <dgm:cxn modelId="{9A4D1008-7534-EA45-B7D7-680DE4912D0C}" type="presParOf" srcId="{0884493E-2557-6846-A0BD-9786CD9E24BD}" destId="{685A392B-7C3D-5840-AB5D-6524AEE3AFC2}" srcOrd="2" destOrd="0" presId="urn:microsoft.com/office/officeart/2008/layout/HalfCircleOrganizationChart"/>
    <dgm:cxn modelId="{34B6AD23-F694-6C42-88B5-C6C1DD5131A7}" type="presParOf" srcId="{0884493E-2557-6846-A0BD-9786CD9E24BD}" destId="{C26F33D8-1CA3-9B44-8BE5-E0B8ACCF92C4}" srcOrd="3" destOrd="0" presId="urn:microsoft.com/office/officeart/2008/layout/HalfCircleOrganizationChart"/>
    <dgm:cxn modelId="{4275C5E0-C398-574C-B0E0-358753BE594F}" type="presParOf" srcId="{45AD3E92-2198-324A-B685-91E5ECFDEDF0}" destId="{D48E46DE-279A-634F-A346-B98BE5B5B081}" srcOrd="1" destOrd="0" presId="urn:microsoft.com/office/officeart/2008/layout/HalfCircleOrganizationChart"/>
    <dgm:cxn modelId="{74E1DDA4-42FD-514E-AFA6-AA5EE0A20999}" type="presParOf" srcId="{45AD3E92-2198-324A-B685-91E5ECFDEDF0}" destId="{6401F492-2028-4A40-8607-6A2AEB3D9396}" srcOrd="2" destOrd="0" presId="urn:microsoft.com/office/officeart/2008/layout/HalfCircleOrganizationChart"/>
    <dgm:cxn modelId="{71851930-A3FB-854C-BF58-6DAB6F5E3A72}" type="presParOf" srcId="{594B40B2-BC79-8F48-884E-358D6C90F319}" destId="{A8C204D8-B71F-CB47-9995-E093AEEDB4E5}" srcOrd="2" destOrd="0" presId="urn:microsoft.com/office/officeart/2008/layout/HalfCircleOrganizationChart"/>
    <dgm:cxn modelId="{85DDCDD0-E751-B54B-8D79-79201C9C569E}" type="presParOf" srcId="{2FE535F6-F069-F24E-AC34-4F39F3367829}" destId="{855DF807-BAA5-1647-BF22-45D9679F1AF7}" srcOrd="2" destOrd="0" presId="urn:microsoft.com/office/officeart/2008/layout/HalfCircleOrganizationChart"/>
    <dgm:cxn modelId="{BEF8043D-F8F1-7A4E-A208-95CA3862DB8B}" type="presParOf" srcId="{855DF807-BAA5-1647-BF22-45D9679F1AF7}" destId="{94425C0C-10F3-6F48-9144-A6563F662E69}" srcOrd="0" destOrd="0" presId="urn:microsoft.com/office/officeart/2008/layout/HalfCircleOrganizationChart"/>
    <dgm:cxn modelId="{C9865EBE-C3A8-F449-AFC7-862C6C0FD41A}" type="presParOf" srcId="{855DF807-BAA5-1647-BF22-45D9679F1AF7}" destId="{2BE8BA98-3CB5-BB4D-BBDE-FF645F448358}" srcOrd="1" destOrd="0" presId="urn:microsoft.com/office/officeart/2008/layout/HalfCircleOrganizationChart"/>
    <dgm:cxn modelId="{5185C4AA-56A5-EE4E-9871-19D2BAF89A50}" type="presParOf" srcId="{2BE8BA98-3CB5-BB4D-BBDE-FF645F448358}" destId="{E6048F14-4B6F-2645-B6D8-208D450C4DE9}" srcOrd="0" destOrd="0" presId="urn:microsoft.com/office/officeart/2008/layout/HalfCircleOrganizationChart"/>
    <dgm:cxn modelId="{DA897B90-3E94-4347-8C87-6F25259DF972}" type="presParOf" srcId="{E6048F14-4B6F-2645-B6D8-208D450C4DE9}" destId="{DCA71371-126C-3E48-A352-E225A5A2A11A}" srcOrd="0" destOrd="0" presId="urn:microsoft.com/office/officeart/2008/layout/HalfCircleOrganizationChart"/>
    <dgm:cxn modelId="{A3580925-BE3D-A64D-ADF2-B3255F7112B7}" type="presParOf" srcId="{E6048F14-4B6F-2645-B6D8-208D450C4DE9}" destId="{4D3AC546-C750-BC47-A06B-878CB9B3F86E}" srcOrd="1" destOrd="0" presId="urn:microsoft.com/office/officeart/2008/layout/HalfCircleOrganizationChart"/>
    <dgm:cxn modelId="{7372AE67-1E79-F44D-85E1-C05AA34F14C1}" type="presParOf" srcId="{E6048F14-4B6F-2645-B6D8-208D450C4DE9}" destId="{A4060D71-B5EE-D740-8C34-AA36A09BC72E}" srcOrd="2" destOrd="0" presId="urn:microsoft.com/office/officeart/2008/layout/HalfCircleOrganizationChart"/>
    <dgm:cxn modelId="{BB57612D-FD49-E442-BD25-F973B4B33175}" type="presParOf" srcId="{E6048F14-4B6F-2645-B6D8-208D450C4DE9}" destId="{8CACA2EC-0F22-7A46-B7D3-FEA5215F1967}" srcOrd="3" destOrd="0" presId="urn:microsoft.com/office/officeart/2008/layout/HalfCircleOrganizationChart"/>
    <dgm:cxn modelId="{8106DD4E-2081-924A-83DA-7BC21961959B}" type="presParOf" srcId="{2BE8BA98-3CB5-BB4D-BBDE-FF645F448358}" destId="{DBFFE178-EBF1-FD45-AE97-77881D1CF540}" srcOrd="1" destOrd="0" presId="urn:microsoft.com/office/officeart/2008/layout/HalfCircleOrganizationChart"/>
    <dgm:cxn modelId="{05E1D335-AFF2-C74A-B960-2BB78CB04435}" type="presParOf" srcId="{2BE8BA98-3CB5-BB4D-BBDE-FF645F448358}" destId="{7534E353-6A76-4E42-90E4-8D59E23A1C43}" srcOrd="2" destOrd="0" presId="urn:microsoft.com/office/officeart/2008/layout/HalfCircleOrganizationChart"/>
  </dgm:cxnLst>
  <dgm:bg/>
  <dgm:whole>
    <a:ln w="38100">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25C0C-10F3-6F48-9144-A6563F662E69}">
      <dsp:nvSpPr>
        <dsp:cNvPr id="0" name=""/>
        <dsp:cNvSpPr/>
      </dsp:nvSpPr>
      <dsp:spPr>
        <a:xfrm>
          <a:off x="8484318" y="1433047"/>
          <a:ext cx="707966" cy="511782"/>
        </a:xfrm>
        <a:custGeom>
          <a:avLst/>
          <a:gdLst/>
          <a:ahLst/>
          <a:cxnLst/>
          <a:rect l="0" t="0" r="0" b="0"/>
          <a:pathLst>
            <a:path>
              <a:moveTo>
                <a:pt x="707966" y="0"/>
              </a:moveTo>
              <a:lnTo>
                <a:pt x="707966" y="511782"/>
              </a:lnTo>
              <a:lnTo>
                <a:pt x="0" y="511782"/>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2247F-A542-6D4F-823B-B3264CA55B41}">
      <dsp:nvSpPr>
        <dsp:cNvPr id="0" name=""/>
        <dsp:cNvSpPr/>
      </dsp:nvSpPr>
      <dsp:spPr>
        <a:xfrm>
          <a:off x="1022437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26B07-AF9E-2B49-91B5-ADF3D979AA01}">
      <dsp:nvSpPr>
        <dsp:cNvPr id="0" name=""/>
        <dsp:cNvSpPr/>
      </dsp:nvSpPr>
      <dsp:spPr>
        <a:xfrm>
          <a:off x="1022437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DEF305-57F1-124D-BA6B-B39A497F6E20}">
      <dsp:nvSpPr>
        <dsp:cNvPr id="0" name=""/>
        <dsp:cNvSpPr/>
      </dsp:nvSpPr>
      <dsp:spPr>
        <a:xfrm>
          <a:off x="9192284" y="1433047"/>
          <a:ext cx="1032095" cy="1569466"/>
        </a:xfrm>
        <a:custGeom>
          <a:avLst/>
          <a:gdLst/>
          <a:ahLst/>
          <a:cxnLst/>
          <a:rect l="0" t="0" r="0" b="0"/>
          <a:pathLst>
            <a:path>
              <a:moveTo>
                <a:pt x="0" y="0"/>
              </a:moveTo>
              <a:lnTo>
                <a:pt x="0" y="1390342"/>
              </a:lnTo>
              <a:lnTo>
                <a:pt x="1032095" y="1390342"/>
              </a:lnTo>
              <a:lnTo>
                <a:pt x="1032095"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62949-1506-834C-A933-45DB13806807}">
      <dsp:nvSpPr>
        <dsp:cNvPr id="0" name=""/>
        <dsp:cNvSpPr/>
      </dsp:nvSpPr>
      <dsp:spPr>
        <a:xfrm>
          <a:off x="816018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EBB7FC-ED8D-4249-8604-1A2228977703}">
      <dsp:nvSpPr>
        <dsp:cNvPr id="0" name=""/>
        <dsp:cNvSpPr/>
      </dsp:nvSpPr>
      <dsp:spPr>
        <a:xfrm>
          <a:off x="816018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A11C7-CF78-AA42-8E14-D493BB1BB25F}">
      <dsp:nvSpPr>
        <dsp:cNvPr id="0" name=""/>
        <dsp:cNvSpPr/>
      </dsp:nvSpPr>
      <dsp:spPr>
        <a:xfrm>
          <a:off x="8160189" y="1433047"/>
          <a:ext cx="1032095" cy="1569466"/>
        </a:xfrm>
        <a:custGeom>
          <a:avLst/>
          <a:gdLst/>
          <a:ahLst/>
          <a:cxnLst/>
          <a:rect l="0" t="0" r="0" b="0"/>
          <a:pathLst>
            <a:path>
              <a:moveTo>
                <a:pt x="1032095" y="0"/>
              </a:moveTo>
              <a:lnTo>
                <a:pt x="1032095" y="1390342"/>
              </a:lnTo>
              <a:lnTo>
                <a:pt x="0" y="1390342"/>
              </a:lnTo>
              <a:lnTo>
                <a:pt x="0"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24B95C-6B7D-264D-8962-03B6A8E3634C}">
      <dsp:nvSpPr>
        <dsp:cNvPr id="0" name=""/>
        <dsp:cNvSpPr/>
      </dsp:nvSpPr>
      <dsp:spPr>
        <a:xfrm>
          <a:off x="4987137" y="2644266"/>
          <a:ext cx="762436" cy="1819096"/>
        </a:xfrm>
        <a:custGeom>
          <a:avLst/>
          <a:gdLst/>
          <a:ahLst/>
          <a:cxnLst/>
          <a:rect l="0" t="0" r="0" b="0"/>
          <a:pathLst>
            <a:path>
              <a:moveTo>
                <a:pt x="0" y="0"/>
              </a:moveTo>
              <a:lnTo>
                <a:pt x="0" y="1819096"/>
              </a:lnTo>
              <a:lnTo>
                <a:pt x="762436" y="1819096"/>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07E32D-FA8A-2E4F-BC0E-0210C73EE061}">
      <dsp:nvSpPr>
        <dsp:cNvPr id="0" name=""/>
        <dsp:cNvSpPr/>
      </dsp:nvSpPr>
      <dsp:spPr>
        <a:xfrm>
          <a:off x="4301399" y="2644266"/>
          <a:ext cx="685737" cy="1031628"/>
        </a:xfrm>
        <a:custGeom>
          <a:avLst/>
          <a:gdLst/>
          <a:ahLst/>
          <a:cxnLst/>
          <a:rect l="0" t="0" r="0" b="0"/>
          <a:pathLst>
            <a:path>
              <a:moveTo>
                <a:pt x="685737" y="0"/>
              </a:moveTo>
              <a:lnTo>
                <a:pt x="685737" y="1031628"/>
              </a:lnTo>
              <a:lnTo>
                <a:pt x="0" y="1031628"/>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94DE9B-BDE5-E24E-ABFB-BF96760AC091}">
      <dsp:nvSpPr>
        <dsp:cNvPr id="0" name=""/>
        <dsp:cNvSpPr/>
      </dsp:nvSpPr>
      <dsp:spPr>
        <a:xfrm>
          <a:off x="4987137" y="2644266"/>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AC1D3-E450-9D4C-80B6-14C3C606595C}">
      <dsp:nvSpPr>
        <dsp:cNvPr id="0" name=""/>
        <dsp:cNvSpPr/>
      </dsp:nvSpPr>
      <dsp:spPr>
        <a:xfrm>
          <a:off x="2922946" y="1433047"/>
          <a:ext cx="2064190" cy="358247"/>
        </a:xfrm>
        <a:custGeom>
          <a:avLst/>
          <a:gdLst/>
          <a:ahLst/>
          <a:cxnLst/>
          <a:rect l="0" t="0" r="0" b="0"/>
          <a:pathLst>
            <a:path>
              <a:moveTo>
                <a:pt x="0" y="0"/>
              </a:moveTo>
              <a:lnTo>
                <a:pt x="0" y="179123"/>
              </a:lnTo>
              <a:lnTo>
                <a:pt x="2064190" y="179123"/>
              </a:lnTo>
              <a:lnTo>
                <a:pt x="206419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050A93-511F-F346-A05D-098F988468CC}">
      <dsp:nvSpPr>
        <dsp:cNvPr id="0" name=""/>
        <dsp:cNvSpPr/>
      </dsp:nvSpPr>
      <dsp:spPr>
        <a:xfrm>
          <a:off x="2877226" y="1433047"/>
          <a:ext cx="91440" cy="358247"/>
        </a:xfrm>
        <a:custGeom>
          <a:avLst/>
          <a:gdLst/>
          <a:ahLst/>
          <a:cxnLst/>
          <a:rect l="0" t="0" r="0" b="0"/>
          <a:pathLst>
            <a:path>
              <a:moveTo>
                <a:pt x="45720" y="0"/>
              </a:moveTo>
              <a:lnTo>
                <a:pt x="4572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52CE6-EBAB-B942-8403-FB521A2D4A0C}">
      <dsp:nvSpPr>
        <dsp:cNvPr id="0" name=""/>
        <dsp:cNvSpPr/>
      </dsp:nvSpPr>
      <dsp:spPr>
        <a:xfrm>
          <a:off x="858756" y="1433047"/>
          <a:ext cx="2064190" cy="358247"/>
        </a:xfrm>
        <a:custGeom>
          <a:avLst/>
          <a:gdLst/>
          <a:ahLst/>
          <a:cxnLst/>
          <a:rect l="0" t="0" r="0" b="0"/>
          <a:pathLst>
            <a:path>
              <a:moveTo>
                <a:pt x="2064190" y="0"/>
              </a:moveTo>
              <a:lnTo>
                <a:pt x="2064190" y="179123"/>
              </a:lnTo>
              <a:lnTo>
                <a:pt x="0" y="179123"/>
              </a:lnTo>
              <a:lnTo>
                <a:pt x="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0EB35-F750-0F48-AE50-98B128916419}">
      <dsp:nvSpPr>
        <dsp:cNvPr id="0" name=""/>
        <dsp:cNvSpPr/>
      </dsp:nvSpPr>
      <dsp:spPr>
        <a:xfrm>
          <a:off x="2496461"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C5ECE-8F5E-034C-82C6-C0476B58496E}">
      <dsp:nvSpPr>
        <dsp:cNvPr id="0" name=""/>
        <dsp:cNvSpPr/>
      </dsp:nvSpPr>
      <dsp:spPr>
        <a:xfrm>
          <a:off x="2496461"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4D752-891B-B44C-AF3A-37EB2BABE903}">
      <dsp:nvSpPr>
        <dsp:cNvPr id="0" name=""/>
        <dsp:cNvSpPr/>
      </dsp:nvSpPr>
      <dsp:spPr>
        <a:xfrm>
          <a:off x="2069975"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Vanderbilt University</a:t>
          </a:r>
        </a:p>
      </dsp:txBody>
      <dsp:txXfrm>
        <a:off x="2069975" y="733611"/>
        <a:ext cx="1705942" cy="545901"/>
      </dsp:txXfrm>
    </dsp:sp>
    <dsp:sp modelId="{9DA8B009-95EA-864A-B74B-1FF92F05D2F2}">
      <dsp:nvSpPr>
        <dsp:cNvPr id="0" name=""/>
        <dsp:cNvSpPr/>
      </dsp:nvSpPr>
      <dsp:spPr>
        <a:xfrm>
          <a:off x="43227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AFA2B-D9FD-B84C-A4C0-871F4690BC68}">
      <dsp:nvSpPr>
        <dsp:cNvPr id="0" name=""/>
        <dsp:cNvSpPr/>
      </dsp:nvSpPr>
      <dsp:spPr>
        <a:xfrm>
          <a:off x="43227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2B7326-CD2C-5549-BA1E-192109F247E5}">
      <dsp:nvSpPr>
        <dsp:cNvPr id="0" name=""/>
        <dsp:cNvSpPr/>
      </dsp:nvSpPr>
      <dsp:spPr>
        <a:xfrm>
          <a:off x="578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Franklin Gothic Medium" panose="020B0603020102020204" pitchFamily="34" charset="0"/>
              <a:cs typeface="Sana" pitchFamily="2" charset="-78"/>
            </a:rPr>
            <a:t>Multi-reader multi-case ROC curves</a:t>
          </a:r>
        </a:p>
      </dsp:txBody>
      <dsp:txXfrm>
        <a:off x="5785" y="1944830"/>
        <a:ext cx="1705942" cy="545901"/>
      </dsp:txXfrm>
    </dsp:sp>
    <dsp:sp modelId="{F9D6B05C-3B67-8B49-B5C6-40DB37A5E41F}">
      <dsp:nvSpPr>
        <dsp:cNvPr id="0" name=""/>
        <dsp:cNvSpPr/>
      </dsp:nvSpPr>
      <dsp:spPr>
        <a:xfrm>
          <a:off x="249646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0D4F-5DE5-8949-A021-8C082C1E7F51}">
      <dsp:nvSpPr>
        <dsp:cNvPr id="0" name=""/>
        <dsp:cNvSpPr/>
      </dsp:nvSpPr>
      <dsp:spPr>
        <a:xfrm>
          <a:off x="249646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2C339-7ED8-6F49-B1E8-BA0A018CA855}">
      <dsp:nvSpPr>
        <dsp:cNvPr id="0" name=""/>
        <dsp:cNvSpPr/>
      </dsp:nvSpPr>
      <dsp:spPr>
        <a:xfrm>
          <a:off x="206997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VA Health Outcomes</a:t>
          </a:r>
        </a:p>
      </dsp:txBody>
      <dsp:txXfrm>
        <a:off x="2069975" y="1944830"/>
        <a:ext cx="1705942" cy="545901"/>
      </dsp:txXfrm>
    </dsp:sp>
    <dsp:sp modelId="{32149097-AF8D-F643-B5CD-1A9CA326D788}">
      <dsp:nvSpPr>
        <dsp:cNvPr id="0" name=""/>
        <dsp:cNvSpPr/>
      </dsp:nvSpPr>
      <dsp:spPr>
        <a:xfrm>
          <a:off x="456065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446B0-40BB-1647-987A-9A13D5D9FAC9}">
      <dsp:nvSpPr>
        <dsp:cNvPr id="0" name=""/>
        <dsp:cNvSpPr/>
      </dsp:nvSpPr>
      <dsp:spPr>
        <a:xfrm>
          <a:off x="456065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D12CA-467D-E74B-8924-E2A02F6C3B30}">
      <dsp:nvSpPr>
        <dsp:cNvPr id="0" name=""/>
        <dsp:cNvSpPr/>
      </dsp:nvSpPr>
      <dsp:spPr>
        <a:xfrm>
          <a:off x="413416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bg1"/>
              </a:solidFill>
              <a:latin typeface="Franklin Gothic Medium" panose="020B0603020102020204" pitchFamily="34" charset="0"/>
              <a:cs typeface="Sana" pitchFamily="2" charset="-78"/>
            </a:rPr>
            <a:t>Causal inference</a:t>
          </a:r>
          <a:endParaRPr lang="en-US" sz="1600" kern="1200" dirty="0">
            <a:solidFill>
              <a:schemeClr val="bg1"/>
            </a:solidFill>
            <a:latin typeface="Franklin Gothic Medium" panose="020B0603020102020204" pitchFamily="34" charset="0"/>
            <a:cs typeface="Sana" pitchFamily="2" charset="-78"/>
          </a:endParaRPr>
        </a:p>
      </dsp:txBody>
      <dsp:txXfrm>
        <a:off x="4134165" y="1944830"/>
        <a:ext cx="1705942" cy="545901"/>
      </dsp:txXfrm>
    </dsp:sp>
    <dsp:sp modelId="{1EC34851-10D8-A846-A061-F253CFCFE075}">
      <dsp:nvSpPr>
        <dsp:cNvPr id="0" name=""/>
        <dsp:cNvSpPr/>
      </dsp:nvSpPr>
      <dsp:spPr>
        <a:xfrm>
          <a:off x="5669513"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27A013-E543-C845-9F4E-C5E10D5FA931}">
      <dsp:nvSpPr>
        <dsp:cNvPr id="0" name=""/>
        <dsp:cNvSpPr/>
      </dsp:nvSpPr>
      <dsp:spPr>
        <a:xfrm>
          <a:off x="5669513"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F2A04-191C-4240-B3D5-EA210D605B51}">
      <dsp:nvSpPr>
        <dsp:cNvPr id="0" name=""/>
        <dsp:cNvSpPr/>
      </dsp:nvSpPr>
      <dsp:spPr>
        <a:xfrm>
          <a:off x="524302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ATM and ATO weights finite sample bias</a:t>
          </a:r>
        </a:p>
      </dsp:txBody>
      <dsp:txXfrm>
        <a:off x="5243028" y="3156049"/>
        <a:ext cx="1705942" cy="545901"/>
      </dsp:txXfrm>
    </dsp:sp>
    <dsp:sp modelId="{BD77243B-4E26-834A-8B9E-2E248A54D15A}">
      <dsp:nvSpPr>
        <dsp:cNvPr id="0" name=""/>
        <dsp:cNvSpPr/>
      </dsp:nvSpPr>
      <dsp:spPr>
        <a:xfrm>
          <a:off x="3550784" y="3522360"/>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2F2B59-3698-C241-B37F-3128DFAFBEA5}">
      <dsp:nvSpPr>
        <dsp:cNvPr id="0" name=""/>
        <dsp:cNvSpPr/>
      </dsp:nvSpPr>
      <dsp:spPr>
        <a:xfrm>
          <a:off x="3550784" y="3522360"/>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4C77CE-C81F-8E4E-A8D3-9E25FC69499A}">
      <dsp:nvSpPr>
        <dsp:cNvPr id="0" name=""/>
        <dsp:cNvSpPr/>
      </dsp:nvSpPr>
      <dsp:spPr>
        <a:xfrm>
          <a:off x="3124299" y="3675894"/>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ATO Doubly Robust estimator and Variance estimation</a:t>
          </a:r>
        </a:p>
      </dsp:txBody>
      <dsp:txXfrm>
        <a:off x="3124299" y="3675894"/>
        <a:ext cx="1705942" cy="545901"/>
      </dsp:txXfrm>
    </dsp:sp>
    <dsp:sp modelId="{A4B19EC8-5A3F-D64A-8433-FD6B02F52CCE}">
      <dsp:nvSpPr>
        <dsp:cNvPr id="0" name=""/>
        <dsp:cNvSpPr/>
      </dsp:nvSpPr>
      <dsp:spPr>
        <a:xfrm>
          <a:off x="5647217" y="4309828"/>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8723B5-F145-7A49-ABFB-5563F872EB66}">
      <dsp:nvSpPr>
        <dsp:cNvPr id="0" name=""/>
        <dsp:cNvSpPr/>
      </dsp:nvSpPr>
      <dsp:spPr>
        <a:xfrm>
          <a:off x="5647217" y="4309828"/>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39E03-414A-2141-AACE-B5F3C89A0FDC}">
      <dsp:nvSpPr>
        <dsp:cNvPr id="0" name=""/>
        <dsp:cNvSpPr/>
      </dsp:nvSpPr>
      <dsp:spPr>
        <a:xfrm>
          <a:off x="5220731" y="4463363"/>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Sensitivity to Unmeasured Confounding</a:t>
          </a:r>
        </a:p>
      </dsp:txBody>
      <dsp:txXfrm>
        <a:off x="5220731" y="4463363"/>
        <a:ext cx="1705942" cy="545901"/>
      </dsp:txXfrm>
    </dsp:sp>
    <dsp:sp modelId="{853B8699-26A7-F449-AC7E-3A81CC75AE8C}">
      <dsp:nvSpPr>
        <dsp:cNvPr id="0" name=""/>
        <dsp:cNvSpPr/>
      </dsp:nvSpPr>
      <dsp:spPr>
        <a:xfrm>
          <a:off x="8765799"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20F0DD-8170-F747-9AC2-C6D3A111C90B}">
      <dsp:nvSpPr>
        <dsp:cNvPr id="0" name=""/>
        <dsp:cNvSpPr/>
      </dsp:nvSpPr>
      <dsp:spPr>
        <a:xfrm>
          <a:off x="8765799"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1D7194-CE8B-B64E-B566-68F1C9761DE2}">
      <dsp:nvSpPr>
        <dsp:cNvPr id="0" name=""/>
        <dsp:cNvSpPr/>
      </dsp:nvSpPr>
      <dsp:spPr>
        <a:xfrm>
          <a:off x="8339313"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Johns Hopkins</a:t>
          </a:r>
        </a:p>
      </dsp:txBody>
      <dsp:txXfrm>
        <a:off x="8339313" y="733611"/>
        <a:ext cx="1705942" cy="545901"/>
      </dsp:txXfrm>
    </dsp:sp>
    <dsp:sp modelId="{60E04063-93E3-4F4A-9892-23BD67EFEF1C}">
      <dsp:nvSpPr>
        <dsp:cNvPr id="0" name=""/>
        <dsp:cNvSpPr/>
      </dsp:nvSpPr>
      <dsp:spPr>
        <a:xfrm>
          <a:off x="773370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F5F70-4744-264B-B95C-C728CF37561C}">
      <dsp:nvSpPr>
        <dsp:cNvPr id="0" name=""/>
        <dsp:cNvSpPr/>
      </dsp:nvSpPr>
      <dsp:spPr>
        <a:xfrm>
          <a:off x="773370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4D686-22A8-F042-9F7F-EA0DA6E630BF}">
      <dsp:nvSpPr>
        <dsp:cNvPr id="0" name=""/>
        <dsp:cNvSpPr/>
      </dsp:nvSpPr>
      <dsp:spPr>
        <a:xfrm>
          <a:off x="730721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Analyzing data analysis techniques</a:t>
          </a:r>
        </a:p>
      </dsp:txBody>
      <dsp:txXfrm>
        <a:off x="7307218" y="3156049"/>
        <a:ext cx="1705942" cy="545901"/>
      </dsp:txXfrm>
    </dsp:sp>
    <dsp:sp modelId="{6079B341-DD24-8A4D-8FE2-7E6FFCF463FE}">
      <dsp:nvSpPr>
        <dsp:cNvPr id="0" name=""/>
        <dsp:cNvSpPr/>
      </dsp:nvSpPr>
      <dsp:spPr>
        <a:xfrm>
          <a:off x="884256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041D9-CEE5-AD48-9406-82AB2B1BC4C1}">
      <dsp:nvSpPr>
        <dsp:cNvPr id="0" name=""/>
        <dsp:cNvSpPr/>
      </dsp:nvSpPr>
      <dsp:spPr>
        <a:xfrm>
          <a:off x="884256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5FB3A9-3957-EF45-9A10-773A11E0347E}">
      <dsp:nvSpPr>
        <dsp:cNvPr id="0" name=""/>
        <dsp:cNvSpPr/>
      </dsp:nvSpPr>
      <dsp:spPr>
        <a:xfrm>
          <a:off x="8416080"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p-hack-athon</a:t>
          </a:r>
          <a:endParaRPr lang="en-US" sz="1400" kern="1200" dirty="0">
            <a:solidFill>
              <a:schemeClr val="bg1"/>
            </a:solidFill>
            <a:latin typeface="Franklin Gothic Medium" panose="020B0603020102020204" pitchFamily="34" charset="0"/>
            <a:cs typeface="Sana" pitchFamily="2" charset="-78"/>
          </a:endParaRPr>
        </a:p>
      </dsp:txBody>
      <dsp:txXfrm>
        <a:off x="8416080" y="4367268"/>
        <a:ext cx="1705942" cy="545901"/>
      </dsp:txXfrm>
    </dsp:sp>
    <dsp:sp modelId="{B95E81DC-A2E6-BF4A-AABF-B4081B8835E2}">
      <dsp:nvSpPr>
        <dsp:cNvPr id="0" name=""/>
        <dsp:cNvSpPr/>
      </dsp:nvSpPr>
      <dsp:spPr>
        <a:xfrm>
          <a:off x="884256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F3817-2600-C547-B78A-362BDCCB0D0F}">
      <dsp:nvSpPr>
        <dsp:cNvPr id="0" name=""/>
        <dsp:cNvSpPr/>
      </dsp:nvSpPr>
      <dsp:spPr>
        <a:xfrm>
          <a:off x="884256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A09FEE-3EBC-9A43-A59B-01E0BF8A2DE5}">
      <dsp:nvSpPr>
        <dsp:cNvPr id="0" name=""/>
        <dsp:cNvSpPr/>
      </dsp:nvSpPr>
      <dsp:spPr>
        <a:xfrm>
          <a:off x="8416080"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tidycode</a:t>
          </a:r>
          <a:endParaRPr lang="en-US" sz="1400" kern="1200" dirty="0">
            <a:solidFill>
              <a:schemeClr val="bg1"/>
            </a:solidFill>
            <a:latin typeface="Franklin Gothic Medium" panose="020B0603020102020204" pitchFamily="34" charset="0"/>
            <a:cs typeface="Sana" pitchFamily="2" charset="-78"/>
          </a:endParaRPr>
        </a:p>
      </dsp:txBody>
      <dsp:txXfrm>
        <a:off x="8416080" y="5578487"/>
        <a:ext cx="1705942" cy="545901"/>
      </dsp:txXfrm>
    </dsp:sp>
    <dsp:sp modelId="{D8AC6214-3C6C-0140-B676-D99A7CEDC680}">
      <dsp:nvSpPr>
        <dsp:cNvPr id="0" name=""/>
        <dsp:cNvSpPr/>
      </dsp:nvSpPr>
      <dsp:spPr>
        <a:xfrm>
          <a:off x="979789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24049-91DC-FF4E-8631-6E40895C99F3}">
      <dsp:nvSpPr>
        <dsp:cNvPr id="0" name=""/>
        <dsp:cNvSpPr/>
      </dsp:nvSpPr>
      <dsp:spPr>
        <a:xfrm>
          <a:off x="979789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968D8-1FD1-4748-941E-4F27D5D6FCFA}">
      <dsp:nvSpPr>
        <dsp:cNvPr id="0" name=""/>
        <dsp:cNvSpPr/>
      </dsp:nvSpPr>
      <dsp:spPr>
        <a:xfrm>
          <a:off x="937140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Data science pedagogy</a:t>
          </a:r>
          <a:endParaRPr lang="en-US" sz="1400" kern="1200" dirty="0">
            <a:solidFill>
              <a:schemeClr val="bg1"/>
            </a:solidFill>
            <a:latin typeface="Franklin Gothic Medium" panose="020B0603020102020204" pitchFamily="34" charset="0"/>
            <a:cs typeface="Sana" pitchFamily="2" charset="-78"/>
          </a:endParaRPr>
        </a:p>
      </dsp:txBody>
      <dsp:txXfrm>
        <a:off x="9371408" y="3156049"/>
        <a:ext cx="1705942" cy="545901"/>
      </dsp:txXfrm>
    </dsp:sp>
    <dsp:sp modelId="{FBD94E22-554B-AC48-9FF5-0B5DDAB47816}">
      <dsp:nvSpPr>
        <dsp:cNvPr id="0" name=""/>
        <dsp:cNvSpPr/>
      </dsp:nvSpPr>
      <dsp:spPr>
        <a:xfrm>
          <a:off x="1090675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A8762-82EC-C84C-8D0E-B2EA11D4766D}">
      <dsp:nvSpPr>
        <dsp:cNvPr id="0" name=""/>
        <dsp:cNvSpPr/>
      </dsp:nvSpPr>
      <dsp:spPr>
        <a:xfrm>
          <a:off x="1090675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DA878E-65D3-1E48-8CCB-9E86B064ADB5}">
      <dsp:nvSpPr>
        <dsp:cNvPr id="0" name=""/>
        <dsp:cNvSpPr/>
      </dsp:nvSpPr>
      <dsp:spPr>
        <a:xfrm>
          <a:off x="10480271"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TED-Ed</a:t>
          </a:r>
          <a:endParaRPr lang="en-US" sz="1400" kern="1200" dirty="0">
            <a:solidFill>
              <a:schemeClr val="bg1"/>
            </a:solidFill>
            <a:latin typeface="Franklin Gothic Medium" panose="020B0603020102020204" pitchFamily="34" charset="0"/>
            <a:cs typeface="Sana" pitchFamily="2" charset="-78"/>
          </a:endParaRPr>
        </a:p>
      </dsp:txBody>
      <dsp:txXfrm>
        <a:off x="10480271" y="4367268"/>
        <a:ext cx="1705942" cy="545901"/>
      </dsp:txXfrm>
    </dsp:sp>
    <dsp:sp modelId="{3F807030-6E91-4D4A-B666-A2D99DA6E7BE}">
      <dsp:nvSpPr>
        <dsp:cNvPr id="0" name=""/>
        <dsp:cNvSpPr/>
      </dsp:nvSpPr>
      <dsp:spPr>
        <a:xfrm>
          <a:off x="1090675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A392B-7C3D-5840-AB5D-6524AEE3AFC2}">
      <dsp:nvSpPr>
        <dsp:cNvPr id="0" name=""/>
        <dsp:cNvSpPr/>
      </dsp:nvSpPr>
      <dsp:spPr>
        <a:xfrm>
          <a:off x="1090675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01A02-02E8-4547-B305-38C1EA8B6BA0}">
      <dsp:nvSpPr>
        <dsp:cNvPr id="0" name=""/>
        <dsp:cNvSpPr/>
      </dsp:nvSpPr>
      <dsp:spPr>
        <a:xfrm>
          <a:off x="10480271"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Understanding Data and Statistics in Medical Literature</a:t>
          </a:r>
          <a:endParaRPr lang="en-US" sz="1400" kern="1200" dirty="0">
            <a:solidFill>
              <a:schemeClr val="bg1"/>
            </a:solidFill>
            <a:latin typeface="Franklin Gothic Medium" panose="020B0603020102020204" pitchFamily="34" charset="0"/>
            <a:cs typeface="Sana" pitchFamily="2" charset="-78"/>
          </a:endParaRPr>
        </a:p>
      </dsp:txBody>
      <dsp:txXfrm>
        <a:off x="10480271" y="5578487"/>
        <a:ext cx="1705942" cy="545901"/>
      </dsp:txXfrm>
    </dsp:sp>
    <dsp:sp modelId="{4D3AC546-C750-BC47-A06B-878CB9B3F86E}">
      <dsp:nvSpPr>
        <dsp:cNvPr id="0" name=""/>
        <dsp:cNvSpPr/>
      </dsp:nvSpPr>
      <dsp:spPr>
        <a:xfrm>
          <a:off x="7733704"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60D71-B5EE-D740-8C34-AA36A09BC72E}">
      <dsp:nvSpPr>
        <dsp:cNvPr id="0" name=""/>
        <dsp:cNvSpPr/>
      </dsp:nvSpPr>
      <dsp:spPr>
        <a:xfrm>
          <a:off x="7733704"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71371-126C-3E48-A352-E225A5A2A11A}">
      <dsp:nvSpPr>
        <dsp:cNvPr id="0" name=""/>
        <dsp:cNvSpPr/>
      </dsp:nvSpPr>
      <dsp:spPr>
        <a:xfrm>
          <a:off x="7307218"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Supplementing clinical trials with EHR data</a:t>
          </a:r>
        </a:p>
      </dsp:txBody>
      <dsp:txXfrm>
        <a:off x="7307218" y="1944830"/>
        <a:ext cx="1705942" cy="545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25C0C-10F3-6F48-9144-A6563F662E69}">
      <dsp:nvSpPr>
        <dsp:cNvPr id="0" name=""/>
        <dsp:cNvSpPr/>
      </dsp:nvSpPr>
      <dsp:spPr>
        <a:xfrm>
          <a:off x="8484318" y="1433047"/>
          <a:ext cx="707966" cy="511782"/>
        </a:xfrm>
        <a:custGeom>
          <a:avLst/>
          <a:gdLst/>
          <a:ahLst/>
          <a:cxnLst/>
          <a:rect l="0" t="0" r="0" b="0"/>
          <a:pathLst>
            <a:path>
              <a:moveTo>
                <a:pt x="707966" y="0"/>
              </a:moveTo>
              <a:lnTo>
                <a:pt x="707966" y="511782"/>
              </a:lnTo>
              <a:lnTo>
                <a:pt x="0" y="511782"/>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2247F-A542-6D4F-823B-B3264CA55B41}">
      <dsp:nvSpPr>
        <dsp:cNvPr id="0" name=""/>
        <dsp:cNvSpPr/>
      </dsp:nvSpPr>
      <dsp:spPr>
        <a:xfrm>
          <a:off x="1022437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26B07-AF9E-2B49-91B5-ADF3D979AA01}">
      <dsp:nvSpPr>
        <dsp:cNvPr id="0" name=""/>
        <dsp:cNvSpPr/>
      </dsp:nvSpPr>
      <dsp:spPr>
        <a:xfrm>
          <a:off x="1022437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DEF305-57F1-124D-BA6B-B39A497F6E20}">
      <dsp:nvSpPr>
        <dsp:cNvPr id="0" name=""/>
        <dsp:cNvSpPr/>
      </dsp:nvSpPr>
      <dsp:spPr>
        <a:xfrm>
          <a:off x="9192284" y="1433047"/>
          <a:ext cx="1032095" cy="1569466"/>
        </a:xfrm>
        <a:custGeom>
          <a:avLst/>
          <a:gdLst/>
          <a:ahLst/>
          <a:cxnLst/>
          <a:rect l="0" t="0" r="0" b="0"/>
          <a:pathLst>
            <a:path>
              <a:moveTo>
                <a:pt x="0" y="0"/>
              </a:moveTo>
              <a:lnTo>
                <a:pt x="0" y="1390342"/>
              </a:lnTo>
              <a:lnTo>
                <a:pt x="1032095" y="1390342"/>
              </a:lnTo>
              <a:lnTo>
                <a:pt x="1032095"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62949-1506-834C-A933-45DB13806807}">
      <dsp:nvSpPr>
        <dsp:cNvPr id="0" name=""/>
        <dsp:cNvSpPr/>
      </dsp:nvSpPr>
      <dsp:spPr>
        <a:xfrm>
          <a:off x="816018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EBB7FC-ED8D-4249-8604-1A2228977703}">
      <dsp:nvSpPr>
        <dsp:cNvPr id="0" name=""/>
        <dsp:cNvSpPr/>
      </dsp:nvSpPr>
      <dsp:spPr>
        <a:xfrm>
          <a:off x="816018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A11C7-CF78-AA42-8E14-D493BB1BB25F}">
      <dsp:nvSpPr>
        <dsp:cNvPr id="0" name=""/>
        <dsp:cNvSpPr/>
      </dsp:nvSpPr>
      <dsp:spPr>
        <a:xfrm>
          <a:off x="8160189" y="1433047"/>
          <a:ext cx="1032095" cy="1569466"/>
        </a:xfrm>
        <a:custGeom>
          <a:avLst/>
          <a:gdLst/>
          <a:ahLst/>
          <a:cxnLst/>
          <a:rect l="0" t="0" r="0" b="0"/>
          <a:pathLst>
            <a:path>
              <a:moveTo>
                <a:pt x="1032095" y="0"/>
              </a:moveTo>
              <a:lnTo>
                <a:pt x="1032095" y="1390342"/>
              </a:lnTo>
              <a:lnTo>
                <a:pt x="0" y="1390342"/>
              </a:lnTo>
              <a:lnTo>
                <a:pt x="0"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24B95C-6B7D-264D-8962-03B6A8E3634C}">
      <dsp:nvSpPr>
        <dsp:cNvPr id="0" name=""/>
        <dsp:cNvSpPr/>
      </dsp:nvSpPr>
      <dsp:spPr>
        <a:xfrm>
          <a:off x="4987137" y="2644266"/>
          <a:ext cx="762436" cy="1819096"/>
        </a:xfrm>
        <a:custGeom>
          <a:avLst/>
          <a:gdLst/>
          <a:ahLst/>
          <a:cxnLst/>
          <a:rect l="0" t="0" r="0" b="0"/>
          <a:pathLst>
            <a:path>
              <a:moveTo>
                <a:pt x="0" y="0"/>
              </a:moveTo>
              <a:lnTo>
                <a:pt x="0" y="1819096"/>
              </a:lnTo>
              <a:lnTo>
                <a:pt x="762436" y="1819096"/>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07E32D-FA8A-2E4F-BC0E-0210C73EE061}">
      <dsp:nvSpPr>
        <dsp:cNvPr id="0" name=""/>
        <dsp:cNvSpPr/>
      </dsp:nvSpPr>
      <dsp:spPr>
        <a:xfrm>
          <a:off x="4301399" y="2644266"/>
          <a:ext cx="685737" cy="1031628"/>
        </a:xfrm>
        <a:custGeom>
          <a:avLst/>
          <a:gdLst/>
          <a:ahLst/>
          <a:cxnLst/>
          <a:rect l="0" t="0" r="0" b="0"/>
          <a:pathLst>
            <a:path>
              <a:moveTo>
                <a:pt x="685737" y="0"/>
              </a:moveTo>
              <a:lnTo>
                <a:pt x="685737" y="1031628"/>
              </a:lnTo>
              <a:lnTo>
                <a:pt x="0" y="1031628"/>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94DE9B-BDE5-E24E-ABFB-BF96760AC091}">
      <dsp:nvSpPr>
        <dsp:cNvPr id="0" name=""/>
        <dsp:cNvSpPr/>
      </dsp:nvSpPr>
      <dsp:spPr>
        <a:xfrm>
          <a:off x="4987137" y="2644266"/>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AC1D3-E450-9D4C-80B6-14C3C606595C}">
      <dsp:nvSpPr>
        <dsp:cNvPr id="0" name=""/>
        <dsp:cNvSpPr/>
      </dsp:nvSpPr>
      <dsp:spPr>
        <a:xfrm>
          <a:off x="2922946" y="1433047"/>
          <a:ext cx="2064190" cy="358247"/>
        </a:xfrm>
        <a:custGeom>
          <a:avLst/>
          <a:gdLst/>
          <a:ahLst/>
          <a:cxnLst/>
          <a:rect l="0" t="0" r="0" b="0"/>
          <a:pathLst>
            <a:path>
              <a:moveTo>
                <a:pt x="0" y="0"/>
              </a:moveTo>
              <a:lnTo>
                <a:pt x="0" y="179123"/>
              </a:lnTo>
              <a:lnTo>
                <a:pt x="2064190" y="179123"/>
              </a:lnTo>
              <a:lnTo>
                <a:pt x="206419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050A93-511F-F346-A05D-098F988468CC}">
      <dsp:nvSpPr>
        <dsp:cNvPr id="0" name=""/>
        <dsp:cNvSpPr/>
      </dsp:nvSpPr>
      <dsp:spPr>
        <a:xfrm>
          <a:off x="2877226" y="1433047"/>
          <a:ext cx="91440" cy="358247"/>
        </a:xfrm>
        <a:custGeom>
          <a:avLst/>
          <a:gdLst/>
          <a:ahLst/>
          <a:cxnLst/>
          <a:rect l="0" t="0" r="0" b="0"/>
          <a:pathLst>
            <a:path>
              <a:moveTo>
                <a:pt x="45720" y="0"/>
              </a:moveTo>
              <a:lnTo>
                <a:pt x="4572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52CE6-EBAB-B942-8403-FB521A2D4A0C}">
      <dsp:nvSpPr>
        <dsp:cNvPr id="0" name=""/>
        <dsp:cNvSpPr/>
      </dsp:nvSpPr>
      <dsp:spPr>
        <a:xfrm>
          <a:off x="858756" y="1433047"/>
          <a:ext cx="2064190" cy="358247"/>
        </a:xfrm>
        <a:custGeom>
          <a:avLst/>
          <a:gdLst/>
          <a:ahLst/>
          <a:cxnLst/>
          <a:rect l="0" t="0" r="0" b="0"/>
          <a:pathLst>
            <a:path>
              <a:moveTo>
                <a:pt x="2064190" y="0"/>
              </a:moveTo>
              <a:lnTo>
                <a:pt x="2064190" y="179123"/>
              </a:lnTo>
              <a:lnTo>
                <a:pt x="0" y="179123"/>
              </a:lnTo>
              <a:lnTo>
                <a:pt x="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0EB35-F750-0F48-AE50-98B128916419}">
      <dsp:nvSpPr>
        <dsp:cNvPr id="0" name=""/>
        <dsp:cNvSpPr/>
      </dsp:nvSpPr>
      <dsp:spPr>
        <a:xfrm>
          <a:off x="2496461"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C5ECE-8F5E-034C-82C6-C0476B58496E}">
      <dsp:nvSpPr>
        <dsp:cNvPr id="0" name=""/>
        <dsp:cNvSpPr/>
      </dsp:nvSpPr>
      <dsp:spPr>
        <a:xfrm>
          <a:off x="2496461"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4D752-891B-B44C-AF3A-37EB2BABE903}">
      <dsp:nvSpPr>
        <dsp:cNvPr id="0" name=""/>
        <dsp:cNvSpPr/>
      </dsp:nvSpPr>
      <dsp:spPr>
        <a:xfrm>
          <a:off x="2069975"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Vanderbilt University</a:t>
          </a:r>
        </a:p>
      </dsp:txBody>
      <dsp:txXfrm>
        <a:off x="2069975" y="733611"/>
        <a:ext cx="1705942" cy="545901"/>
      </dsp:txXfrm>
    </dsp:sp>
    <dsp:sp modelId="{9DA8B009-95EA-864A-B74B-1FF92F05D2F2}">
      <dsp:nvSpPr>
        <dsp:cNvPr id="0" name=""/>
        <dsp:cNvSpPr/>
      </dsp:nvSpPr>
      <dsp:spPr>
        <a:xfrm>
          <a:off x="43227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AFA2B-D9FD-B84C-A4C0-871F4690BC68}">
      <dsp:nvSpPr>
        <dsp:cNvPr id="0" name=""/>
        <dsp:cNvSpPr/>
      </dsp:nvSpPr>
      <dsp:spPr>
        <a:xfrm>
          <a:off x="43227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2B7326-CD2C-5549-BA1E-192109F247E5}">
      <dsp:nvSpPr>
        <dsp:cNvPr id="0" name=""/>
        <dsp:cNvSpPr/>
      </dsp:nvSpPr>
      <dsp:spPr>
        <a:xfrm>
          <a:off x="578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lumMod val="65000"/>
                  <a:lumOff val="35000"/>
                </a:schemeClr>
              </a:solidFill>
              <a:latin typeface="Franklin Gothic Medium" panose="020B0603020102020204" pitchFamily="34" charset="0"/>
              <a:cs typeface="Sana" pitchFamily="2" charset="-78"/>
            </a:rPr>
            <a:t>Multi-reader multi-case ROC curves</a:t>
          </a:r>
        </a:p>
      </dsp:txBody>
      <dsp:txXfrm>
        <a:off x="5785" y="1944830"/>
        <a:ext cx="1705942" cy="545901"/>
      </dsp:txXfrm>
    </dsp:sp>
    <dsp:sp modelId="{F9D6B05C-3B67-8B49-B5C6-40DB37A5E41F}">
      <dsp:nvSpPr>
        <dsp:cNvPr id="0" name=""/>
        <dsp:cNvSpPr/>
      </dsp:nvSpPr>
      <dsp:spPr>
        <a:xfrm>
          <a:off x="249646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0D4F-5DE5-8949-A021-8C082C1E7F51}">
      <dsp:nvSpPr>
        <dsp:cNvPr id="0" name=""/>
        <dsp:cNvSpPr/>
      </dsp:nvSpPr>
      <dsp:spPr>
        <a:xfrm>
          <a:off x="249646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2C339-7ED8-6F49-B1E8-BA0A018CA855}">
      <dsp:nvSpPr>
        <dsp:cNvPr id="0" name=""/>
        <dsp:cNvSpPr/>
      </dsp:nvSpPr>
      <dsp:spPr>
        <a:xfrm>
          <a:off x="206997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VA Health Outcomes</a:t>
          </a:r>
        </a:p>
      </dsp:txBody>
      <dsp:txXfrm>
        <a:off x="2069975" y="1944830"/>
        <a:ext cx="1705942" cy="545901"/>
      </dsp:txXfrm>
    </dsp:sp>
    <dsp:sp modelId="{32149097-AF8D-F643-B5CD-1A9CA326D788}">
      <dsp:nvSpPr>
        <dsp:cNvPr id="0" name=""/>
        <dsp:cNvSpPr/>
      </dsp:nvSpPr>
      <dsp:spPr>
        <a:xfrm>
          <a:off x="456065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446B0-40BB-1647-987A-9A13D5D9FAC9}">
      <dsp:nvSpPr>
        <dsp:cNvPr id="0" name=""/>
        <dsp:cNvSpPr/>
      </dsp:nvSpPr>
      <dsp:spPr>
        <a:xfrm>
          <a:off x="456065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D12CA-467D-E74B-8924-E2A02F6C3B30}">
      <dsp:nvSpPr>
        <dsp:cNvPr id="0" name=""/>
        <dsp:cNvSpPr/>
      </dsp:nvSpPr>
      <dsp:spPr>
        <a:xfrm>
          <a:off x="413416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lumMod val="65000"/>
                  <a:lumOff val="35000"/>
                </a:schemeClr>
              </a:solidFill>
              <a:latin typeface="Franklin Gothic Medium" panose="020B0603020102020204" pitchFamily="34" charset="0"/>
              <a:cs typeface="Sana" pitchFamily="2" charset="-78"/>
            </a:rPr>
            <a:t>Causal inference</a:t>
          </a:r>
        </a:p>
      </dsp:txBody>
      <dsp:txXfrm>
        <a:off x="4134165" y="1944830"/>
        <a:ext cx="1705942" cy="545901"/>
      </dsp:txXfrm>
    </dsp:sp>
    <dsp:sp modelId="{1EC34851-10D8-A846-A061-F253CFCFE075}">
      <dsp:nvSpPr>
        <dsp:cNvPr id="0" name=""/>
        <dsp:cNvSpPr/>
      </dsp:nvSpPr>
      <dsp:spPr>
        <a:xfrm>
          <a:off x="5669513"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27A013-E543-C845-9F4E-C5E10D5FA931}">
      <dsp:nvSpPr>
        <dsp:cNvPr id="0" name=""/>
        <dsp:cNvSpPr/>
      </dsp:nvSpPr>
      <dsp:spPr>
        <a:xfrm>
          <a:off x="5669513"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F2A04-191C-4240-B3D5-EA210D605B51}">
      <dsp:nvSpPr>
        <dsp:cNvPr id="0" name=""/>
        <dsp:cNvSpPr/>
      </dsp:nvSpPr>
      <dsp:spPr>
        <a:xfrm>
          <a:off x="524302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ATM and ATO weights finite sample bias</a:t>
          </a:r>
        </a:p>
      </dsp:txBody>
      <dsp:txXfrm>
        <a:off x="5243028" y="3156049"/>
        <a:ext cx="1705942" cy="545901"/>
      </dsp:txXfrm>
    </dsp:sp>
    <dsp:sp modelId="{BD77243B-4E26-834A-8B9E-2E248A54D15A}">
      <dsp:nvSpPr>
        <dsp:cNvPr id="0" name=""/>
        <dsp:cNvSpPr/>
      </dsp:nvSpPr>
      <dsp:spPr>
        <a:xfrm>
          <a:off x="3550784" y="3522360"/>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2F2B59-3698-C241-B37F-3128DFAFBEA5}">
      <dsp:nvSpPr>
        <dsp:cNvPr id="0" name=""/>
        <dsp:cNvSpPr/>
      </dsp:nvSpPr>
      <dsp:spPr>
        <a:xfrm>
          <a:off x="3550784" y="3522360"/>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4C77CE-C81F-8E4E-A8D3-9E25FC69499A}">
      <dsp:nvSpPr>
        <dsp:cNvPr id="0" name=""/>
        <dsp:cNvSpPr/>
      </dsp:nvSpPr>
      <dsp:spPr>
        <a:xfrm>
          <a:off x="3124299" y="3675894"/>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ATO Doubly Robust estimator and Variance estimation</a:t>
          </a:r>
        </a:p>
      </dsp:txBody>
      <dsp:txXfrm>
        <a:off x="3124299" y="3675894"/>
        <a:ext cx="1705942" cy="545901"/>
      </dsp:txXfrm>
    </dsp:sp>
    <dsp:sp modelId="{A4B19EC8-5A3F-D64A-8433-FD6B02F52CCE}">
      <dsp:nvSpPr>
        <dsp:cNvPr id="0" name=""/>
        <dsp:cNvSpPr/>
      </dsp:nvSpPr>
      <dsp:spPr>
        <a:xfrm>
          <a:off x="5647217" y="4309828"/>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8723B5-F145-7A49-ABFB-5563F872EB66}">
      <dsp:nvSpPr>
        <dsp:cNvPr id="0" name=""/>
        <dsp:cNvSpPr/>
      </dsp:nvSpPr>
      <dsp:spPr>
        <a:xfrm>
          <a:off x="5647217" y="4309828"/>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39E03-414A-2141-AACE-B5F3C89A0FDC}">
      <dsp:nvSpPr>
        <dsp:cNvPr id="0" name=""/>
        <dsp:cNvSpPr/>
      </dsp:nvSpPr>
      <dsp:spPr>
        <a:xfrm>
          <a:off x="5220731" y="4463363"/>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3"/>
              </a:solidFill>
              <a:latin typeface="Franklin Gothic Medium" panose="020B0603020102020204" pitchFamily="34" charset="0"/>
              <a:cs typeface="Sana" pitchFamily="2" charset="-78"/>
            </a:rPr>
            <a:t>Sensitivity to Unmeasured Confounding</a:t>
          </a:r>
        </a:p>
      </dsp:txBody>
      <dsp:txXfrm>
        <a:off x="5220731" y="4463363"/>
        <a:ext cx="1705942" cy="545901"/>
      </dsp:txXfrm>
    </dsp:sp>
    <dsp:sp modelId="{853B8699-26A7-F449-AC7E-3A81CC75AE8C}">
      <dsp:nvSpPr>
        <dsp:cNvPr id="0" name=""/>
        <dsp:cNvSpPr/>
      </dsp:nvSpPr>
      <dsp:spPr>
        <a:xfrm>
          <a:off x="8765799"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20F0DD-8170-F747-9AC2-C6D3A111C90B}">
      <dsp:nvSpPr>
        <dsp:cNvPr id="0" name=""/>
        <dsp:cNvSpPr/>
      </dsp:nvSpPr>
      <dsp:spPr>
        <a:xfrm>
          <a:off x="8765799"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1D7194-CE8B-B64E-B566-68F1C9761DE2}">
      <dsp:nvSpPr>
        <dsp:cNvPr id="0" name=""/>
        <dsp:cNvSpPr/>
      </dsp:nvSpPr>
      <dsp:spPr>
        <a:xfrm>
          <a:off x="8339313"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Johns Hopkins</a:t>
          </a:r>
        </a:p>
      </dsp:txBody>
      <dsp:txXfrm>
        <a:off x="8339313" y="733611"/>
        <a:ext cx="1705942" cy="545901"/>
      </dsp:txXfrm>
    </dsp:sp>
    <dsp:sp modelId="{60E04063-93E3-4F4A-9892-23BD67EFEF1C}">
      <dsp:nvSpPr>
        <dsp:cNvPr id="0" name=""/>
        <dsp:cNvSpPr/>
      </dsp:nvSpPr>
      <dsp:spPr>
        <a:xfrm>
          <a:off x="773370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F5F70-4744-264B-B95C-C728CF37561C}">
      <dsp:nvSpPr>
        <dsp:cNvPr id="0" name=""/>
        <dsp:cNvSpPr/>
      </dsp:nvSpPr>
      <dsp:spPr>
        <a:xfrm>
          <a:off x="773370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4D686-22A8-F042-9F7F-EA0DA6E630BF}">
      <dsp:nvSpPr>
        <dsp:cNvPr id="0" name=""/>
        <dsp:cNvSpPr/>
      </dsp:nvSpPr>
      <dsp:spPr>
        <a:xfrm>
          <a:off x="730721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65000"/>
                  <a:lumOff val="35000"/>
                </a:schemeClr>
              </a:solidFill>
              <a:latin typeface="Franklin Gothic Medium" panose="020B0603020102020204" pitchFamily="34" charset="0"/>
              <a:cs typeface="Sana" pitchFamily="2" charset="-78"/>
            </a:rPr>
            <a:t>Analyzing data analysis techniques</a:t>
          </a:r>
        </a:p>
      </dsp:txBody>
      <dsp:txXfrm>
        <a:off x="7307218" y="3156049"/>
        <a:ext cx="1705942" cy="545901"/>
      </dsp:txXfrm>
    </dsp:sp>
    <dsp:sp modelId="{6079B341-DD24-8A4D-8FE2-7E6FFCF463FE}">
      <dsp:nvSpPr>
        <dsp:cNvPr id="0" name=""/>
        <dsp:cNvSpPr/>
      </dsp:nvSpPr>
      <dsp:spPr>
        <a:xfrm>
          <a:off x="884256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041D9-CEE5-AD48-9406-82AB2B1BC4C1}">
      <dsp:nvSpPr>
        <dsp:cNvPr id="0" name=""/>
        <dsp:cNvSpPr/>
      </dsp:nvSpPr>
      <dsp:spPr>
        <a:xfrm>
          <a:off x="884256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5FB3A9-3957-EF45-9A10-773A11E0347E}">
      <dsp:nvSpPr>
        <dsp:cNvPr id="0" name=""/>
        <dsp:cNvSpPr/>
      </dsp:nvSpPr>
      <dsp:spPr>
        <a:xfrm>
          <a:off x="8416080"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p-hack-athon</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8416080" y="4367268"/>
        <a:ext cx="1705942" cy="545901"/>
      </dsp:txXfrm>
    </dsp:sp>
    <dsp:sp modelId="{B95E81DC-A2E6-BF4A-AABF-B4081B8835E2}">
      <dsp:nvSpPr>
        <dsp:cNvPr id="0" name=""/>
        <dsp:cNvSpPr/>
      </dsp:nvSpPr>
      <dsp:spPr>
        <a:xfrm>
          <a:off x="884256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F3817-2600-C547-B78A-362BDCCB0D0F}">
      <dsp:nvSpPr>
        <dsp:cNvPr id="0" name=""/>
        <dsp:cNvSpPr/>
      </dsp:nvSpPr>
      <dsp:spPr>
        <a:xfrm>
          <a:off x="884256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A09FEE-3EBC-9A43-A59B-01E0BF8A2DE5}">
      <dsp:nvSpPr>
        <dsp:cNvPr id="0" name=""/>
        <dsp:cNvSpPr/>
      </dsp:nvSpPr>
      <dsp:spPr>
        <a:xfrm>
          <a:off x="8416080"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tidycode</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8416080" y="5578487"/>
        <a:ext cx="1705942" cy="545901"/>
      </dsp:txXfrm>
    </dsp:sp>
    <dsp:sp modelId="{D8AC6214-3C6C-0140-B676-D99A7CEDC680}">
      <dsp:nvSpPr>
        <dsp:cNvPr id="0" name=""/>
        <dsp:cNvSpPr/>
      </dsp:nvSpPr>
      <dsp:spPr>
        <a:xfrm>
          <a:off x="979789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24049-91DC-FF4E-8631-6E40895C99F3}">
      <dsp:nvSpPr>
        <dsp:cNvPr id="0" name=""/>
        <dsp:cNvSpPr/>
      </dsp:nvSpPr>
      <dsp:spPr>
        <a:xfrm>
          <a:off x="979789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968D8-1FD1-4748-941E-4F27D5D6FCFA}">
      <dsp:nvSpPr>
        <dsp:cNvPr id="0" name=""/>
        <dsp:cNvSpPr/>
      </dsp:nvSpPr>
      <dsp:spPr>
        <a:xfrm>
          <a:off x="937140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Data science pedagogy</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9371408" y="3156049"/>
        <a:ext cx="1705942" cy="545901"/>
      </dsp:txXfrm>
    </dsp:sp>
    <dsp:sp modelId="{FBD94E22-554B-AC48-9FF5-0B5DDAB47816}">
      <dsp:nvSpPr>
        <dsp:cNvPr id="0" name=""/>
        <dsp:cNvSpPr/>
      </dsp:nvSpPr>
      <dsp:spPr>
        <a:xfrm>
          <a:off x="1090675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A8762-82EC-C84C-8D0E-B2EA11D4766D}">
      <dsp:nvSpPr>
        <dsp:cNvPr id="0" name=""/>
        <dsp:cNvSpPr/>
      </dsp:nvSpPr>
      <dsp:spPr>
        <a:xfrm>
          <a:off x="1090675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DA878E-65D3-1E48-8CCB-9E86B064ADB5}">
      <dsp:nvSpPr>
        <dsp:cNvPr id="0" name=""/>
        <dsp:cNvSpPr/>
      </dsp:nvSpPr>
      <dsp:spPr>
        <a:xfrm>
          <a:off x="10480271"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TED-Ed</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10480271" y="4367268"/>
        <a:ext cx="1705942" cy="545901"/>
      </dsp:txXfrm>
    </dsp:sp>
    <dsp:sp modelId="{3F807030-6E91-4D4A-B666-A2D99DA6E7BE}">
      <dsp:nvSpPr>
        <dsp:cNvPr id="0" name=""/>
        <dsp:cNvSpPr/>
      </dsp:nvSpPr>
      <dsp:spPr>
        <a:xfrm>
          <a:off x="1090675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A392B-7C3D-5840-AB5D-6524AEE3AFC2}">
      <dsp:nvSpPr>
        <dsp:cNvPr id="0" name=""/>
        <dsp:cNvSpPr/>
      </dsp:nvSpPr>
      <dsp:spPr>
        <a:xfrm>
          <a:off x="1090675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01A02-02E8-4547-B305-38C1EA8B6BA0}">
      <dsp:nvSpPr>
        <dsp:cNvPr id="0" name=""/>
        <dsp:cNvSpPr/>
      </dsp:nvSpPr>
      <dsp:spPr>
        <a:xfrm>
          <a:off x="10480271"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Understanding Data and Statistics in Medical Literature</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10480271" y="5578487"/>
        <a:ext cx="1705942" cy="545901"/>
      </dsp:txXfrm>
    </dsp:sp>
    <dsp:sp modelId="{4D3AC546-C750-BC47-A06B-878CB9B3F86E}">
      <dsp:nvSpPr>
        <dsp:cNvPr id="0" name=""/>
        <dsp:cNvSpPr/>
      </dsp:nvSpPr>
      <dsp:spPr>
        <a:xfrm>
          <a:off x="7733704"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60D71-B5EE-D740-8C34-AA36A09BC72E}">
      <dsp:nvSpPr>
        <dsp:cNvPr id="0" name=""/>
        <dsp:cNvSpPr/>
      </dsp:nvSpPr>
      <dsp:spPr>
        <a:xfrm>
          <a:off x="7733704"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71371-126C-3E48-A352-E225A5A2A11A}">
      <dsp:nvSpPr>
        <dsp:cNvPr id="0" name=""/>
        <dsp:cNvSpPr/>
      </dsp:nvSpPr>
      <dsp:spPr>
        <a:xfrm>
          <a:off x="7307218"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65000"/>
                  <a:lumOff val="35000"/>
                </a:schemeClr>
              </a:solidFill>
              <a:latin typeface="Franklin Gothic Medium" panose="020B0603020102020204" pitchFamily="34" charset="0"/>
              <a:cs typeface="Sana" pitchFamily="2" charset="-78"/>
            </a:rPr>
            <a:t>Supplementing clinical trials with EHR data</a:t>
          </a:r>
        </a:p>
      </dsp:txBody>
      <dsp:txXfrm>
        <a:off x="7307218" y="1944830"/>
        <a:ext cx="1705942" cy="54590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7D994A-AD51-BA40-B6CA-BB56CC3A3C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064B9D30-981C-904D-A8A0-65678B22EA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38CA1111-6B87-2A4E-9FAC-D8437CA0F28A}" type="datetimeFigureOut">
              <a:rPr lang="en-US"/>
              <a:pPr>
                <a:defRPr/>
              </a:pPr>
              <a:t>1/27/19</a:t>
            </a:fld>
            <a:endParaRPr lang="en-US"/>
          </a:p>
        </p:txBody>
      </p:sp>
      <p:sp>
        <p:nvSpPr>
          <p:cNvPr id="4" name="Footer Placeholder 3">
            <a:extLst>
              <a:ext uri="{FF2B5EF4-FFF2-40B4-BE49-F238E27FC236}">
                <a16:creationId xmlns:a16="http://schemas.microsoft.com/office/drawing/2014/main" id="{749CADFA-FCEE-2942-86F8-A634DF2C70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44F419F1-2B22-F740-BC2B-53A4C92A5E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2EDD536-5534-B64D-AE0D-9665CDB811F6}"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CE2E7B-954D-CD42-BB1E-7409E1727D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AA34212C-AC0B-9B46-A0B5-41AC676214F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B7CBFF75-D7BD-BF4A-B2EE-0E02A3FFF0F1}" type="datetimeFigureOut">
              <a:rPr lang="en-US"/>
              <a:pPr>
                <a:defRPr/>
              </a:pPr>
              <a:t>1/27/19</a:t>
            </a:fld>
            <a:endParaRPr lang="en-US"/>
          </a:p>
        </p:txBody>
      </p:sp>
      <p:sp>
        <p:nvSpPr>
          <p:cNvPr id="4" name="Slide Image Placeholder 3">
            <a:extLst>
              <a:ext uri="{FF2B5EF4-FFF2-40B4-BE49-F238E27FC236}">
                <a16:creationId xmlns:a16="http://schemas.microsoft.com/office/drawing/2014/main" id="{00099D88-1A07-3A40-9351-1B9EF9F856D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CC58C603-3F8C-C84C-A8D9-2D6277FDA2AB}"/>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AD655E30-9DC4-9841-82D7-C7C20E8E26C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76D5553E-7775-5949-BD4A-32CB8405671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F0A772-5D21-0F4F-916D-10CE58E5FC7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1ED09CD4-5C2D-8C4A-A0E9-E93179BF330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5EC5B25D-C1C5-C848-8AF2-1149E0A9AB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7411" name="Slide Number Placeholder 3">
            <a:extLst>
              <a:ext uri="{FF2B5EF4-FFF2-40B4-BE49-F238E27FC236}">
                <a16:creationId xmlns:a16="http://schemas.microsoft.com/office/drawing/2014/main" id="{744AC6CD-4634-B545-BEBC-CE18825565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A8893C5-5CDD-2048-834D-D7F1242F4D1D}" type="slidenum">
              <a:rPr lang="en-US" altLang="en-US"/>
              <a:pPr fontAlgn="base">
                <a:spcBef>
                  <a:spcPct val="0"/>
                </a:spcBef>
                <a:spcAft>
                  <a:spcPct val="0"/>
                </a:spcAft>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A0E1FE95-5A0D-C345-90CC-24B7D590D6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22E3B5BF-3A30-DF4F-A1F0-93018075F71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Okay just in that sentence there were three concepts that may not have been total clear, so on our [click] </a:t>
            </a:r>
            <a:r>
              <a:rPr lang="en-US" altLang="en-US" dirty="0" err="1"/>
              <a:t>todo</a:t>
            </a:r>
            <a:r>
              <a:rPr lang="en-US" altLang="en-US" dirty="0"/>
              <a:t> list is to [click] define what a propensity score is [click] define what a propensity score weight is [click] and then to define these new weights that I mentioned</a:t>
            </a:r>
          </a:p>
        </p:txBody>
      </p:sp>
      <p:sp>
        <p:nvSpPr>
          <p:cNvPr id="31747" name="Slide Number Placeholder 3">
            <a:extLst>
              <a:ext uri="{FF2B5EF4-FFF2-40B4-BE49-F238E27FC236}">
                <a16:creationId xmlns:a16="http://schemas.microsoft.com/office/drawing/2014/main" id="{B487F0EB-055D-1145-B0A1-C88F64B4DA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7116DA7-9F8B-5748-9360-EB94FC6D313C}" type="slidenum">
              <a:rPr lang="en-US" altLang="en-US"/>
              <a:pPr fontAlgn="base">
                <a:spcBef>
                  <a:spcPct val="0"/>
                </a:spcBef>
                <a:spcAft>
                  <a:spcPct val="0"/>
                </a:spcAft>
              </a:pPr>
              <a:t>11</a:t>
            </a:fld>
            <a:endParaRPr lang="en-US"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83DA80DC-0D5B-194F-838D-03C22B5C08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2" name="Notes Placeholder 2">
            <a:extLst>
              <a:ext uri="{FF2B5EF4-FFF2-40B4-BE49-F238E27FC236}">
                <a16:creationId xmlns:a16="http://schemas.microsoft.com/office/drawing/2014/main" id="{406E4B79-F5BE-7942-BC39-1F83EA2B51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08580C8B-C0D1-7E45-8850-78F3649AC76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0A79C-0A9C-C940-9F8C-E1CA5A5F522A}" type="slidenum">
              <a:rPr lang="en-US" altLang="en-US"/>
              <a:pPr fontAlgn="base">
                <a:spcBef>
                  <a:spcPct val="0"/>
                </a:spcBef>
                <a:spcAft>
                  <a:spcPct val="0"/>
                </a:spcAft>
              </a:pPr>
              <a:t>108</a:t>
            </a:fld>
            <a:endParaRPr lang="en-US"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Slide Image Placeholder 1">
            <a:extLst>
              <a:ext uri="{FF2B5EF4-FFF2-40B4-BE49-F238E27FC236}">
                <a16:creationId xmlns:a16="http://schemas.microsoft.com/office/drawing/2014/main" id="{B48E8AD4-66CF-DE4A-801E-FF70363C5F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090" name="Notes Placeholder 2">
            <a:extLst>
              <a:ext uri="{FF2B5EF4-FFF2-40B4-BE49-F238E27FC236}">
                <a16:creationId xmlns:a16="http://schemas.microsoft.com/office/drawing/2014/main" id="{B711D29C-4D12-5249-82E5-F6E110D8C5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17091" name="Slide Number Placeholder 3">
            <a:extLst>
              <a:ext uri="{FF2B5EF4-FFF2-40B4-BE49-F238E27FC236}">
                <a16:creationId xmlns:a16="http://schemas.microsoft.com/office/drawing/2014/main" id="{28D190C4-6B7B-7F45-BD1B-00BC8988F5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62533E-3E57-4A49-BD37-71470678A580}" type="slidenum">
              <a:rPr lang="en-US" altLang="en-US"/>
              <a:pPr fontAlgn="base">
                <a:spcBef>
                  <a:spcPct val="0"/>
                </a:spcBef>
                <a:spcAft>
                  <a:spcPct val="0"/>
                </a:spcAft>
              </a:pPr>
              <a:t>109</a:t>
            </a:fld>
            <a:endParaRPr lang="en-US"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49B2619-AE1D-904C-8D39-AF4BE7C718D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38" name="Notes Placeholder 2">
            <a:extLst>
              <a:ext uri="{FF2B5EF4-FFF2-40B4-BE49-F238E27FC236}">
                <a16:creationId xmlns:a16="http://schemas.microsoft.com/office/drawing/2014/main" id="{FBF512DA-A9E1-D945-B3F9-52AA117559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replicate what Freedman and Berk show, that this difference in the true standard error of these estimates is 0.12. </a:t>
            </a:r>
          </a:p>
        </p:txBody>
      </p:sp>
      <p:sp>
        <p:nvSpPr>
          <p:cNvPr id="219139" name="Slide Number Placeholder 3">
            <a:extLst>
              <a:ext uri="{FF2B5EF4-FFF2-40B4-BE49-F238E27FC236}">
                <a16:creationId xmlns:a16="http://schemas.microsoft.com/office/drawing/2014/main" id="{032820F4-9445-DD44-BC12-B840C129D89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A05C9E-3F9C-1447-90A6-D4AF45CF895B}" type="slidenum">
              <a:rPr lang="en-US" altLang="en-US"/>
              <a:pPr fontAlgn="base">
                <a:spcBef>
                  <a:spcPct val="0"/>
                </a:spcBef>
                <a:spcAft>
                  <a:spcPct val="0"/>
                </a:spcAft>
              </a:pPr>
              <a:t>110</a:t>
            </a:fld>
            <a:endParaRPr lang="en-US"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Slide Image Placeholder 1">
            <a:extLst>
              <a:ext uri="{FF2B5EF4-FFF2-40B4-BE49-F238E27FC236}">
                <a16:creationId xmlns:a16="http://schemas.microsoft.com/office/drawing/2014/main" id="{5393C9D6-B7A3-B341-98BC-5F64328B11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6" name="Notes Placeholder 2">
            <a:extLst>
              <a:ext uri="{FF2B5EF4-FFF2-40B4-BE49-F238E27FC236}">
                <a16:creationId xmlns:a16="http://schemas.microsoft.com/office/drawing/2014/main" id="{878BF2A7-C163-7545-8F82-24C7D65677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Correct-correct</a:t>
            </a:r>
          </a:p>
          <a:p>
            <a:pPr>
              <a:spcBef>
                <a:spcPct val="0"/>
              </a:spcBef>
            </a:pPr>
            <a:r>
              <a:rPr lang="en-US" altLang="en-US"/>
              <a:t>Minimum variance unbiased estimator</a:t>
            </a:r>
          </a:p>
        </p:txBody>
      </p:sp>
      <p:sp>
        <p:nvSpPr>
          <p:cNvPr id="221187" name="Slide Number Placeholder 3">
            <a:extLst>
              <a:ext uri="{FF2B5EF4-FFF2-40B4-BE49-F238E27FC236}">
                <a16:creationId xmlns:a16="http://schemas.microsoft.com/office/drawing/2014/main" id="{6B57B784-59B8-FC4A-86F0-A35789B6077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4C74746-1C0B-2343-8511-DDB7AF078B05}" type="slidenum">
              <a:rPr lang="en-US" altLang="en-US"/>
              <a:pPr fontAlgn="base">
                <a:spcBef>
                  <a:spcPct val="0"/>
                </a:spcBef>
                <a:spcAft>
                  <a:spcPct val="0"/>
                </a:spcAft>
              </a:pPr>
              <a:t>111</a:t>
            </a:fld>
            <a:endParaRPr lang="en-US"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famous paper that criticizes double robust estimators by Kang and Schafer from 2007. As we’ve discussed, doubly robust estimators will give a consistent result as long as either the propensity score model or the outcome model are correctly specified. But what if they are both a little wrong? [click] This paper has a famous line "two wrong models are not better than one" </a:t>
            </a:r>
            <a:r>
              <a:rPr lang="en-US" dirty="0" err="1"/>
              <a:t>Itdemonstrated</a:t>
            </a:r>
            <a:r>
              <a:rPr lang="en-US" dirty="0"/>
              <a:t> that under certain circumstances, if both models are wrong, it is worse than just fitting one wrong model. They were using the ATE weights and a lot of the bias they saw was likely due to the finite sample properties we’ve discussed here. I’d like to investigate whether these newer ATO weights would produce similar results, and I suspect they would not.</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115</a:t>
            </a:fld>
            <a:endParaRPr lang="en-US"/>
          </a:p>
        </p:txBody>
      </p:sp>
    </p:spTree>
    <p:extLst>
      <p:ext uri="{BB962C8B-B14F-4D97-AF65-F5344CB8AC3E}">
        <p14:creationId xmlns:p14="http://schemas.microsoft.com/office/powerpoint/2010/main" val="41055497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24467A74-F0E3-6D4F-AE48-DD88049534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Notes Placeholder 2">
            <a:extLst>
              <a:ext uri="{FF2B5EF4-FFF2-40B4-BE49-F238E27FC236}">
                <a16:creationId xmlns:a16="http://schemas.microsoft.com/office/drawing/2014/main" id="{684A4EAC-1461-FF4E-9E64-E51D12F5F3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We discussed previously that the propensity score model is consistent as long as there are no unmeasured confounders</a:t>
            </a:r>
          </a:p>
        </p:txBody>
      </p:sp>
      <p:sp>
        <p:nvSpPr>
          <p:cNvPr id="80899" name="Footer Placeholder 3">
            <a:extLst>
              <a:ext uri="{FF2B5EF4-FFF2-40B4-BE49-F238E27FC236}">
                <a16:creationId xmlns:a16="http://schemas.microsoft.com/office/drawing/2014/main" id="{B6FE9F0D-D687-314B-8116-A84BA8FF2787}"/>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0900" name="Slide Number Placeholder 4">
            <a:extLst>
              <a:ext uri="{FF2B5EF4-FFF2-40B4-BE49-F238E27FC236}">
                <a16:creationId xmlns:a16="http://schemas.microsoft.com/office/drawing/2014/main" id="{C7DC22C0-FF30-0C46-B7D8-C717E59E4C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3637E1-A131-AA4B-8E7A-FF72AECA6261}" type="slidenum">
              <a:rPr lang="en-US" altLang="en-US"/>
              <a:pPr fontAlgn="base">
                <a:spcBef>
                  <a:spcPct val="0"/>
                </a:spcBef>
                <a:spcAft>
                  <a:spcPct val="0"/>
                </a:spcAft>
              </a:pPr>
              <a:t>117</a:t>
            </a:fld>
            <a:endParaRPr lang="en-US" altLang="en-US"/>
          </a:p>
        </p:txBody>
      </p:sp>
    </p:spTree>
    <p:extLst>
      <p:ext uri="{BB962C8B-B14F-4D97-AF65-F5344CB8AC3E}">
        <p14:creationId xmlns:p14="http://schemas.microsoft.com/office/powerpoint/2010/main" val="5060598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97038F77-47A7-B548-A0D4-E18C36C1AB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36A3AAB1-148F-6340-8412-368F94600B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I mentioned that I have created an R package on CRAN that allows you to do a sensitivity analysis to test how much this assumption is impacting your results. I have been working to further this research and trying to find ways to simplify these sensitivity analyses so they are used more broadly.</a:t>
            </a:r>
          </a:p>
        </p:txBody>
      </p:sp>
      <p:sp>
        <p:nvSpPr>
          <p:cNvPr id="82947" name="Footer Placeholder 3">
            <a:extLst>
              <a:ext uri="{FF2B5EF4-FFF2-40B4-BE49-F238E27FC236}">
                <a16:creationId xmlns:a16="http://schemas.microsoft.com/office/drawing/2014/main" id="{506E8976-4CCF-0649-B3A2-5E92F8DA22D2}"/>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2948" name="Slide Number Placeholder 4">
            <a:extLst>
              <a:ext uri="{FF2B5EF4-FFF2-40B4-BE49-F238E27FC236}">
                <a16:creationId xmlns:a16="http://schemas.microsoft.com/office/drawing/2014/main" id="{F4BB38DA-D48F-1F4F-9D11-6ECEC5B931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832FE1-55B9-D742-9727-EFCDFC7212BC}" type="slidenum">
              <a:rPr lang="en-US" altLang="en-US"/>
              <a:pPr fontAlgn="base">
                <a:spcBef>
                  <a:spcPct val="0"/>
                </a:spcBef>
                <a:spcAft>
                  <a:spcPct val="0"/>
                </a:spcAft>
              </a:pPr>
              <a:t>118</a:t>
            </a:fld>
            <a:endParaRPr lang="en-US" altLang="en-US"/>
          </a:p>
        </p:txBody>
      </p:sp>
    </p:spTree>
    <p:extLst>
      <p:ext uri="{BB962C8B-B14F-4D97-AF65-F5344CB8AC3E}">
        <p14:creationId xmlns:p14="http://schemas.microsoft.com/office/powerpoint/2010/main" val="14440991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ophthalmology, there is a large observational database called the IRIS registry that is essentially health records for over 41 million unique patients. At Johns Hopkins there is a clinical trial for ophthalmology patients called the “POINT” trial. We have teamed up with both research groups and are working to see if we can create a “control” group from the IRIS data that matches that of the clinical trial. This would allow us to augment clinical trials with observational data.  We're trying to use propensity score weighting to this end.</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120</a:t>
            </a:fld>
            <a:endParaRPr lang="en-US"/>
          </a:p>
        </p:txBody>
      </p:sp>
    </p:spTree>
    <p:extLst>
      <p:ext uri="{BB962C8B-B14F-4D97-AF65-F5344CB8AC3E}">
        <p14:creationId xmlns:p14="http://schemas.microsoft.com/office/powerpoint/2010/main" val="33135296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a:extLst>
              <a:ext uri="{FF2B5EF4-FFF2-40B4-BE49-F238E27FC236}">
                <a16:creationId xmlns:a16="http://schemas.microsoft.com/office/drawing/2014/main" id="{B60185BF-4584-AD4E-B905-E6816E5A68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3234" name="Notes Placeholder 2">
            <a:extLst>
              <a:ext uri="{FF2B5EF4-FFF2-40B4-BE49-F238E27FC236}">
                <a16:creationId xmlns:a16="http://schemas.microsoft.com/office/drawing/2014/main" id="{7E3926A5-B8CD-BF4E-9CC4-432D7AE887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23235" name="Slide Number Placeholder 3">
            <a:extLst>
              <a:ext uri="{FF2B5EF4-FFF2-40B4-BE49-F238E27FC236}">
                <a16:creationId xmlns:a16="http://schemas.microsoft.com/office/drawing/2014/main" id="{97427F71-FA4F-504E-B5B7-BE95D8CDCE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A32ED06-8DDE-7845-8724-86D11CF7DA44}" type="slidenum">
              <a:rPr lang="en-US" altLang="en-US"/>
              <a:pPr fontAlgn="base">
                <a:spcBef>
                  <a:spcPct val="0"/>
                </a:spcBef>
                <a:spcAft>
                  <a:spcPct val="0"/>
                </a:spcAft>
              </a:pPr>
              <a:t>121</a:t>
            </a:fld>
            <a:endParaRPr lang="en-US"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Slide Image Placeholder 1">
            <a:extLst>
              <a:ext uri="{FF2B5EF4-FFF2-40B4-BE49-F238E27FC236}">
                <a16:creationId xmlns:a16="http://schemas.microsoft.com/office/drawing/2014/main" id="{E204FFA0-935B-0140-A70F-42BD6B5CEA7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282" name="Notes Placeholder 2">
            <a:extLst>
              <a:ext uri="{FF2B5EF4-FFF2-40B4-BE49-F238E27FC236}">
                <a16:creationId xmlns:a16="http://schemas.microsoft.com/office/drawing/2014/main" id="{41A0E5FC-7626-6744-A761-2011068727C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5283" name="Slide Number Placeholder 3">
            <a:extLst>
              <a:ext uri="{FF2B5EF4-FFF2-40B4-BE49-F238E27FC236}">
                <a16:creationId xmlns:a16="http://schemas.microsoft.com/office/drawing/2014/main" id="{FBA84E8D-A47B-8D42-8126-A985FCDE64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E23227-AB8A-F34D-BCAF-9C441785A05B}" type="slidenum">
              <a:rPr lang="en-US" altLang="en-US"/>
              <a:pPr fontAlgn="base">
                <a:spcBef>
                  <a:spcPct val="0"/>
                </a:spcBef>
                <a:spcAft>
                  <a:spcPct val="0"/>
                </a:spcAft>
              </a:pPr>
              <a:t>122</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2E933270-6C4C-6B43-9907-FE20A3F8E2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56C1E183-F2CC-F843-88D8-EEEBD29197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2008 a paper came out claiming that using propensity score weights was bad both in terms of bias and variance</a:t>
            </a:r>
          </a:p>
        </p:txBody>
      </p:sp>
      <p:sp>
        <p:nvSpPr>
          <p:cNvPr id="33795" name="Slide Number Placeholder 3">
            <a:extLst>
              <a:ext uri="{FF2B5EF4-FFF2-40B4-BE49-F238E27FC236}">
                <a16:creationId xmlns:a16="http://schemas.microsoft.com/office/drawing/2014/main" id="{5BC89698-7916-FD49-A531-8F6FA131B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5854237-6EC7-E943-8CAB-5C0271D2ADC6}" type="slidenum">
              <a:rPr lang="en-US" altLang="en-US"/>
              <a:pPr fontAlgn="base">
                <a:spcBef>
                  <a:spcPct val="0"/>
                </a:spcBef>
                <a:spcAft>
                  <a:spcPct val="0"/>
                </a:spcAft>
              </a:pPr>
              <a:t>12</a:t>
            </a:fld>
            <a:endParaRPr lang="en-US"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Slide Image Placeholder 1">
            <a:extLst>
              <a:ext uri="{FF2B5EF4-FFF2-40B4-BE49-F238E27FC236}">
                <a16:creationId xmlns:a16="http://schemas.microsoft.com/office/drawing/2014/main" id="{E94CA70B-10DF-FA4F-9306-7B718D22CB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330" name="Notes Placeholder 2">
            <a:extLst>
              <a:ext uri="{FF2B5EF4-FFF2-40B4-BE49-F238E27FC236}">
                <a16:creationId xmlns:a16="http://schemas.microsoft.com/office/drawing/2014/main" id="{8F8A5179-2755-0C44-AD15-36635B95DD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7331" name="Slide Number Placeholder 3">
            <a:extLst>
              <a:ext uri="{FF2B5EF4-FFF2-40B4-BE49-F238E27FC236}">
                <a16:creationId xmlns:a16="http://schemas.microsoft.com/office/drawing/2014/main" id="{4D13B19E-7F18-954A-85CA-A892FF1771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B931868-B8B4-7D4E-81C5-D6E15A355C94}" type="slidenum">
              <a:rPr lang="en-US" altLang="en-US"/>
              <a:pPr fontAlgn="base">
                <a:spcBef>
                  <a:spcPct val="0"/>
                </a:spcBef>
                <a:spcAft>
                  <a:spcPct val="0"/>
                </a:spcAft>
              </a:pPr>
              <a:t>123</a:t>
            </a:fld>
            <a:endParaRPr lang="en-US"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Slide Image Placeholder 1">
            <a:extLst>
              <a:ext uri="{FF2B5EF4-FFF2-40B4-BE49-F238E27FC236}">
                <a16:creationId xmlns:a16="http://schemas.microsoft.com/office/drawing/2014/main" id="{1F9D5743-F38D-F944-BE5F-F1317D9304D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378" name="Notes Placeholder 2">
            <a:extLst>
              <a:ext uri="{FF2B5EF4-FFF2-40B4-BE49-F238E27FC236}">
                <a16:creationId xmlns:a16="http://schemas.microsoft.com/office/drawing/2014/main" id="{C9F348E6-19EC-A74C-BFE2-214033D65F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9379" name="Slide Number Placeholder 3">
            <a:extLst>
              <a:ext uri="{FF2B5EF4-FFF2-40B4-BE49-F238E27FC236}">
                <a16:creationId xmlns:a16="http://schemas.microsoft.com/office/drawing/2014/main" id="{F25B9629-BF8C-E34D-AA22-AEE484DC4D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382AF3D-D079-654E-BFC7-A5A7EE3C2FC9}" type="slidenum">
              <a:rPr lang="en-US" altLang="en-US"/>
              <a:pPr fontAlgn="base">
                <a:spcBef>
                  <a:spcPct val="0"/>
                </a:spcBef>
                <a:spcAft>
                  <a:spcPct val="0"/>
                </a:spcAft>
              </a:pPr>
              <a:t>124</a:t>
            </a:fld>
            <a:endParaRPr lang="en-US"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Slide Image Placeholder 1">
            <a:extLst>
              <a:ext uri="{FF2B5EF4-FFF2-40B4-BE49-F238E27FC236}">
                <a16:creationId xmlns:a16="http://schemas.microsoft.com/office/drawing/2014/main" id="{F6A01E53-8127-414A-B1C6-AE67E76ACE0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1426" name="Notes Placeholder 2">
            <a:extLst>
              <a:ext uri="{FF2B5EF4-FFF2-40B4-BE49-F238E27FC236}">
                <a16:creationId xmlns:a16="http://schemas.microsoft.com/office/drawing/2014/main" id="{F57E7371-764A-AE46-9544-EB55A3A5BB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1427" name="Slide Number Placeholder 3">
            <a:extLst>
              <a:ext uri="{FF2B5EF4-FFF2-40B4-BE49-F238E27FC236}">
                <a16:creationId xmlns:a16="http://schemas.microsoft.com/office/drawing/2014/main" id="{3A9A6020-7F7F-F947-B3CF-8C7D56F1F7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95B883-C547-3844-A54A-8028D50D3B9B}" type="slidenum">
              <a:rPr lang="en-US" altLang="en-US"/>
              <a:pPr fontAlgn="base">
                <a:spcBef>
                  <a:spcPct val="0"/>
                </a:spcBef>
                <a:spcAft>
                  <a:spcPct val="0"/>
                </a:spcAft>
              </a:pPr>
              <a:t>125</a:t>
            </a:fld>
            <a:endParaRPr lang="en-US"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Slide Image Placeholder 1">
            <a:extLst>
              <a:ext uri="{FF2B5EF4-FFF2-40B4-BE49-F238E27FC236}">
                <a16:creationId xmlns:a16="http://schemas.microsoft.com/office/drawing/2014/main" id="{3EE8E6B3-16D1-4A4F-9656-32E8B30F55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3474" name="Notes Placeholder 2">
            <a:extLst>
              <a:ext uri="{FF2B5EF4-FFF2-40B4-BE49-F238E27FC236}">
                <a16:creationId xmlns:a16="http://schemas.microsoft.com/office/drawing/2014/main" id="{96B99AF8-9532-8C4B-B7C1-0E6675C9FC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3475" name="Slide Number Placeholder 3">
            <a:extLst>
              <a:ext uri="{FF2B5EF4-FFF2-40B4-BE49-F238E27FC236}">
                <a16:creationId xmlns:a16="http://schemas.microsoft.com/office/drawing/2014/main" id="{B1777079-36D8-0A42-8984-D17573D528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FC998D-36ED-2345-AB00-013AACD9F066}" type="slidenum">
              <a:rPr lang="en-US" altLang="en-US"/>
              <a:pPr fontAlgn="base">
                <a:spcBef>
                  <a:spcPct val="0"/>
                </a:spcBef>
                <a:spcAft>
                  <a:spcPct val="0"/>
                </a:spcAft>
              </a:pPr>
              <a:t>126</a:t>
            </a:fld>
            <a:endParaRPr lang="en-US"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Slide Image Placeholder 1">
            <a:extLst>
              <a:ext uri="{FF2B5EF4-FFF2-40B4-BE49-F238E27FC236}">
                <a16:creationId xmlns:a16="http://schemas.microsoft.com/office/drawing/2014/main" id="{D44573B3-C2A5-C44C-9EFF-C382906CE8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2" name="Notes Placeholder 2">
            <a:extLst>
              <a:ext uri="{FF2B5EF4-FFF2-40B4-BE49-F238E27FC236}">
                <a16:creationId xmlns:a16="http://schemas.microsoft.com/office/drawing/2014/main" id="{0E0F968C-938C-A34C-BD60-8269653F2F7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5523" name="Slide Number Placeholder 3">
            <a:extLst>
              <a:ext uri="{FF2B5EF4-FFF2-40B4-BE49-F238E27FC236}">
                <a16:creationId xmlns:a16="http://schemas.microsoft.com/office/drawing/2014/main" id="{6D618C0B-2B86-5F4F-9AEC-CB4CCFA166E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C9ABA4E-EAA6-4341-AD00-9C0161758000}" type="slidenum">
              <a:rPr lang="en-US" altLang="en-US"/>
              <a:pPr fontAlgn="base">
                <a:spcBef>
                  <a:spcPct val="0"/>
                </a:spcBef>
                <a:spcAft>
                  <a:spcPct val="0"/>
                </a:spcAft>
              </a:pPr>
              <a:t>127</a:t>
            </a:fld>
            <a:endParaRPr lang="en-US"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Slide Image Placeholder 1">
            <a:extLst>
              <a:ext uri="{FF2B5EF4-FFF2-40B4-BE49-F238E27FC236}">
                <a16:creationId xmlns:a16="http://schemas.microsoft.com/office/drawing/2014/main" id="{87FAC651-E527-AE48-ACD8-8BAAEE03BAD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0" name="Notes Placeholder 2">
            <a:extLst>
              <a:ext uri="{FF2B5EF4-FFF2-40B4-BE49-F238E27FC236}">
                <a16:creationId xmlns:a16="http://schemas.microsoft.com/office/drawing/2014/main" id="{AAD8B6C0-FC26-554B-AF86-C80945ED398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7571" name="Slide Number Placeholder 3">
            <a:extLst>
              <a:ext uri="{FF2B5EF4-FFF2-40B4-BE49-F238E27FC236}">
                <a16:creationId xmlns:a16="http://schemas.microsoft.com/office/drawing/2014/main" id="{FB48A74F-7218-E540-8C34-F4AF7739999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F1CBE8-1376-404C-9FED-09DC49EEFAE9}" type="slidenum">
              <a:rPr lang="en-US" altLang="en-US"/>
              <a:pPr fontAlgn="base">
                <a:spcBef>
                  <a:spcPct val="0"/>
                </a:spcBef>
                <a:spcAft>
                  <a:spcPct val="0"/>
                </a:spcAft>
              </a:pPr>
              <a:t>128</a:t>
            </a:fld>
            <a:endParaRPr lang="en-US"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Slide Image Placeholder 1">
            <a:extLst>
              <a:ext uri="{FF2B5EF4-FFF2-40B4-BE49-F238E27FC236}">
                <a16:creationId xmlns:a16="http://schemas.microsoft.com/office/drawing/2014/main" id="{228F450B-824D-FF4B-A7BF-3BA2D06EA2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18" name="Notes Placeholder 2">
            <a:extLst>
              <a:ext uri="{FF2B5EF4-FFF2-40B4-BE49-F238E27FC236}">
                <a16:creationId xmlns:a16="http://schemas.microsoft.com/office/drawing/2014/main" id="{6D723871-8846-2245-950D-D7588BD6BE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9619" name="Slide Number Placeholder 3">
            <a:extLst>
              <a:ext uri="{FF2B5EF4-FFF2-40B4-BE49-F238E27FC236}">
                <a16:creationId xmlns:a16="http://schemas.microsoft.com/office/drawing/2014/main" id="{F6DE977F-DB06-3248-AB05-424CE887C2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C57652F-4BEC-5644-BD3B-DF065530E393}" type="slidenum">
              <a:rPr lang="en-US" altLang="en-US"/>
              <a:pPr fontAlgn="base">
                <a:spcBef>
                  <a:spcPct val="0"/>
                </a:spcBef>
                <a:spcAft>
                  <a:spcPct val="0"/>
                </a:spcAft>
              </a:pPr>
              <a:t>129</a:t>
            </a:fld>
            <a:endParaRPr lang="en-US"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Slide Image Placeholder 1">
            <a:extLst>
              <a:ext uri="{FF2B5EF4-FFF2-40B4-BE49-F238E27FC236}">
                <a16:creationId xmlns:a16="http://schemas.microsoft.com/office/drawing/2014/main" id="{04944441-7A46-134D-917B-2B67850D48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1666" name="Notes Placeholder 2">
            <a:extLst>
              <a:ext uri="{FF2B5EF4-FFF2-40B4-BE49-F238E27FC236}">
                <a16:creationId xmlns:a16="http://schemas.microsoft.com/office/drawing/2014/main" id="{02A34A73-2BF6-3349-93A2-4AF40049BD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41667" name="Slide Number Placeholder 3">
            <a:extLst>
              <a:ext uri="{FF2B5EF4-FFF2-40B4-BE49-F238E27FC236}">
                <a16:creationId xmlns:a16="http://schemas.microsoft.com/office/drawing/2014/main" id="{7FFBEF20-C73E-BE49-A1D2-7590133D40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BEC3D71-1B04-1C4F-8915-1D627C9C45BA}" type="slidenum">
              <a:rPr lang="en-US" altLang="en-US"/>
              <a:pPr fontAlgn="base">
                <a:spcBef>
                  <a:spcPct val="0"/>
                </a:spcBef>
                <a:spcAft>
                  <a:spcPct val="0"/>
                </a:spcAft>
              </a:pPr>
              <a:t>130</a:t>
            </a:fld>
            <a:endParaRPr lang="en-US"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Slide Image Placeholder 1">
            <a:extLst>
              <a:ext uri="{FF2B5EF4-FFF2-40B4-BE49-F238E27FC236}">
                <a16:creationId xmlns:a16="http://schemas.microsoft.com/office/drawing/2014/main" id="{8817539F-0376-A442-82DC-926CE8E8C42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3714" name="Notes Placeholder 2">
            <a:extLst>
              <a:ext uri="{FF2B5EF4-FFF2-40B4-BE49-F238E27FC236}">
                <a16:creationId xmlns:a16="http://schemas.microsoft.com/office/drawing/2014/main" id="{DCEA0E86-23E2-E14D-A1E1-886CD1D8EA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43715" name="Slide Number Placeholder 3">
            <a:extLst>
              <a:ext uri="{FF2B5EF4-FFF2-40B4-BE49-F238E27FC236}">
                <a16:creationId xmlns:a16="http://schemas.microsoft.com/office/drawing/2014/main" id="{519E6004-151A-5D48-9219-8645663B92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68C964-86F8-5540-AF08-ACE8E1F347A6}" type="slidenum">
              <a:rPr lang="en-US" altLang="en-US"/>
              <a:pPr fontAlgn="base">
                <a:spcBef>
                  <a:spcPct val="0"/>
                </a:spcBef>
                <a:spcAft>
                  <a:spcPct val="0"/>
                </a:spcAft>
              </a:pPr>
              <a:t>131</a:t>
            </a:fld>
            <a:endParaRPr lang="en-US"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Slide Image Placeholder 1">
            <a:extLst>
              <a:ext uri="{FF2B5EF4-FFF2-40B4-BE49-F238E27FC236}">
                <a16:creationId xmlns:a16="http://schemas.microsoft.com/office/drawing/2014/main" id="{B062D635-A277-2E4C-8BA1-034292FB7C4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2" name="Notes Placeholder 2">
            <a:extLst>
              <a:ext uri="{FF2B5EF4-FFF2-40B4-BE49-F238E27FC236}">
                <a16:creationId xmlns:a16="http://schemas.microsoft.com/office/drawing/2014/main" id="{ADDC624C-1B76-5F4A-B07B-57D585224B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We can write the doubly robust estimator for the ATO in 3 equations, delta 1, delta2 and delta 3</a:t>
            </a:r>
          </a:p>
          <a:p>
            <a:pPr marL="171450" indent="-171450">
              <a:spcBef>
                <a:spcPct val="0"/>
              </a:spcBef>
              <a:buFontTx/>
              <a:buChar char="•"/>
            </a:pPr>
            <a:endParaRPr lang="en-US" altLang="en-US"/>
          </a:p>
        </p:txBody>
      </p:sp>
      <p:sp>
        <p:nvSpPr>
          <p:cNvPr id="245763" name="Slide Number Placeholder 3">
            <a:extLst>
              <a:ext uri="{FF2B5EF4-FFF2-40B4-BE49-F238E27FC236}">
                <a16:creationId xmlns:a16="http://schemas.microsoft.com/office/drawing/2014/main" id="{6A50E97F-7A8A-6042-97A6-0D0EFED820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7147BA-A254-704B-AC79-7515C962C993}" type="slidenum">
              <a:rPr lang="en-US" altLang="en-US"/>
              <a:pPr fontAlgn="base">
                <a:spcBef>
                  <a:spcPct val="0"/>
                </a:spcBef>
                <a:spcAft>
                  <a:spcPct val="0"/>
                </a:spcAft>
              </a:pPr>
              <a:t>132</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B2E39E03-A7EC-EB41-BEA3-AFA43EC71E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a:extLst>
              <a:ext uri="{FF2B5EF4-FFF2-40B4-BE49-F238E27FC236}">
                <a16:creationId xmlns:a16="http://schemas.microsoft.com/office/drawing/2014/main" id="{0F1ABDE3-162A-EF41-8B53-B3CEA839F8A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Okay so the first gap I filled is to refute some of these claims</a:t>
            </a:r>
          </a:p>
        </p:txBody>
      </p:sp>
      <p:sp>
        <p:nvSpPr>
          <p:cNvPr id="35843" name="Slide Number Placeholder 3">
            <a:extLst>
              <a:ext uri="{FF2B5EF4-FFF2-40B4-BE49-F238E27FC236}">
                <a16:creationId xmlns:a16="http://schemas.microsoft.com/office/drawing/2014/main" id="{1A30BF99-4623-CF44-B246-947E17A0C5F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4BD288-2D19-2E48-A0A6-AAAAEBF47887}" type="slidenum">
              <a:rPr lang="en-US" altLang="en-US"/>
              <a:pPr fontAlgn="base">
                <a:spcBef>
                  <a:spcPct val="0"/>
                </a:spcBef>
                <a:spcAft>
                  <a:spcPct val="0"/>
                </a:spcAft>
              </a:pPr>
              <a:t>13</a:t>
            </a:fld>
            <a:endParaRPr lang="en-US"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Slide Image Placeholder 1">
            <a:extLst>
              <a:ext uri="{FF2B5EF4-FFF2-40B4-BE49-F238E27FC236}">
                <a16:creationId xmlns:a16="http://schemas.microsoft.com/office/drawing/2014/main" id="{9736C2AF-72FE-E34A-AFD6-9147EE7D25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0" name="Notes Placeholder 2">
            <a:extLst>
              <a:ext uri="{FF2B5EF4-FFF2-40B4-BE49-F238E27FC236}">
                <a16:creationId xmlns:a16="http://schemas.microsoft.com/office/drawing/2014/main" id="{5969914C-0AD3-3245-9D3D-501C2D627D4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delta 1</a:t>
            </a:r>
          </a:p>
        </p:txBody>
      </p:sp>
      <p:sp>
        <p:nvSpPr>
          <p:cNvPr id="247811" name="Slide Number Placeholder 3">
            <a:extLst>
              <a:ext uri="{FF2B5EF4-FFF2-40B4-BE49-F238E27FC236}">
                <a16:creationId xmlns:a16="http://schemas.microsoft.com/office/drawing/2014/main" id="{831E5D3A-8E7E-3E44-BB28-B8344E7883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4866ACA-47F0-7D49-922F-7FED600C863A}" type="slidenum">
              <a:rPr lang="en-US" altLang="en-US"/>
              <a:pPr fontAlgn="base">
                <a:spcBef>
                  <a:spcPct val="0"/>
                </a:spcBef>
                <a:spcAft>
                  <a:spcPct val="0"/>
                </a:spcAft>
              </a:pPr>
              <a:t>133</a:t>
            </a:fld>
            <a:endParaRPr lang="en-US"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Slide Image Placeholder 1">
            <a:extLst>
              <a:ext uri="{FF2B5EF4-FFF2-40B4-BE49-F238E27FC236}">
                <a16:creationId xmlns:a16="http://schemas.microsoft.com/office/drawing/2014/main" id="{F205ED70-F043-9840-95BE-D35AB38390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8" name="Notes Placeholder 2">
            <a:extLst>
              <a:ext uri="{FF2B5EF4-FFF2-40B4-BE49-F238E27FC236}">
                <a16:creationId xmlns:a16="http://schemas.microsoft.com/office/drawing/2014/main" id="{3CFC808A-7A78-394E-A8ED-6F337B5CA6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This will be weighted by 1 minus the propensity score for the treated</a:t>
            </a:r>
          </a:p>
        </p:txBody>
      </p:sp>
      <p:sp>
        <p:nvSpPr>
          <p:cNvPr id="249859" name="Slide Number Placeholder 3">
            <a:extLst>
              <a:ext uri="{FF2B5EF4-FFF2-40B4-BE49-F238E27FC236}">
                <a16:creationId xmlns:a16="http://schemas.microsoft.com/office/drawing/2014/main" id="{6CFE4A02-5D4E-F34C-B8B8-9D763CE471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A9564C1-BAFE-C94B-9393-81F8555017F6}" type="slidenum">
              <a:rPr lang="en-US" altLang="en-US"/>
              <a:pPr fontAlgn="base">
                <a:spcBef>
                  <a:spcPct val="0"/>
                </a:spcBef>
                <a:spcAft>
                  <a:spcPct val="0"/>
                </a:spcAft>
              </a:pPr>
              <a:t>134</a:t>
            </a:fld>
            <a:endParaRPr lang="en-US"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Slide Image Placeholder 1">
            <a:extLst>
              <a:ext uri="{FF2B5EF4-FFF2-40B4-BE49-F238E27FC236}">
                <a16:creationId xmlns:a16="http://schemas.microsoft.com/office/drawing/2014/main" id="{84E32E19-0265-EC4D-98D2-6B25293291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6" name="Notes Placeholder 2">
            <a:extLst>
              <a:ext uri="{FF2B5EF4-FFF2-40B4-BE49-F238E27FC236}">
                <a16:creationId xmlns:a16="http://schemas.microsoft.com/office/drawing/2014/main" id="{E209D366-A1D6-8545-8005-5D4734A219A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And the propensity score for the controls </a:t>
            </a:r>
          </a:p>
        </p:txBody>
      </p:sp>
      <p:sp>
        <p:nvSpPr>
          <p:cNvPr id="251907" name="Slide Number Placeholder 3">
            <a:extLst>
              <a:ext uri="{FF2B5EF4-FFF2-40B4-BE49-F238E27FC236}">
                <a16:creationId xmlns:a16="http://schemas.microsoft.com/office/drawing/2014/main" id="{DCD587F6-E5AA-E342-8015-6E918B52AFF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FC961E-E30A-0B4D-8108-519E8A4A9B7B}" type="slidenum">
              <a:rPr lang="en-US" altLang="en-US"/>
              <a:pPr fontAlgn="base">
                <a:spcBef>
                  <a:spcPct val="0"/>
                </a:spcBef>
                <a:spcAft>
                  <a:spcPct val="0"/>
                </a:spcAft>
              </a:pPr>
              <a:t>135</a:t>
            </a:fld>
            <a:endParaRPr lang="en-US"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Slide Image Placeholder 1">
            <a:extLst>
              <a:ext uri="{FF2B5EF4-FFF2-40B4-BE49-F238E27FC236}">
                <a16:creationId xmlns:a16="http://schemas.microsoft.com/office/drawing/2014/main" id="{939E8ECA-C12A-984A-973F-A53121D86E8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3954" name="Notes Placeholder 2">
            <a:extLst>
              <a:ext uri="{FF2B5EF4-FFF2-40B4-BE49-F238E27FC236}">
                <a16:creationId xmlns:a16="http://schemas.microsoft.com/office/drawing/2014/main" id="{9EE76245-0DDB-5F41-95A1-39F7ABB179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the difference between the Y predicted among the treated and the Y predicted among the controls</a:t>
            </a:r>
          </a:p>
        </p:txBody>
      </p:sp>
      <p:sp>
        <p:nvSpPr>
          <p:cNvPr id="253955" name="Slide Number Placeholder 3">
            <a:extLst>
              <a:ext uri="{FF2B5EF4-FFF2-40B4-BE49-F238E27FC236}">
                <a16:creationId xmlns:a16="http://schemas.microsoft.com/office/drawing/2014/main" id="{4BE4783A-AB7A-CF49-A5CE-5316F5347B5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C72283-06A4-C143-BE8D-AC2336593344}" type="slidenum">
              <a:rPr lang="en-US" altLang="en-US"/>
              <a:pPr fontAlgn="base">
                <a:spcBef>
                  <a:spcPct val="0"/>
                </a:spcBef>
                <a:spcAft>
                  <a:spcPct val="0"/>
                </a:spcAft>
              </a:pPr>
              <a:t>136</a:t>
            </a:fld>
            <a:endParaRPr lang="en-US"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Slide Image Placeholder 1">
            <a:extLst>
              <a:ext uri="{FF2B5EF4-FFF2-40B4-BE49-F238E27FC236}">
                <a16:creationId xmlns:a16="http://schemas.microsoft.com/office/drawing/2014/main" id="{32673BC7-CB43-1E49-A594-C7B73DF6E5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02" name="Notes Placeholder 2">
            <a:extLst>
              <a:ext uri="{FF2B5EF4-FFF2-40B4-BE49-F238E27FC236}">
                <a16:creationId xmlns:a16="http://schemas.microsoft.com/office/drawing/2014/main" id="{C8156C4C-AF5B-C347-88DD-614E4FF2DB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delta 2</a:t>
            </a:r>
          </a:p>
        </p:txBody>
      </p:sp>
      <p:sp>
        <p:nvSpPr>
          <p:cNvPr id="256003" name="Slide Number Placeholder 3">
            <a:extLst>
              <a:ext uri="{FF2B5EF4-FFF2-40B4-BE49-F238E27FC236}">
                <a16:creationId xmlns:a16="http://schemas.microsoft.com/office/drawing/2014/main" id="{87F86A0F-BC51-D744-BAFE-4C03A02A42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B51628A-2CA1-DF43-B559-017C71C05EAC}" type="slidenum">
              <a:rPr lang="en-US" altLang="en-US"/>
              <a:pPr fontAlgn="base">
                <a:spcBef>
                  <a:spcPct val="0"/>
                </a:spcBef>
                <a:spcAft>
                  <a:spcPct val="0"/>
                </a:spcAft>
              </a:pPr>
              <a:t>137</a:t>
            </a:fld>
            <a:endParaRPr lang="en-US"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Slide Image Placeholder 1">
            <a:extLst>
              <a:ext uri="{FF2B5EF4-FFF2-40B4-BE49-F238E27FC236}">
                <a16:creationId xmlns:a16="http://schemas.microsoft.com/office/drawing/2014/main" id="{77B4C0DB-AC6D-5F4D-AC49-44B511592F8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0" name="Notes Placeholder 2">
            <a:extLst>
              <a:ext uri="{FF2B5EF4-FFF2-40B4-BE49-F238E27FC236}">
                <a16:creationId xmlns:a16="http://schemas.microsoft.com/office/drawing/2014/main" id="{3973CC1B-6E4A-5B41-BA92-4EDEC7B61F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Notice this is just among the treated, so if the subject i is in the control group, this will be zero, since Zi will be 0</a:t>
            </a:r>
          </a:p>
          <a:p>
            <a:pPr marL="171450" indent="-171450">
              <a:spcBef>
                <a:spcPct val="0"/>
              </a:spcBef>
              <a:buFontTx/>
              <a:buChar char="•"/>
            </a:pPr>
            <a:endParaRPr lang="en-US" altLang="en-US"/>
          </a:p>
        </p:txBody>
      </p:sp>
      <p:sp>
        <p:nvSpPr>
          <p:cNvPr id="258051" name="Slide Number Placeholder 3">
            <a:extLst>
              <a:ext uri="{FF2B5EF4-FFF2-40B4-BE49-F238E27FC236}">
                <a16:creationId xmlns:a16="http://schemas.microsoft.com/office/drawing/2014/main" id="{7A5F180B-DC48-944B-9B54-CF4056539A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661DD8E-496C-C34C-AAA6-002B9C9B7E8D}" type="slidenum">
              <a:rPr lang="en-US" altLang="en-US"/>
              <a:pPr fontAlgn="base">
                <a:spcBef>
                  <a:spcPct val="0"/>
                </a:spcBef>
                <a:spcAft>
                  <a:spcPct val="0"/>
                </a:spcAft>
              </a:pPr>
              <a:t>138</a:t>
            </a:fld>
            <a:endParaRPr lang="en-US"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Slide Image Placeholder 1">
            <a:extLst>
              <a:ext uri="{FF2B5EF4-FFF2-40B4-BE49-F238E27FC236}">
                <a16:creationId xmlns:a16="http://schemas.microsoft.com/office/drawing/2014/main" id="{BDB634AE-A2D0-0145-AF95-AB525421F3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098" name="Notes Placeholder 2">
            <a:extLst>
              <a:ext uri="{FF2B5EF4-FFF2-40B4-BE49-F238E27FC236}">
                <a16:creationId xmlns:a16="http://schemas.microsoft.com/office/drawing/2014/main" id="{BEA8E8AE-C158-144B-9CC1-DD8459A5170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This piece is essentially the residual between the observed Y among the treated and the predicted Y among the treated</a:t>
            </a:r>
          </a:p>
          <a:p>
            <a:pPr marL="171450" indent="-171450">
              <a:spcBef>
                <a:spcPct val="0"/>
              </a:spcBef>
              <a:buFontTx/>
              <a:buChar char="•"/>
            </a:pPr>
            <a:endParaRPr lang="en-US" altLang="en-US"/>
          </a:p>
        </p:txBody>
      </p:sp>
      <p:sp>
        <p:nvSpPr>
          <p:cNvPr id="260099" name="Slide Number Placeholder 3">
            <a:extLst>
              <a:ext uri="{FF2B5EF4-FFF2-40B4-BE49-F238E27FC236}">
                <a16:creationId xmlns:a16="http://schemas.microsoft.com/office/drawing/2014/main" id="{A55D2A86-1F59-C048-95BF-761AC78A83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271D0C5-D8B9-334D-9622-43568547D8EF}" type="slidenum">
              <a:rPr lang="en-US" altLang="en-US"/>
              <a:pPr fontAlgn="base">
                <a:spcBef>
                  <a:spcPct val="0"/>
                </a:spcBef>
                <a:spcAft>
                  <a:spcPct val="0"/>
                </a:spcAft>
              </a:pPr>
              <a:t>139</a:t>
            </a:fld>
            <a:endParaRPr lang="en-US"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Slide Image Placeholder 1">
            <a:extLst>
              <a:ext uri="{FF2B5EF4-FFF2-40B4-BE49-F238E27FC236}">
                <a16:creationId xmlns:a16="http://schemas.microsoft.com/office/drawing/2014/main" id="{C07FFA91-205F-6647-9051-211BC934CF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2146" name="Notes Placeholder 2">
            <a:extLst>
              <a:ext uri="{FF2B5EF4-FFF2-40B4-BE49-F238E27FC236}">
                <a16:creationId xmlns:a16="http://schemas.microsoft.com/office/drawing/2014/main" id="{62F723AB-AFCF-9540-B7E3-D65073F36F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delta 3</a:t>
            </a:r>
          </a:p>
        </p:txBody>
      </p:sp>
      <p:sp>
        <p:nvSpPr>
          <p:cNvPr id="262147" name="Slide Number Placeholder 3">
            <a:extLst>
              <a:ext uri="{FF2B5EF4-FFF2-40B4-BE49-F238E27FC236}">
                <a16:creationId xmlns:a16="http://schemas.microsoft.com/office/drawing/2014/main" id="{58130881-1B95-F744-8581-E48F14E11F8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0932924-FB8D-494A-A72C-81FDA4EB2B38}" type="slidenum">
              <a:rPr lang="en-US" altLang="en-US"/>
              <a:pPr fontAlgn="base">
                <a:spcBef>
                  <a:spcPct val="0"/>
                </a:spcBef>
                <a:spcAft>
                  <a:spcPct val="0"/>
                </a:spcAft>
              </a:pPr>
              <a:t>140</a:t>
            </a:fld>
            <a:endParaRPr lang="en-US"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Slide Image Placeholder 1">
            <a:extLst>
              <a:ext uri="{FF2B5EF4-FFF2-40B4-BE49-F238E27FC236}">
                <a16:creationId xmlns:a16="http://schemas.microsoft.com/office/drawing/2014/main" id="{705AC228-9C91-6F4A-B697-67C3D0FCDF9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4194" name="Notes Placeholder 2">
            <a:extLst>
              <a:ext uri="{FF2B5EF4-FFF2-40B4-BE49-F238E27FC236}">
                <a16:creationId xmlns:a16="http://schemas.microsoft.com/office/drawing/2014/main" id="{EFBC30CB-F382-7D4B-B48C-6D4DD998F1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This summation is just among the controls, if the participant is in the treated group, 1 – Zi will be 0</a:t>
            </a:r>
          </a:p>
        </p:txBody>
      </p:sp>
      <p:sp>
        <p:nvSpPr>
          <p:cNvPr id="264195" name="Slide Number Placeholder 3">
            <a:extLst>
              <a:ext uri="{FF2B5EF4-FFF2-40B4-BE49-F238E27FC236}">
                <a16:creationId xmlns:a16="http://schemas.microsoft.com/office/drawing/2014/main" id="{65654B67-414F-0944-BA55-66DBDDB69F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7E22A99-CED1-834C-854E-7907E86D4F66}" type="slidenum">
              <a:rPr lang="en-US" altLang="en-US"/>
              <a:pPr fontAlgn="base">
                <a:spcBef>
                  <a:spcPct val="0"/>
                </a:spcBef>
                <a:spcAft>
                  <a:spcPct val="0"/>
                </a:spcAft>
              </a:pPr>
              <a:t>141</a:t>
            </a:fld>
            <a:endParaRPr lang="en-US"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Slide Image Placeholder 1">
            <a:extLst>
              <a:ext uri="{FF2B5EF4-FFF2-40B4-BE49-F238E27FC236}">
                <a16:creationId xmlns:a16="http://schemas.microsoft.com/office/drawing/2014/main" id="{EB1DEFB9-200D-6C4C-8452-089E1404D4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42" name="Notes Placeholder 2">
            <a:extLst>
              <a:ext uri="{FF2B5EF4-FFF2-40B4-BE49-F238E27FC236}">
                <a16:creationId xmlns:a16="http://schemas.microsoft.com/office/drawing/2014/main" id="{B59E2CCE-4EB7-4449-9825-9FD5441020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And this is the residual of the observed y among the controls and the predicted y, fit among the controls</a:t>
            </a:r>
          </a:p>
        </p:txBody>
      </p:sp>
      <p:sp>
        <p:nvSpPr>
          <p:cNvPr id="266243" name="Slide Number Placeholder 3">
            <a:extLst>
              <a:ext uri="{FF2B5EF4-FFF2-40B4-BE49-F238E27FC236}">
                <a16:creationId xmlns:a16="http://schemas.microsoft.com/office/drawing/2014/main" id="{518287E8-8259-B845-A0FB-78AD058D20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574627A-EE07-B544-94DF-308122C915BC}" type="slidenum">
              <a:rPr lang="en-US" altLang="en-US"/>
              <a:pPr fontAlgn="base">
                <a:spcBef>
                  <a:spcPct val="0"/>
                </a:spcBef>
                <a:spcAft>
                  <a:spcPct val="0"/>
                </a:spcAft>
              </a:pPr>
              <a:t>142</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2DA1A4DC-6BDB-C84D-9C6F-B6E88A976A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D59E7061-6FAF-3344-9986-2158AE8CC68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It turns out that this paper used something known as a doubly robust estimator and this doubly robust estimator has not been defined for these new weights, so before I can refute any claims I need to derive this along with a large sample variance estimator</a:t>
            </a:r>
          </a:p>
        </p:txBody>
      </p:sp>
      <p:sp>
        <p:nvSpPr>
          <p:cNvPr id="37891" name="Slide Number Placeholder 3">
            <a:extLst>
              <a:ext uri="{FF2B5EF4-FFF2-40B4-BE49-F238E27FC236}">
                <a16:creationId xmlns:a16="http://schemas.microsoft.com/office/drawing/2014/main" id="{8ABE7725-61E2-D34F-9A01-506F86B587B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BAE46-F1C6-4A4F-99FD-626B9B5FD764}" type="slidenum">
              <a:rPr lang="en-US" altLang="en-US"/>
              <a:pPr fontAlgn="base">
                <a:spcBef>
                  <a:spcPct val="0"/>
                </a:spcBef>
                <a:spcAft>
                  <a:spcPct val="0"/>
                </a:spcAft>
              </a:pPr>
              <a:t>14</a:t>
            </a:fld>
            <a:endParaRPr lang="en-US"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Slide Image Placeholder 1">
            <a:extLst>
              <a:ext uri="{FF2B5EF4-FFF2-40B4-BE49-F238E27FC236}">
                <a16:creationId xmlns:a16="http://schemas.microsoft.com/office/drawing/2014/main" id="{26E7A904-9F5B-7F47-8D9D-A3031926DD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8290" name="Notes Placeholder 2">
            <a:extLst>
              <a:ext uri="{FF2B5EF4-FFF2-40B4-BE49-F238E27FC236}">
                <a16:creationId xmlns:a16="http://schemas.microsoft.com/office/drawing/2014/main" id="{50FCF165-838C-CF4B-BB08-76D2A9CC7BD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Again this can be solved by simultaneously solving these estimating equations. Note here that this technically will only be correct if both the outcome model AND the propensity score model are correctly specified.</a:t>
            </a:r>
          </a:p>
        </p:txBody>
      </p:sp>
      <p:sp>
        <p:nvSpPr>
          <p:cNvPr id="268291" name="Slide Number Placeholder 3">
            <a:extLst>
              <a:ext uri="{FF2B5EF4-FFF2-40B4-BE49-F238E27FC236}">
                <a16:creationId xmlns:a16="http://schemas.microsoft.com/office/drawing/2014/main" id="{F0E30D72-E7F8-3948-81DD-FE4318219E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C0A215-B6FD-EE46-B010-750D3847E2B5}" type="slidenum">
              <a:rPr lang="en-US" altLang="en-US"/>
              <a:pPr fontAlgn="base">
                <a:spcBef>
                  <a:spcPct val="0"/>
                </a:spcBef>
                <a:spcAft>
                  <a:spcPct val="0"/>
                </a:spcAft>
              </a:pPr>
              <a:t>143</a:t>
            </a:fld>
            <a:endParaRPr lang="en-US"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Slide Image Placeholder 1">
            <a:extLst>
              <a:ext uri="{FF2B5EF4-FFF2-40B4-BE49-F238E27FC236}">
                <a16:creationId xmlns:a16="http://schemas.microsoft.com/office/drawing/2014/main" id="{AD4D8FF8-D63A-A04A-940D-A5FFDB9A1CC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0338" name="Notes Placeholder 2">
            <a:extLst>
              <a:ext uri="{FF2B5EF4-FFF2-40B4-BE49-F238E27FC236}">
                <a16:creationId xmlns:a16="http://schemas.microsoft.com/office/drawing/2014/main" id="{22A51A28-C3E3-4F48-B512-D6704DBB06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is more complicated than the large-sample variance that we derived for the ATO IPW estimator because now we have more parameters to solve for, rather than just mu1, mu0 and beta, we now have delta 1 2 and 3, and alpha 1 and 0 from the outcome models</a:t>
            </a:r>
          </a:p>
        </p:txBody>
      </p:sp>
      <p:sp>
        <p:nvSpPr>
          <p:cNvPr id="270339" name="Slide Number Placeholder 3">
            <a:extLst>
              <a:ext uri="{FF2B5EF4-FFF2-40B4-BE49-F238E27FC236}">
                <a16:creationId xmlns:a16="http://schemas.microsoft.com/office/drawing/2014/main" id="{6371DCDA-663E-024A-9ECC-9E69834B45C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E7D05C-778C-6C41-B3BB-8F63C6EEA86F}" type="slidenum">
              <a:rPr lang="en-US" altLang="en-US"/>
              <a:pPr fontAlgn="base">
                <a:spcBef>
                  <a:spcPct val="0"/>
                </a:spcBef>
                <a:spcAft>
                  <a:spcPct val="0"/>
                </a:spcAft>
              </a:pPr>
              <a:t>144</a:t>
            </a:fld>
            <a:endParaRPr lang="en-US"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Slide Image Placeholder 1">
            <a:extLst>
              <a:ext uri="{FF2B5EF4-FFF2-40B4-BE49-F238E27FC236}">
                <a16:creationId xmlns:a16="http://schemas.microsoft.com/office/drawing/2014/main" id="{EBE93B1A-B1FA-C446-BC28-D1341595B28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2386" name="Notes Placeholder 2">
            <a:extLst>
              <a:ext uri="{FF2B5EF4-FFF2-40B4-BE49-F238E27FC236}">
                <a16:creationId xmlns:a16="http://schemas.microsoft.com/office/drawing/2014/main" id="{D3C8DF14-3638-8847-AB1B-5C6616044D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first 3 lines are the estimating equations that make up the 3 parts of the doubly robust equation we just went through</a:t>
            </a:r>
          </a:p>
        </p:txBody>
      </p:sp>
      <p:sp>
        <p:nvSpPr>
          <p:cNvPr id="272387" name="Slide Number Placeholder 3">
            <a:extLst>
              <a:ext uri="{FF2B5EF4-FFF2-40B4-BE49-F238E27FC236}">
                <a16:creationId xmlns:a16="http://schemas.microsoft.com/office/drawing/2014/main" id="{FFE8F495-5023-5342-B784-E2F4A06CF78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340A2A-71C3-F14F-8EEC-D8ABD12A505C}" type="slidenum">
              <a:rPr lang="en-US" altLang="en-US"/>
              <a:pPr fontAlgn="base">
                <a:spcBef>
                  <a:spcPct val="0"/>
                </a:spcBef>
                <a:spcAft>
                  <a:spcPct val="0"/>
                </a:spcAft>
              </a:pPr>
              <a:t>145</a:t>
            </a:fld>
            <a:endParaRPr lang="en-US"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Slide Image Placeholder 1">
            <a:extLst>
              <a:ext uri="{FF2B5EF4-FFF2-40B4-BE49-F238E27FC236}">
                <a16:creationId xmlns:a16="http://schemas.microsoft.com/office/drawing/2014/main" id="{A16310C3-04D5-6B48-8F1B-1714496D6B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4434" name="Notes Placeholder 2">
            <a:extLst>
              <a:ext uri="{FF2B5EF4-FFF2-40B4-BE49-F238E27FC236}">
                <a16:creationId xmlns:a16="http://schemas.microsoft.com/office/drawing/2014/main" id="{5D4F12A7-DBD6-6641-8AC1-D9008B6F94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two are the estimating equations for fitting the outcome models, the top is for the outcome model among the treated, the bottom is the outcome model among the controls</a:t>
            </a:r>
          </a:p>
        </p:txBody>
      </p:sp>
      <p:sp>
        <p:nvSpPr>
          <p:cNvPr id="274435" name="Slide Number Placeholder 3">
            <a:extLst>
              <a:ext uri="{FF2B5EF4-FFF2-40B4-BE49-F238E27FC236}">
                <a16:creationId xmlns:a16="http://schemas.microsoft.com/office/drawing/2014/main" id="{F25E3157-6349-D042-BF70-0A9BF27E35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E100763-87DC-6B41-83A0-2A0DA504AC38}" type="slidenum">
              <a:rPr lang="en-US" altLang="en-US"/>
              <a:pPr fontAlgn="base">
                <a:spcBef>
                  <a:spcPct val="0"/>
                </a:spcBef>
                <a:spcAft>
                  <a:spcPct val="0"/>
                </a:spcAft>
              </a:pPr>
              <a:t>146</a:t>
            </a:fld>
            <a:endParaRPr lang="en-US"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Slide Image Placeholder 1">
            <a:extLst>
              <a:ext uri="{FF2B5EF4-FFF2-40B4-BE49-F238E27FC236}">
                <a16:creationId xmlns:a16="http://schemas.microsoft.com/office/drawing/2014/main" id="{E2974E2F-EE47-B046-9A66-83A1D018CB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482" name="Notes Placeholder 2">
            <a:extLst>
              <a:ext uri="{FF2B5EF4-FFF2-40B4-BE49-F238E27FC236}">
                <a16:creationId xmlns:a16="http://schemas.microsoft.com/office/drawing/2014/main" id="{6E123C8F-206D-2F42-9F70-D7215BA91C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final equation accounts for the propensity score model</a:t>
            </a:r>
          </a:p>
        </p:txBody>
      </p:sp>
      <p:sp>
        <p:nvSpPr>
          <p:cNvPr id="276483" name="Slide Number Placeholder 3">
            <a:extLst>
              <a:ext uri="{FF2B5EF4-FFF2-40B4-BE49-F238E27FC236}">
                <a16:creationId xmlns:a16="http://schemas.microsoft.com/office/drawing/2014/main" id="{55B05E81-4EEF-E444-B215-4B417B4D30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CBE07A8-1459-FD4E-B2CB-E069761AB2F8}" type="slidenum">
              <a:rPr lang="en-US" altLang="en-US"/>
              <a:pPr fontAlgn="base">
                <a:spcBef>
                  <a:spcPct val="0"/>
                </a:spcBef>
                <a:spcAft>
                  <a:spcPct val="0"/>
                </a:spcAft>
              </a:pPr>
              <a:t>147</a:t>
            </a:fld>
            <a:endParaRPr lang="en-US"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Slide Image Placeholder 1">
            <a:extLst>
              <a:ext uri="{FF2B5EF4-FFF2-40B4-BE49-F238E27FC236}">
                <a16:creationId xmlns:a16="http://schemas.microsoft.com/office/drawing/2014/main" id="{4A92D039-3AB0-B24B-963C-70590E4EBA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8530" name="Notes Placeholder 2">
            <a:extLst>
              <a:ext uri="{FF2B5EF4-FFF2-40B4-BE49-F238E27FC236}">
                <a16:creationId xmlns:a16="http://schemas.microsoft.com/office/drawing/2014/main" id="{66BA086B-0B03-1240-B2A1-091AFF3A7F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estimate the propensity score and the treatment effect simultaneously in one step by solving the following estimating equations with respect to theta</a:t>
            </a:r>
          </a:p>
        </p:txBody>
      </p:sp>
      <p:sp>
        <p:nvSpPr>
          <p:cNvPr id="278531" name="Slide Number Placeholder 3">
            <a:extLst>
              <a:ext uri="{FF2B5EF4-FFF2-40B4-BE49-F238E27FC236}">
                <a16:creationId xmlns:a16="http://schemas.microsoft.com/office/drawing/2014/main" id="{49F53162-1E11-8C4B-9130-5846DBDEBB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3C4FB21-A4D7-3B48-8526-FC99B58B6C3E}" type="slidenum">
              <a:rPr lang="en-US" altLang="en-US"/>
              <a:pPr fontAlgn="base">
                <a:spcBef>
                  <a:spcPct val="0"/>
                </a:spcBef>
                <a:spcAft>
                  <a:spcPct val="0"/>
                </a:spcAft>
              </a:pPr>
              <a:t>148</a:t>
            </a:fld>
            <a:endParaRPr lang="en-US"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Slide Image Placeholder 1">
            <a:extLst>
              <a:ext uri="{FF2B5EF4-FFF2-40B4-BE49-F238E27FC236}">
                <a16:creationId xmlns:a16="http://schemas.microsoft.com/office/drawing/2014/main" id="{F1FC9903-55FF-3F4D-8C6B-33C30D5E46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8" name="Notes Placeholder 2">
            <a:extLst>
              <a:ext uri="{FF2B5EF4-FFF2-40B4-BE49-F238E27FC236}">
                <a16:creationId xmlns:a16="http://schemas.microsoft.com/office/drawing/2014/main" id="{9BCCD16C-BC5B-6A45-A436-B7CE6D1677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Since these estimating equations are unbiased, U of theta is an example of an M-estimator. The asymptotic distribution of an M estimator is the following.</a:t>
            </a:r>
          </a:p>
          <a:p>
            <a:pPr>
              <a:spcBef>
                <a:spcPct val="0"/>
              </a:spcBef>
            </a:pPr>
            <a:endParaRPr lang="en-US" altLang="en-US"/>
          </a:p>
          <a:p>
            <a:pPr>
              <a:spcBef>
                <a:spcPct val="0"/>
              </a:spcBef>
            </a:pPr>
            <a:r>
              <a:rPr lang="en-US" altLang="en-US"/>
              <a:t>the negative T is just inverse transpose</a:t>
            </a:r>
          </a:p>
        </p:txBody>
      </p:sp>
      <p:sp>
        <p:nvSpPr>
          <p:cNvPr id="280579" name="Slide Number Placeholder 3">
            <a:extLst>
              <a:ext uri="{FF2B5EF4-FFF2-40B4-BE49-F238E27FC236}">
                <a16:creationId xmlns:a16="http://schemas.microsoft.com/office/drawing/2014/main" id="{AB045ED9-6027-2241-83CF-5CE2832DCE8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7F77B3-D480-0642-8D14-A3A74D9B5975}" type="slidenum">
              <a:rPr lang="en-US" altLang="en-US"/>
              <a:pPr fontAlgn="base">
                <a:spcBef>
                  <a:spcPct val="0"/>
                </a:spcBef>
                <a:spcAft>
                  <a:spcPct val="0"/>
                </a:spcAft>
              </a:pPr>
              <a:t>149</a:t>
            </a:fld>
            <a:endParaRPr lang="en-US"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Slide Image Placeholder 1">
            <a:extLst>
              <a:ext uri="{FF2B5EF4-FFF2-40B4-BE49-F238E27FC236}">
                <a16:creationId xmlns:a16="http://schemas.microsoft.com/office/drawing/2014/main" id="{D51BC9F1-DB20-2447-BF60-CC018479BD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2626" name="Notes Placeholder 2">
            <a:extLst>
              <a:ext uri="{FF2B5EF4-FFF2-40B4-BE49-F238E27FC236}">
                <a16:creationId xmlns:a16="http://schemas.microsoft.com/office/drawing/2014/main" id="{C359E0E0-5E54-2747-A645-67AC349F7B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82627" name="Slide Number Placeholder 3">
            <a:extLst>
              <a:ext uri="{FF2B5EF4-FFF2-40B4-BE49-F238E27FC236}">
                <a16:creationId xmlns:a16="http://schemas.microsoft.com/office/drawing/2014/main" id="{B9BFE389-3074-BD48-AB8C-FF549E7508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0F9BB31-5D6C-454C-8342-6EEAF5006500}" type="slidenum">
              <a:rPr lang="en-US" altLang="en-US"/>
              <a:pPr fontAlgn="base">
                <a:spcBef>
                  <a:spcPct val="0"/>
                </a:spcBef>
                <a:spcAft>
                  <a:spcPct val="0"/>
                </a:spcAft>
              </a:pPr>
              <a:t>150</a:t>
            </a:fld>
            <a:endParaRPr lang="en-US"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Slide Image Placeholder 1">
            <a:extLst>
              <a:ext uri="{FF2B5EF4-FFF2-40B4-BE49-F238E27FC236}">
                <a16:creationId xmlns:a16="http://schemas.microsoft.com/office/drawing/2014/main" id="{50D78D32-6D77-B240-A8D1-ADAF66513AA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4674" name="Notes Placeholder 2">
            <a:extLst>
              <a:ext uri="{FF2B5EF4-FFF2-40B4-BE49-F238E27FC236}">
                <a16:creationId xmlns:a16="http://schemas.microsoft.com/office/drawing/2014/main" id="{0040B55E-4429-2F4D-B61C-B70B6D5278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Because we are estimating delta 1 plus delta 2 minus delta 3, after we estimate our sandwich estimator</a:t>
            </a:r>
          </a:p>
        </p:txBody>
      </p:sp>
      <p:sp>
        <p:nvSpPr>
          <p:cNvPr id="284675" name="Slide Number Placeholder 3">
            <a:extLst>
              <a:ext uri="{FF2B5EF4-FFF2-40B4-BE49-F238E27FC236}">
                <a16:creationId xmlns:a16="http://schemas.microsoft.com/office/drawing/2014/main" id="{50EB08C4-B8CD-E349-BE5B-860BA38183E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E88C8D0-46BF-9641-8E5A-7311F2D188AE}" type="slidenum">
              <a:rPr lang="en-US" altLang="en-US"/>
              <a:pPr fontAlgn="base">
                <a:spcBef>
                  <a:spcPct val="0"/>
                </a:spcBef>
                <a:spcAft>
                  <a:spcPct val="0"/>
                </a:spcAft>
              </a:pPr>
              <a:t>151</a:t>
            </a:fld>
            <a:endParaRPr lang="en-US"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Slide Image Placeholder 1">
            <a:extLst>
              <a:ext uri="{FF2B5EF4-FFF2-40B4-BE49-F238E27FC236}">
                <a16:creationId xmlns:a16="http://schemas.microsoft.com/office/drawing/2014/main" id="{9CEFC34E-4708-1149-83C0-14C7DABF71E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22" name="Notes Placeholder 2">
            <a:extLst>
              <a:ext uri="{FF2B5EF4-FFF2-40B4-BE49-F238E27FC236}">
                <a16:creationId xmlns:a16="http://schemas.microsoft.com/office/drawing/2014/main" id="{6D6D3D91-D611-F145-ADBD-C549129FCC5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will be our variance estimator where</a:t>
            </a:r>
          </a:p>
        </p:txBody>
      </p:sp>
      <p:sp>
        <p:nvSpPr>
          <p:cNvPr id="286723" name="Slide Number Placeholder 3">
            <a:extLst>
              <a:ext uri="{FF2B5EF4-FFF2-40B4-BE49-F238E27FC236}">
                <a16:creationId xmlns:a16="http://schemas.microsoft.com/office/drawing/2014/main" id="{F1AA2852-3E59-704C-A89C-CEE3EC878CD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1B232A9-A515-8140-B677-3C92385CF360}" type="slidenum">
              <a:rPr lang="en-US" altLang="en-US"/>
              <a:pPr fontAlgn="base">
                <a:spcBef>
                  <a:spcPct val="0"/>
                </a:spcBef>
                <a:spcAft>
                  <a:spcPct val="0"/>
                </a:spcAft>
              </a:pPr>
              <a:t>152</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9E6BD25A-9479-104C-AEB4-660C969A78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DDB524D9-5E47-FE48-B4D1-6A08F0F0CC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now we have something new to add to our list</a:t>
            </a:r>
          </a:p>
        </p:txBody>
      </p:sp>
      <p:sp>
        <p:nvSpPr>
          <p:cNvPr id="39939" name="Slide Number Placeholder 3">
            <a:extLst>
              <a:ext uri="{FF2B5EF4-FFF2-40B4-BE49-F238E27FC236}">
                <a16:creationId xmlns:a16="http://schemas.microsoft.com/office/drawing/2014/main" id="{1BDC3693-37FB-584E-9321-D239F2855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9B95FD-B9AC-0A4F-ABC4-FB8A09D1D080}" type="slidenum">
              <a:rPr lang="en-US" altLang="en-US"/>
              <a:pPr fontAlgn="base">
                <a:spcBef>
                  <a:spcPct val="0"/>
                </a:spcBef>
                <a:spcAft>
                  <a:spcPct val="0"/>
                </a:spcAft>
              </a:pPr>
              <a:t>15</a:t>
            </a:fld>
            <a:endParaRPr lang="en-US"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Slide Image Placeholder 1">
            <a:extLst>
              <a:ext uri="{FF2B5EF4-FFF2-40B4-BE49-F238E27FC236}">
                <a16:creationId xmlns:a16="http://schemas.microsoft.com/office/drawing/2014/main" id="{36CE9604-A726-DD40-862A-A973DA3EE3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8770" name="Notes Placeholder 2">
            <a:extLst>
              <a:ext uri="{FF2B5EF4-FFF2-40B4-BE49-F238E27FC236}">
                <a16:creationId xmlns:a16="http://schemas.microsoft.com/office/drawing/2014/main" id="{32F4D6A4-B572-704D-91C5-10DE0A3BBC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will multiply by the vector 1 1 -1 with the remaining entries 0 on both sides</a:t>
            </a:r>
          </a:p>
        </p:txBody>
      </p:sp>
      <p:sp>
        <p:nvSpPr>
          <p:cNvPr id="288771" name="Slide Number Placeholder 3">
            <a:extLst>
              <a:ext uri="{FF2B5EF4-FFF2-40B4-BE49-F238E27FC236}">
                <a16:creationId xmlns:a16="http://schemas.microsoft.com/office/drawing/2014/main" id="{E0AB6D24-17B8-A547-BF93-3FFCF7B66D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4273C8A-11AA-634B-A3FB-A0DFCE9185C7}" type="slidenum">
              <a:rPr lang="en-US" altLang="en-US"/>
              <a:pPr fontAlgn="base">
                <a:spcBef>
                  <a:spcPct val="0"/>
                </a:spcBef>
                <a:spcAft>
                  <a:spcPct val="0"/>
                </a:spcAft>
              </a:pPr>
              <a:t>153</a:t>
            </a:fld>
            <a:endParaRPr lang="en-US"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Slide Image Placeholder 1">
            <a:extLst>
              <a:ext uri="{FF2B5EF4-FFF2-40B4-BE49-F238E27FC236}">
                <a16:creationId xmlns:a16="http://schemas.microsoft.com/office/drawing/2014/main" id="{71908BE4-FB30-3240-AF26-F8AB53A939C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0818" name="Notes Placeholder 2">
            <a:extLst>
              <a:ext uri="{FF2B5EF4-FFF2-40B4-BE49-F238E27FC236}">
                <a16:creationId xmlns:a16="http://schemas.microsoft.com/office/drawing/2014/main" id="{61C7E1A9-41EB-9A43-932E-BE44B2696F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multiply by our estimated sandwich estimator where we've plugged in our sample averages for the expectations</a:t>
            </a:r>
          </a:p>
        </p:txBody>
      </p:sp>
      <p:sp>
        <p:nvSpPr>
          <p:cNvPr id="290819" name="Slide Number Placeholder 3">
            <a:extLst>
              <a:ext uri="{FF2B5EF4-FFF2-40B4-BE49-F238E27FC236}">
                <a16:creationId xmlns:a16="http://schemas.microsoft.com/office/drawing/2014/main" id="{B4B59C8E-7231-124C-B3AF-69BB516481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AC087A-AE30-8145-BBC8-904FB3BA9B9B}" type="slidenum">
              <a:rPr lang="en-US" altLang="en-US"/>
              <a:pPr fontAlgn="base">
                <a:spcBef>
                  <a:spcPct val="0"/>
                </a:spcBef>
                <a:spcAft>
                  <a:spcPct val="0"/>
                </a:spcAft>
              </a:pPr>
              <a:t>154</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F6FECA19-984A-1F42-91AB-A57703FBFB9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a:extLst>
              <a:ext uri="{FF2B5EF4-FFF2-40B4-BE49-F238E27FC236}">
                <a16:creationId xmlns:a16="http://schemas.microsoft.com/office/drawing/2014/main" id="{38F753C4-68C4-9942-8162-BFDAC5D6D2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Define what it means to be doubly robust and show the estimator I've derived</a:t>
            </a:r>
          </a:p>
        </p:txBody>
      </p:sp>
      <p:sp>
        <p:nvSpPr>
          <p:cNvPr id="41987" name="Slide Number Placeholder 3">
            <a:extLst>
              <a:ext uri="{FF2B5EF4-FFF2-40B4-BE49-F238E27FC236}">
                <a16:creationId xmlns:a16="http://schemas.microsoft.com/office/drawing/2014/main" id="{1C07FF49-4CA0-B446-BFFA-D7AB7DB7CF6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3A30BA-A00C-E84B-AFC3-243DAAFCAEF3}" type="slidenum">
              <a:rPr lang="en-US" altLang="en-US"/>
              <a:pPr fontAlgn="base">
                <a:spcBef>
                  <a:spcPct val="0"/>
                </a:spcBef>
                <a:spcAft>
                  <a:spcPct val="0"/>
                </a:spcAft>
              </a:pPr>
              <a:t>16</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BEFACDDD-E8CB-474E-B27B-6C71951831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es Placeholder 2">
            <a:extLst>
              <a:ext uri="{FF2B5EF4-FFF2-40B4-BE49-F238E27FC236}">
                <a16:creationId xmlns:a16="http://schemas.microsoft.com/office/drawing/2014/main" id="{2577D8A2-55B7-9544-B8D4-FD7DED30D36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and then I'm going to refute some claims</a:t>
            </a:r>
          </a:p>
        </p:txBody>
      </p:sp>
      <p:sp>
        <p:nvSpPr>
          <p:cNvPr id="44035" name="Slide Number Placeholder 3">
            <a:extLst>
              <a:ext uri="{FF2B5EF4-FFF2-40B4-BE49-F238E27FC236}">
                <a16:creationId xmlns:a16="http://schemas.microsoft.com/office/drawing/2014/main" id="{97A3D0BB-A498-AD4E-A668-563FFAED36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DC3BAE-C4FB-9B49-BEE1-77CCB1060D42}" type="slidenum">
              <a:rPr lang="en-US" altLang="en-US"/>
              <a:pPr fontAlgn="base">
                <a:spcBef>
                  <a:spcPct val="0"/>
                </a:spcBef>
                <a:spcAft>
                  <a:spcPct val="0"/>
                </a:spcAft>
              </a:pPr>
              <a:t>17</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218F6E72-6C31-5045-86AA-6ACFC69974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a:extLst>
              <a:ext uri="{FF2B5EF4-FFF2-40B4-BE49-F238E27FC236}">
                <a16:creationId xmlns:a16="http://schemas.microsoft.com/office/drawing/2014/main" id="{EE02FD53-2BA2-024F-9AFC-56A0C79746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6083" name="Slide Number Placeholder 3">
            <a:extLst>
              <a:ext uri="{FF2B5EF4-FFF2-40B4-BE49-F238E27FC236}">
                <a16:creationId xmlns:a16="http://schemas.microsoft.com/office/drawing/2014/main" id="{063F56AD-AC36-DF4E-87D0-22D1D42BAE1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AF92030-D194-4A45-AF7B-9A2A79F02715}" type="slidenum">
              <a:rPr lang="en-US" altLang="en-US"/>
              <a:pPr fontAlgn="base">
                <a:spcBef>
                  <a:spcPct val="0"/>
                </a:spcBef>
                <a:spcAft>
                  <a:spcPct val="0"/>
                </a:spcAft>
              </a:pPr>
              <a:t>19</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0DD47A76-5773-5246-AC4E-55AC6CFB272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9A3CEB06-C5AC-A542-81AB-37BD6159B7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1" name="Slide Number Placeholder 3">
            <a:extLst>
              <a:ext uri="{FF2B5EF4-FFF2-40B4-BE49-F238E27FC236}">
                <a16:creationId xmlns:a16="http://schemas.microsoft.com/office/drawing/2014/main" id="{70F6EFFA-021D-3D48-A90B-FF8F874156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10657E6-C065-B74D-A4A7-CE1ACBD59004}" type="slidenum">
              <a:rPr lang="en-US" altLang="en-US"/>
              <a:pPr fontAlgn="base">
                <a:spcBef>
                  <a:spcPct val="0"/>
                </a:spcBef>
                <a:spcAft>
                  <a:spcPct val="0"/>
                </a:spcAft>
              </a:pPr>
              <a:t>20</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81466A70-37A9-5548-B48B-61E88E3372F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AD36929B-50C8-9A4B-9F08-54744A9AED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0179" name="Slide Number Placeholder 3">
            <a:extLst>
              <a:ext uri="{FF2B5EF4-FFF2-40B4-BE49-F238E27FC236}">
                <a16:creationId xmlns:a16="http://schemas.microsoft.com/office/drawing/2014/main" id="{2799AD22-1CB4-5043-9D85-D331C59D6B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B60D14-2C93-0E41-8269-026C0D011561}" type="slidenum">
              <a:rPr lang="en-US" altLang="en-US"/>
              <a:pPr fontAlgn="base">
                <a:spcBef>
                  <a:spcPct val="0"/>
                </a:spcBef>
                <a:spcAft>
                  <a:spcPct val="0"/>
                </a:spcAft>
              </a:pPr>
              <a:t>21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C63C5F15-C9EA-6449-BFA6-94CE9D313B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CBC3D68C-D8C4-5B41-9719-437D1DFA54E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Broadly, I get excited about identifying a large problem in the scientific community and finding a way statistics can help.</a:t>
            </a:r>
          </a:p>
        </p:txBody>
      </p:sp>
      <p:sp>
        <p:nvSpPr>
          <p:cNvPr id="20483" name="Slide Number Placeholder 3">
            <a:extLst>
              <a:ext uri="{FF2B5EF4-FFF2-40B4-BE49-F238E27FC236}">
                <a16:creationId xmlns:a16="http://schemas.microsoft.com/office/drawing/2014/main" id="{8C592672-4520-2C46-8FD9-E6BE925F18A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9483FFF-0FA1-5449-890E-05448BB957B3}" type="slidenum">
              <a:rPr lang="en-US" altLang="en-US"/>
              <a:pPr fontAlgn="base">
                <a:spcBef>
                  <a:spcPct val="0"/>
                </a:spcBef>
                <a:spcAft>
                  <a:spcPct val="0"/>
                </a:spcAft>
              </a:pPr>
              <a:t>3</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070C762A-95FB-724B-A838-36AAA1DA29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Notes Placeholder 2">
            <a:extLst>
              <a:ext uri="{FF2B5EF4-FFF2-40B4-BE49-F238E27FC236}">
                <a16:creationId xmlns:a16="http://schemas.microsoft.com/office/drawing/2014/main" id="{3196D737-DF6C-A94B-A5D6-DB176ED3F6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 lot of my research so far has been in the observational study space. Like many statistical questions, our goal here is to assess the relationship between some [click] exposure, and some [click] outcome.</a:t>
            </a:r>
          </a:p>
        </p:txBody>
      </p:sp>
      <p:sp>
        <p:nvSpPr>
          <p:cNvPr id="52227" name="Footer Placeholder 3">
            <a:extLst>
              <a:ext uri="{FF2B5EF4-FFF2-40B4-BE49-F238E27FC236}">
                <a16:creationId xmlns:a16="http://schemas.microsoft.com/office/drawing/2014/main" id="{2ED51419-1738-8B42-AEC3-B9C0F7FA1269}"/>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2228" name="Slide Number Placeholder 4">
            <a:extLst>
              <a:ext uri="{FF2B5EF4-FFF2-40B4-BE49-F238E27FC236}">
                <a16:creationId xmlns:a16="http://schemas.microsoft.com/office/drawing/2014/main" id="{7061CBED-59A7-6C41-A11B-54F7E109D0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3498A54-996E-0A4D-BA1C-6DECEA92CB62}" type="slidenum">
              <a:rPr lang="en-US" altLang="en-US"/>
              <a:pPr fontAlgn="base">
                <a:spcBef>
                  <a:spcPct val="0"/>
                </a:spcBef>
                <a:spcAft>
                  <a:spcPct val="0"/>
                </a:spcAft>
              </a:pPr>
              <a:t>22</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53E9B897-9BFF-6A4E-9FA2-9E8B610C8D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a:extLst>
              <a:ext uri="{FF2B5EF4-FFF2-40B4-BE49-F238E27FC236}">
                <a16:creationId xmlns:a16="http://schemas.microsoft.com/office/drawing/2014/main" id="{374F4C47-9EE8-704B-A5F4-F6277E7E66E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An observational study is distinct from a [click] randomized controlled trial. A randomized study works something like this [click] a participant is assigned to either the [click] treatment or control group [click] this treatment assignment is via some random process, in the simplest case something like a coin flip. We know the probability of treatment assignment and often participants are just as likely to have been assigned to the treatment group as the control group</a:t>
            </a:r>
          </a:p>
          <a:p>
            <a:pPr>
              <a:spcBef>
                <a:spcPct val="0"/>
              </a:spcBef>
            </a:pPr>
            <a:endParaRPr lang="en-US" altLang="en-US" dirty="0"/>
          </a:p>
          <a:p>
            <a:pPr>
              <a:spcBef>
                <a:spcPct val="0"/>
              </a:spcBef>
            </a:pPr>
            <a:r>
              <a:rPr lang="en-US" altLang="en-US" dirty="0"/>
              <a:t>TODO fix animations</a:t>
            </a:r>
          </a:p>
        </p:txBody>
      </p:sp>
      <p:sp>
        <p:nvSpPr>
          <p:cNvPr id="54275" name="Footer Placeholder 3">
            <a:extLst>
              <a:ext uri="{FF2B5EF4-FFF2-40B4-BE49-F238E27FC236}">
                <a16:creationId xmlns:a16="http://schemas.microsoft.com/office/drawing/2014/main" id="{EAADC902-3F85-FE42-AF72-7A810BD6DECB}"/>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4276" name="Slide Number Placeholder 4">
            <a:extLst>
              <a:ext uri="{FF2B5EF4-FFF2-40B4-BE49-F238E27FC236}">
                <a16:creationId xmlns:a16="http://schemas.microsoft.com/office/drawing/2014/main" id="{927D5DEA-AD28-104E-91D9-BD362BCDC5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5332087-34E3-D04C-AC04-BA3AE89356E6}" type="slidenum">
              <a:rPr lang="en-US" altLang="en-US"/>
              <a:pPr fontAlgn="base">
                <a:spcBef>
                  <a:spcPct val="0"/>
                </a:spcBef>
                <a:spcAft>
                  <a:spcPct val="0"/>
                </a:spcAft>
              </a:pPr>
              <a:t>23</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9C374AB1-9591-CC4E-9B81-CF9CE5831B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259E2B48-974C-044A-A26E-F023D17814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It need not be a treatment, it could be any exposure</a:t>
            </a:r>
          </a:p>
        </p:txBody>
      </p:sp>
      <p:sp>
        <p:nvSpPr>
          <p:cNvPr id="56323" name="Footer Placeholder 3">
            <a:extLst>
              <a:ext uri="{FF2B5EF4-FFF2-40B4-BE49-F238E27FC236}">
                <a16:creationId xmlns:a16="http://schemas.microsoft.com/office/drawing/2014/main" id="{E5E7FA57-7CC5-374B-85B2-6975E44E363D}"/>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6324" name="Slide Number Placeholder 4">
            <a:extLst>
              <a:ext uri="{FF2B5EF4-FFF2-40B4-BE49-F238E27FC236}">
                <a16:creationId xmlns:a16="http://schemas.microsoft.com/office/drawing/2014/main" id="{2FF11888-6EB9-C442-BAAC-C01D6BA1B6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91700F1-01D0-A341-B8E3-9858E1623046}" type="slidenum">
              <a:rPr lang="en-US" altLang="en-US"/>
              <a:pPr fontAlgn="base">
                <a:spcBef>
                  <a:spcPct val="0"/>
                </a:spcBef>
                <a:spcAft>
                  <a:spcPct val="0"/>
                </a:spcAft>
              </a:pPr>
              <a:t>24</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a:extLst>
              <a:ext uri="{FF2B5EF4-FFF2-40B4-BE49-F238E27FC236}">
                <a16:creationId xmlns:a16="http://schemas.microsoft.com/office/drawing/2014/main" id="{A54AE52E-DE06-E049-AF0F-D0EBA82DF9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0" name="Notes Placeholder 2">
            <a:extLst>
              <a:ext uri="{FF2B5EF4-FFF2-40B4-BE49-F238E27FC236}">
                <a16:creationId xmlns:a16="http://schemas.microsoft.com/office/drawing/2014/main" id="{89446DBE-6B05-FF40-9A41-42A749A2644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the data science world, sometime this is known as A/B testing, for example you may randomly assign some website visitors to see a new promotion. And you'd be interested in assessing how that promotion effects sales.</a:t>
            </a:r>
          </a:p>
        </p:txBody>
      </p:sp>
      <p:sp>
        <p:nvSpPr>
          <p:cNvPr id="58371" name="Footer Placeholder 3">
            <a:extLst>
              <a:ext uri="{FF2B5EF4-FFF2-40B4-BE49-F238E27FC236}">
                <a16:creationId xmlns:a16="http://schemas.microsoft.com/office/drawing/2014/main" id="{667A3AB5-2C75-EB4A-92F8-CD0B91E5CDF3}"/>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8372" name="Slide Number Placeholder 4">
            <a:extLst>
              <a:ext uri="{FF2B5EF4-FFF2-40B4-BE49-F238E27FC236}">
                <a16:creationId xmlns:a16="http://schemas.microsoft.com/office/drawing/2014/main" id="{79CE4057-B16E-124C-AF6D-1111F679F14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0CD6EE-2B2B-0949-9F46-87BB99A587E0}" type="slidenum">
              <a:rPr lang="en-US" altLang="en-US"/>
              <a:pPr fontAlgn="base">
                <a:spcBef>
                  <a:spcPct val="0"/>
                </a:spcBef>
                <a:spcAft>
                  <a:spcPct val="0"/>
                </a:spcAft>
              </a:pPr>
              <a:t>25</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964DC682-7279-464B-BF99-08D40B10F1C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Notes Placeholder 2">
            <a:extLst>
              <a:ext uri="{FF2B5EF4-FFF2-40B4-BE49-F238E27FC236}">
                <a16:creationId xmlns:a16="http://schemas.microsoft.com/office/drawing/2014/main" id="{21427777-D62C-F142-8233-D9B4C5FB73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this randomized setting, we can just take the the difference between the mean outcome among the exposure and the mean outcome among the controls. I'm showing this specific notation because we are going to build on it in the subsequent slides. </a:t>
            </a:r>
          </a:p>
          <a:p>
            <a:pPr>
              <a:spcBef>
                <a:spcPct val="0"/>
              </a:spcBef>
            </a:pPr>
            <a:endParaRPr lang="en-US" altLang="en-US"/>
          </a:p>
        </p:txBody>
      </p:sp>
      <p:sp>
        <p:nvSpPr>
          <p:cNvPr id="60419" name="Slide Number Placeholder 3">
            <a:extLst>
              <a:ext uri="{FF2B5EF4-FFF2-40B4-BE49-F238E27FC236}">
                <a16:creationId xmlns:a16="http://schemas.microsoft.com/office/drawing/2014/main" id="{AAEAB640-B2BF-D941-8C59-C56554ED4B3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C0287D-08D9-C94A-871B-83360B861FE7}" type="slidenum">
              <a:rPr lang="en-US" altLang="en-US"/>
              <a:pPr fontAlgn="base">
                <a:spcBef>
                  <a:spcPct val="0"/>
                </a:spcBef>
                <a:spcAft>
                  <a:spcPct val="0"/>
                </a:spcAft>
              </a:pPr>
              <a:t>26</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3A81BAEB-4F8E-A446-862C-677569B230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Notes Placeholder 2">
            <a:extLst>
              <a:ext uri="{FF2B5EF4-FFF2-40B4-BE49-F238E27FC236}">
                <a16:creationId xmlns:a16="http://schemas.microsoft.com/office/drawing/2014/main" id="{9963BC14-8378-3B4D-8DA3-B53B269EE62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Yi is the observed outcome for participant i</a:t>
            </a:r>
          </a:p>
        </p:txBody>
      </p:sp>
      <p:sp>
        <p:nvSpPr>
          <p:cNvPr id="62467" name="Slide Number Placeholder 3">
            <a:extLst>
              <a:ext uri="{FF2B5EF4-FFF2-40B4-BE49-F238E27FC236}">
                <a16:creationId xmlns:a16="http://schemas.microsoft.com/office/drawing/2014/main" id="{BF4FEEDA-DB9E-2447-BF33-A2F8145A5B5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121B159-A260-D548-95DB-659D6DB889B2}" type="slidenum">
              <a:rPr lang="en-US" altLang="en-US"/>
              <a:pPr fontAlgn="base">
                <a:spcBef>
                  <a:spcPct val="0"/>
                </a:spcBef>
                <a:spcAft>
                  <a:spcPct val="0"/>
                </a:spcAft>
              </a:pPr>
              <a:t>27</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624A952A-81FF-D74C-BDC1-4F708E2682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3588DC01-6952-0749-994D-BE288613C0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Zi is the indicator for exposure for participant i (it is 0 or 1)</a:t>
            </a:r>
          </a:p>
        </p:txBody>
      </p:sp>
      <p:sp>
        <p:nvSpPr>
          <p:cNvPr id="64515" name="Slide Number Placeholder 3">
            <a:extLst>
              <a:ext uri="{FF2B5EF4-FFF2-40B4-BE49-F238E27FC236}">
                <a16:creationId xmlns:a16="http://schemas.microsoft.com/office/drawing/2014/main" id="{C55575E9-FCF3-EB47-85FF-F6C16CCC88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99EDD9A-8026-944F-9C2C-709603FBCD74}" type="slidenum">
              <a:rPr lang="en-US" altLang="en-US"/>
              <a:pPr fontAlgn="base">
                <a:spcBef>
                  <a:spcPct val="0"/>
                </a:spcBef>
                <a:spcAft>
                  <a:spcPct val="0"/>
                </a:spcAft>
              </a:pPr>
              <a:t>28</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12367F5A-C58F-894F-BD79-4F8A440F51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Notes Placeholder 2">
            <a:extLst>
              <a:ext uri="{FF2B5EF4-FFF2-40B4-BE49-F238E27FC236}">
                <a16:creationId xmlns:a16="http://schemas.microsoft.com/office/drawing/2014/main" id="{1CB444D4-AADD-EF45-B5D4-337062FF585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denominator of this first portion, the sum of Zi, is just your total number of exposed people</a:t>
            </a:r>
          </a:p>
        </p:txBody>
      </p:sp>
      <p:sp>
        <p:nvSpPr>
          <p:cNvPr id="66563" name="Slide Number Placeholder 3">
            <a:extLst>
              <a:ext uri="{FF2B5EF4-FFF2-40B4-BE49-F238E27FC236}">
                <a16:creationId xmlns:a16="http://schemas.microsoft.com/office/drawing/2014/main" id="{A93CA2CC-F57F-0049-9D5B-68C6C995567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9BF1FC-56F2-A244-B347-5A7C1A361F36}" type="slidenum">
              <a:rPr lang="en-US" altLang="en-US"/>
              <a:pPr fontAlgn="base">
                <a:spcBef>
                  <a:spcPct val="0"/>
                </a:spcBef>
                <a:spcAft>
                  <a:spcPct val="0"/>
                </a:spcAft>
              </a:pPr>
              <a:t>29</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0A9CA340-5F89-9542-BDE5-34C64B1D099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Notes Placeholder 2">
            <a:extLst>
              <a:ext uri="{FF2B5EF4-FFF2-40B4-BE49-F238E27FC236}">
                <a16:creationId xmlns:a16="http://schemas.microsoft.com/office/drawing/2014/main" id="{0D97ABEE-62C0-BA4D-811E-93FA9618710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sum of (1-Zi) is your total number of controls</a:t>
            </a:r>
          </a:p>
        </p:txBody>
      </p:sp>
      <p:sp>
        <p:nvSpPr>
          <p:cNvPr id="68611" name="Slide Number Placeholder 3">
            <a:extLst>
              <a:ext uri="{FF2B5EF4-FFF2-40B4-BE49-F238E27FC236}">
                <a16:creationId xmlns:a16="http://schemas.microsoft.com/office/drawing/2014/main" id="{A9DED080-1D6C-0648-8C11-F62130F63C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EA2D78-0F1E-104D-B351-494B4721A2F1}" type="slidenum">
              <a:rPr lang="en-US" altLang="en-US"/>
              <a:pPr fontAlgn="base">
                <a:spcBef>
                  <a:spcPct val="0"/>
                </a:spcBef>
                <a:spcAft>
                  <a:spcPct val="0"/>
                </a:spcAft>
              </a:pPr>
              <a:t>30</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a:extLst>
              <a:ext uri="{FF2B5EF4-FFF2-40B4-BE49-F238E27FC236}">
                <a16:creationId xmlns:a16="http://schemas.microsoft.com/office/drawing/2014/main" id="{7F02AECC-2F9E-0C46-B19C-AD7BEEA09B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Notes Placeholder 2">
            <a:extLst>
              <a:ext uri="{FF2B5EF4-FFF2-40B4-BE49-F238E27FC236}">
                <a16:creationId xmlns:a16="http://schemas.microsoft.com/office/drawing/2014/main" id="{D68930B0-9683-A54B-9721-DE8CF16C268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this is just the average outcome among the exposed [click] minus the average outcome [click] among the unexposed, or control group</a:t>
            </a:r>
          </a:p>
          <a:p>
            <a:pPr>
              <a:spcBef>
                <a:spcPct val="0"/>
              </a:spcBef>
            </a:pPr>
            <a:endParaRPr lang="en-US" altLang="en-US"/>
          </a:p>
        </p:txBody>
      </p:sp>
      <p:sp>
        <p:nvSpPr>
          <p:cNvPr id="70659" name="Slide Number Placeholder 3">
            <a:extLst>
              <a:ext uri="{FF2B5EF4-FFF2-40B4-BE49-F238E27FC236}">
                <a16:creationId xmlns:a16="http://schemas.microsoft.com/office/drawing/2014/main" id="{DF6D7D08-3B7B-9143-BE7E-BA9AADABD1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12A1D8C-2112-C840-B8F5-3B12616E3033}" type="slidenum">
              <a:rPr lang="en-US" altLang="en-US"/>
              <a:pPr fontAlgn="base">
                <a:spcBef>
                  <a:spcPct val="0"/>
                </a:spcBef>
                <a:spcAft>
                  <a:spcPct val="0"/>
                </a:spcAft>
              </a:pPr>
              <a:t>31</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47B226FB-6C25-924A-8910-E2F43649AC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a:extLst>
              <a:ext uri="{FF2B5EF4-FFF2-40B4-BE49-F238E27FC236}">
                <a16:creationId xmlns:a16="http://schemas.microsoft.com/office/drawing/2014/main" id="{E55D7B9E-12DD-AA4C-83A8-2DC8D44BC0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For this talk, I am just going to focus on two areas I’ve contributed to</a:t>
            </a:r>
          </a:p>
        </p:txBody>
      </p:sp>
      <p:sp>
        <p:nvSpPr>
          <p:cNvPr id="22531" name="Slide Number Placeholder 3">
            <a:extLst>
              <a:ext uri="{FF2B5EF4-FFF2-40B4-BE49-F238E27FC236}">
                <a16:creationId xmlns:a16="http://schemas.microsoft.com/office/drawing/2014/main" id="{B0B9E976-C1CF-2249-A60D-28D2D15F726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57A189-061F-6947-93A4-8AD6E06A0480}" type="slidenum">
              <a:rPr lang="en-US" altLang="en-US"/>
              <a:pPr fontAlgn="base">
                <a:spcBef>
                  <a:spcPct val="0"/>
                </a:spcBef>
                <a:spcAft>
                  <a:spcPct val="0"/>
                </a:spcAft>
              </a:pPr>
              <a:t>4</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8EAF64FE-F486-2D4E-AD6A-C11081CAFA5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Notes Placeholder 2">
            <a:extLst>
              <a:ext uri="{FF2B5EF4-FFF2-40B4-BE49-F238E27FC236}">
                <a16:creationId xmlns:a16="http://schemas.microsoft.com/office/drawing/2014/main" id="{F87B21DA-2128-CF40-8E29-C50944D5FAA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An observational study differs from a randomized study in that now instead of a random process such as a coin flip determining your treatment assignment, the treatment assignment [click] is determined by something else, for example your doctor. We may still be able to calculate [click] the probability that you were assigned to the treatment group, but it is no longer random. For example, one study I worked on looked at two different diabetes drugs and their association with heart disease. Instead of conducting a randomized trial, we looked at EHR data to see which treatment patients were given and then examined their subsequent heart disease. It turns out one of the drugs was more likely to be prescribed to sicker patients. If we didn't account for this, we would end up with a biased result, it could look like that drug led to more heart disease when in reality this might have been driven by the patients pre-treatment characteristics. </a:t>
            </a:r>
          </a:p>
        </p:txBody>
      </p:sp>
      <p:sp>
        <p:nvSpPr>
          <p:cNvPr id="72707" name="Footer Placeholder 3">
            <a:extLst>
              <a:ext uri="{FF2B5EF4-FFF2-40B4-BE49-F238E27FC236}">
                <a16:creationId xmlns:a16="http://schemas.microsoft.com/office/drawing/2014/main" id="{FAD92FBE-6DEF-C741-AA91-192DB5913D5E}"/>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72708" name="Slide Number Placeholder 4">
            <a:extLst>
              <a:ext uri="{FF2B5EF4-FFF2-40B4-BE49-F238E27FC236}">
                <a16:creationId xmlns:a16="http://schemas.microsoft.com/office/drawing/2014/main" id="{B6DDF404-19AD-5A4B-AE22-678CCBAB61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BFEB43-3CDA-364E-A4D5-007453AF1A18}" type="slidenum">
              <a:rPr lang="en-US" altLang="en-US"/>
              <a:pPr fontAlgn="base">
                <a:spcBef>
                  <a:spcPct val="0"/>
                </a:spcBef>
                <a:spcAft>
                  <a:spcPct val="0"/>
                </a:spcAft>
              </a:pPr>
              <a:t>32</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75DF60AA-D455-4F41-B4BE-93F711FE4E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Notes Placeholder 2">
            <a:extLst>
              <a:ext uri="{FF2B5EF4-FFF2-40B4-BE49-F238E27FC236}">
                <a16:creationId xmlns:a16="http://schemas.microsoft.com/office/drawing/2014/main" id="{C98B55F9-2B48-1045-9AB0-C8E6081D19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 Another example of an observational study is one I'm hoping to implement in the future. This one would examine the best way to teach students interested in pursing a career in data science the software language R. There is a new suite of R packages, known as the </a:t>
            </a:r>
            <a:r>
              <a:rPr lang="en-US" altLang="en-US" dirty="0" err="1"/>
              <a:t>tidyverse</a:t>
            </a:r>
            <a:r>
              <a:rPr lang="en-US" altLang="en-US" dirty="0"/>
              <a:t>, that contains tools for data analysis. These tools are much more opinionated or rigid than implementing the same techniques using just the base R software without any packages. To me, it's akin to using software like SAS or Stata, where there are really recipes for completing certain types of analyses. So there is a bit of debate over whether we can jump in and teach students this suite of packages prior to teaching them the fundamentals of R programming. This question has been raised multiple times, but hasn't been formally tested. Since it is challenging to randomly assign students to learn using a different paradigm, we could collect data on how students DID learn and attempt to adjust for pre-exposure characteristics to allow us to draw inference on which of these methods yields a more successful data scientist, another metric that we'd have to define. For example, students who decide to learn base R first may be more likely to understand statistical concepts, and if we didn't adjust for this it could look like teaching base R is preferable. SO these are just some examples of observational studies that have been or can be conducted</a:t>
            </a:r>
          </a:p>
        </p:txBody>
      </p:sp>
      <p:sp>
        <p:nvSpPr>
          <p:cNvPr id="74755" name="Footer Placeholder 3">
            <a:extLst>
              <a:ext uri="{FF2B5EF4-FFF2-40B4-BE49-F238E27FC236}">
                <a16:creationId xmlns:a16="http://schemas.microsoft.com/office/drawing/2014/main" id="{28896479-1678-8347-A504-F4D106430B86}"/>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74756" name="Slide Number Placeholder 4">
            <a:extLst>
              <a:ext uri="{FF2B5EF4-FFF2-40B4-BE49-F238E27FC236}">
                <a16:creationId xmlns:a16="http://schemas.microsoft.com/office/drawing/2014/main" id="{405A98AA-2721-F640-820C-BF92DBF22F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97A065B-DEBB-6248-AE8E-6D8C9C99D7B4}" type="slidenum">
              <a:rPr lang="en-US" altLang="en-US"/>
              <a:pPr fontAlgn="base">
                <a:spcBef>
                  <a:spcPct val="0"/>
                </a:spcBef>
                <a:spcAft>
                  <a:spcPct val="0"/>
                </a:spcAft>
              </a:pPr>
              <a:t>33</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1E5D4604-BE79-AF47-90B0-2BB2F287FAB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Notes Placeholder 2">
            <a:extLst>
              <a:ext uri="{FF2B5EF4-FFF2-40B4-BE49-F238E27FC236}">
                <a16:creationId xmlns:a16="http://schemas.microsoft.com/office/drawing/2014/main" id="{260AC614-34A3-E044-9FC5-AA6CFDA076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SO the main challenge with these observational studies is that there is non-random treatment assignment. One way to account  for this non random treatment assignment is via propensity scores. The propensity score is denoted here as </a:t>
            </a:r>
            <a:r>
              <a:rPr lang="en-US" altLang="en-US" dirty="0" err="1"/>
              <a:t>ei</a:t>
            </a:r>
            <a:r>
              <a:rPr lang="en-US" altLang="en-US" dirty="0"/>
              <a:t>. It is the probability that you received treatment, or whatever the exposure of interest is, given your observed pre-treatment or pre-exposure, covariates, here denoted as x. A lot of times we fit this with a logistic regression</a:t>
            </a:r>
          </a:p>
        </p:txBody>
      </p:sp>
      <p:sp>
        <p:nvSpPr>
          <p:cNvPr id="76803" name="Slide Number Placeholder 3">
            <a:extLst>
              <a:ext uri="{FF2B5EF4-FFF2-40B4-BE49-F238E27FC236}">
                <a16:creationId xmlns:a16="http://schemas.microsoft.com/office/drawing/2014/main" id="{BD9A1A85-6F72-544C-B9B3-49810D4F01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1453B1-65ED-3947-9BA2-EABB4F113010}" type="slidenum">
              <a:rPr lang="en-US" altLang="en-US"/>
              <a:pPr fontAlgn="base">
                <a:spcBef>
                  <a:spcPct val="0"/>
                </a:spcBef>
                <a:spcAft>
                  <a:spcPct val="0"/>
                </a:spcAft>
              </a:pPr>
              <a:t>34</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EB250EA8-33B7-4F4B-AB06-94518B723A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280EE51B-D8BE-064D-A2F4-D16D578C45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Propensity scores can give unbiased estimates of the treatment effect as long as [click] there are no unmeasured confounders - that is you account for all of the pre-treatment characteristics that are associated with both the exposure and the outcome and [click] Every subject has a non-zero probability of receiving either treatment. In other words, you don't want the propensity score to be exactly 0 or 1. </a:t>
            </a:r>
          </a:p>
        </p:txBody>
      </p:sp>
      <p:sp>
        <p:nvSpPr>
          <p:cNvPr id="78851" name="Footer Placeholder 3">
            <a:extLst>
              <a:ext uri="{FF2B5EF4-FFF2-40B4-BE49-F238E27FC236}">
                <a16:creationId xmlns:a16="http://schemas.microsoft.com/office/drawing/2014/main" id="{8831D0A6-2721-A74E-9BA4-4DF3BE4C0167}"/>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78852" name="Slide Number Placeholder 4">
            <a:extLst>
              <a:ext uri="{FF2B5EF4-FFF2-40B4-BE49-F238E27FC236}">
                <a16:creationId xmlns:a16="http://schemas.microsoft.com/office/drawing/2014/main" id="{91924227-296C-AB4E-829C-471843BCF2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A73927-AB7E-2C46-90C1-10DD09BB1A70}" type="slidenum">
              <a:rPr lang="en-US" altLang="en-US"/>
              <a:pPr fontAlgn="base">
                <a:spcBef>
                  <a:spcPct val="0"/>
                </a:spcBef>
                <a:spcAft>
                  <a:spcPct val="0"/>
                </a:spcAft>
              </a:pPr>
              <a:t>35</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24467A74-F0E3-6D4F-AE48-DD88049534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Notes Placeholder 2">
            <a:extLst>
              <a:ext uri="{FF2B5EF4-FFF2-40B4-BE49-F238E27FC236}">
                <a16:creationId xmlns:a16="http://schemas.microsoft.com/office/drawing/2014/main" id="{684A4EAC-1461-FF4E-9E64-E51D12F5F3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For this first assumption, there is no way to actually test this, but sensitivity analyses can be done to assess how much an unmeasured confounder could influence your final result. </a:t>
            </a:r>
          </a:p>
        </p:txBody>
      </p:sp>
      <p:sp>
        <p:nvSpPr>
          <p:cNvPr id="80899" name="Footer Placeholder 3">
            <a:extLst>
              <a:ext uri="{FF2B5EF4-FFF2-40B4-BE49-F238E27FC236}">
                <a16:creationId xmlns:a16="http://schemas.microsoft.com/office/drawing/2014/main" id="{B6FE9F0D-D687-314B-8116-A84BA8FF2787}"/>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0900" name="Slide Number Placeholder 4">
            <a:extLst>
              <a:ext uri="{FF2B5EF4-FFF2-40B4-BE49-F238E27FC236}">
                <a16:creationId xmlns:a16="http://schemas.microsoft.com/office/drawing/2014/main" id="{C7DC22C0-FF30-0C46-B7D8-C717E59E4C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3637E1-A131-AA4B-8E7A-FF72AECA6261}" type="slidenum">
              <a:rPr lang="en-US" altLang="en-US"/>
              <a:pPr fontAlgn="base">
                <a:spcBef>
                  <a:spcPct val="0"/>
                </a:spcBef>
                <a:spcAft>
                  <a:spcPct val="0"/>
                </a:spcAft>
              </a:pPr>
              <a:t>36</a:t>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97038F77-47A7-B548-A0D4-E18C36C1AB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36A3AAB1-148F-6340-8412-368F94600B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As a brief aside, to perform these sensitivity analyses, I have created an R package called </a:t>
            </a:r>
            <a:r>
              <a:rPr lang="en-US" altLang="en-US" dirty="0" err="1"/>
              <a:t>tipr</a:t>
            </a:r>
            <a:r>
              <a:rPr lang="en-US" altLang="en-US" dirty="0"/>
              <a:t>, named because it allows you to perform tipping point sensitivity analyses, that is currently on CRAN</a:t>
            </a:r>
          </a:p>
        </p:txBody>
      </p:sp>
      <p:sp>
        <p:nvSpPr>
          <p:cNvPr id="82947" name="Footer Placeholder 3">
            <a:extLst>
              <a:ext uri="{FF2B5EF4-FFF2-40B4-BE49-F238E27FC236}">
                <a16:creationId xmlns:a16="http://schemas.microsoft.com/office/drawing/2014/main" id="{506E8976-4CCF-0649-B3A2-5E92F8DA22D2}"/>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2948" name="Slide Number Placeholder 4">
            <a:extLst>
              <a:ext uri="{FF2B5EF4-FFF2-40B4-BE49-F238E27FC236}">
                <a16:creationId xmlns:a16="http://schemas.microsoft.com/office/drawing/2014/main" id="{F4BB38DA-D48F-1F4F-9D11-6ECEC5B931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832FE1-55B9-D742-9727-EFCDFC7212BC}" type="slidenum">
              <a:rPr lang="en-US" altLang="en-US"/>
              <a:pPr fontAlgn="base">
                <a:spcBef>
                  <a:spcPct val="0"/>
                </a:spcBef>
                <a:spcAft>
                  <a:spcPct val="0"/>
                </a:spcAft>
              </a:pPr>
              <a:t>37</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E42F4819-E1DC-5346-9F6B-91FD851931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Notes Placeholder 2">
            <a:extLst>
              <a:ext uri="{FF2B5EF4-FFF2-40B4-BE49-F238E27FC236}">
                <a16:creationId xmlns:a16="http://schemas.microsoft.com/office/drawing/2014/main" id="{EC740471-55D3-7741-998A-96E2BEAEC1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Alright so I've shown how that works mathematically, let's take a second to see it visually. [click] I have some exposure here in green. There are [click] 8 participants in this exposure group. Then I have some participants that were [click] not exposed, the control group here in purple. There are [click] 13 people in this group. These participants have pre-treatment or pre-exposure characteristics. In the simplest case, let’s say we just know one characteristic.</a:t>
            </a:r>
          </a:p>
        </p:txBody>
      </p:sp>
      <p:sp>
        <p:nvSpPr>
          <p:cNvPr id="84995" name="Footer Placeholder 3">
            <a:extLst>
              <a:ext uri="{FF2B5EF4-FFF2-40B4-BE49-F238E27FC236}">
                <a16:creationId xmlns:a16="http://schemas.microsoft.com/office/drawing/2014/main" id="{146E84A8-F4ED-FC41-9653-13E53799D644}"/>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4996" name="Slide Number Placeholder 4">
            <a:extLst>
              <a:ext uri="{FF2B5EF4-FFF2-40B4-BE49-F238E27FC236}">
                <a16:creationId xmlns:a16="http://schemas.microsoft.com/office/drawing/2014/main" id="{D38C5214-DAF4-6549-B086-C84BD2C589F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79F24CB-965B-8F46-87B7-4613E3B28B89}" type="slidenum">
              <a:rPr lang="en-US" altLang="en-US"/>
              <a:pPr fontAlgn="base">
                <a:spcBef>
                  <a:spcPct val="0"/>
                </a:spcBef>
                <a:spcAft>
                  <a:spcPct val="0"/>
                </a:spcAft>
              </a:pPr>
              <a:t>38</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a:extLst>
              <a:ext uri="{FF2B5EF4-FFF2-40B4-BE49-F238E27FC236}">
                <a16:creationId xmlns:a16="http://schemas.microsoft.com/office/drawing/2014/main" id="{BA18E1E9-C9A0-7C40-ABCE-C7A970AA8D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2" name="Notes Placeholder 2">
            <a:extLst>
              <a:ext uri="{FF2B5EF4-FFF2-40B4-BE49-F238E27FC236}">
                <a16:creationId xmlns:a16="http://schemas.microsoft.com/office/drawing/2014/main" id="{26AC4FAF-4A7E-6D4E-8E99-3D6019AA13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For example, let’s say we know that [click] 3 of the exposed participants smoked prior to the exposure, and [click] two of our control participants smoked prior to the study.</a:t>
            </a:r>
          </a:p>
        </p:txBody>
      </p:sp>
      <p:sp>
        <p:nvSpPr>
          <p:cNvPr id="87043" name="Footer Placeholder 3">
            <a:extLst>
              <a:ext uri="{FF2B5EF4-FFF2-40B4-BE49-F238E27FC236}">
                <a16:creationId xmlns:a16="http://schemas.microsoft.com/office/drawing/2014/main" id="{90175233-E594-ED46-A0D1-700D5EEB225C}"/>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7044" name="Slide Number Placeholder 4">
            <a:extLst>
              <a:ext uri="{FF2B5EF4-FFF2-40B4-BE49-F238E27FC236}">
                <a16:creationId xmlns:a16="http://schemas.microsoft.com/office/drawing/2014/main" id="{72DD8100-72BE-4941-9B59-4DEF2C39B5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B1F27B-D1E6-514C-A604-B6AAD9461391}" type="slidenum">
              <a:rPr lang="en-US" altLang="en-US"/>
              <a:pPr fontAlgn="base">
                <a:spcBef>
                  <a:spcPct val="0"/>
                </a:spcBef>
                <a:spcAft>
                  <a:spcPct val="0"/>
                </a:spcAft>
              </a:pPr>
              <a:t>39</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a:extLst>
              <a:ext uri="{FF2B5EF4-FFF2-40B4-BE49-F238E27FC236}">
                <a16:creationId xmlns:a16="http://schemas.microsoft.com/office/drawing/2014/main" id="{53CDAB22-3FB9-5F4B-AB7B-6EA502EF78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0" name="Notes Placeholder 2">
            <a:extLst>
              <a:ext uri="{FF2B5EF4-FFF2-40B4-BE49-F238E27FC236}">
                <a16:creationId xmlns:a16="http://schemas.microsoft.com/office/drawing/2014/main" id="{2DEEDA7C-968C-1648-90CF-83A4D9AFAD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propensity score here is going to be the probability of being in the exposed group given the participant’s smoking status</a:t>
            </a:r>
          </a:p>
        </p:txBody>
      </p:sp>
      <p:sp>
        <p:nvSpPr>
          <p:cNvPr id="89091" name="Footer Placeholder 3">
            <a:extLst>
              <a:ext uri="{FF2B5EF4-FFF2-40B4-BE49-F238E27FC236}">
                <a16:creationId xmlns:a16="http://schemas.microsoft.com/office/drawing/2014/main" id="{B99AA570-A854-E547-8898-DE630E335734}"/>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9092" name="Slide Number Placeholder 4">
            <a:extLst>
              <a:ext uri="{FF2B5EF4-FFF2-40B4-BE49-F238E27FC236}">
                <a16:creationId xmlns:a16="http://schemas.microsoft.com/office/drawing/2014/main" id="{68F2985D-F492-DD44-B39E-CA85B6E857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96723AC-B191-4847-82CF-7FD2498B303A}" type="slidenum">
              <a:rPr lang="en-US" altLang="en-US"/>
              <a:pPr fontAlgn="base">
                <a:spcBef>
                  <a:spcPct val="0"/>
                </a:spcBef>
                <a:spcAft>
                  <a:spcPct val="0"/>
                </a:spcAft>
              </a:pPr>
              <a:t>40</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a:extLst>
              <a:ext uri="{FF2B5EF4-FFF2-40B4-BE49-F238E27FC236}">
                <a16:creationId xmlns:a16="http://schemas.microsoft.com/office/drawing/2014/main" id="{30D534FC-704F-0B4B-8EA8-226306559F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8" name="Notes Placeholder 2">
            <a:extLst>
              <a:ext uri="{FF2B5EF4-FFF2-40B4-BE49-F238E27FC236}">
                <a16:creationId xmlns:a16="http://schemas.microsoft.com/office/drawing/2014/main" id="{EC4D186E-42A2-7E4D-B76A-AF933AFF42D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for the smokers, that would be [click] 3 over 3 + 2</a:t>
            </a:r>
          </a:p>
        </p:txBody>
      </p:sp>
      <p:sp>
        <p:nvSpPr>
          <p:cNvPr id="91139" name="Footer Placeholder 3">
            <a:extLst>
              <a:ext uri="{FF2B5EF4-FFF2-40B4-BE49-F238E27FC236}">
                <a16:creationId xmlns:a16="http://schemas.microsoft.com/office/drawing/2014/main" id="{2971536F-7C9D-384C-9D22-BC85A93DA145}"/>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1140" name="Slide Number Placeholder 4">
            <a:extLst>
              <a:ext uri="{FF2B5EF4-FFF2-40B4-BE49-F238E27FC236}">
                <a16:creationId xmlns:a16="http://schemas.microsoft.com/office/drawing/2014/main" id="{2951E4AF-B196-7E4B-9727-D37255EB8B0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26A849-75F6-2E4E-B957-F22D4450ED4D}" type="slidenum">
              <a:rPr lang="en-US" altLang="en-US"/>
              <a:pPr fontAlgn="base">
                <a:spcBef>
                  <a:spcPct val="0"/>
                </a:spcBef>
                <a:spcAft>
                  <a:spcPct val="0"/>
                </a:spcAft>
              </a:pPr>
              <a:t>41</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start of by showing this </a:t>
            </a:r>
            <a:r>
              <a:rPr lang="en-US" dirty="0" err="1"/>
              <a:t>xkcd</a:t>
            </a:r>
            <a:r>
              <a:rPr lang="en-US" dirty="0"/>
              <a:t> comic. This is a pretty famous one, many of you have probably already seen it. SO here the </a:t>
            </a:r>
            <a:r>
              <a:rPr lang="en-US" dirty="0" err="1"/>
              <a:t>protaganist</a:t>
            </a:r>
            <a:r>
              <a:rPr lang="en-US" dirty="0"/>
              <a:t> states "I used to think correlation implied causation, then I took a statistics class, now I don't" and his friend says "sounds like the class helped" which the protagonist replies</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5</a:t>
            </a:fld>
            <a:endParaRPr lang="en-US"/>
          </a:p>
        </p:txBody>
      </p:sp>
    </p:spTree>
    <p:extLst>
      <p:ext uri="{BB962C8B-B14F-4D97-AF65-F5344CB8AC3E}">
        <p14:creationId xmlns:p14="http://schemas.microsoft.com/office/powerpoint/2010/main" val="2494670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a:extLst>
              <a:ext uri="{FF2B5EF4-FFF2-40B4-BE49-F238E27FC236}">
                <a16:creationId xmlns:a16="http://schemas.microsoft.com/office/drawing/2014/main" id="{5FD61C5B-A56C-9F46-BA9D-B6D1E579E7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6" name="Notes Placeholder 2">
            <a:extLst>
              <a:ext uri="{FF2B5EF4-FFF2-40B4-BE49-F238E27FC236}">
                <a16:creationId xmlns:a16="http://schemas.microsoft.com/office/drawing/2014/main" id="{C537A240-D61A-334E-9BF5-03EC3C781B8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Or 0.6. and for the non-smokers it will be one minus that, 0.4</a:t>
            </a:r>
          </a:p>
        </p:txBody>
      </p:sp>
      <p:sp>
        <p:nvSpPr>
          <p:cNvPr id="93187" name="Footer Placeholder 3">
            <a:extLst>
              <a:ext uri="{FF2B5EF4-FFF2-40B4-BE49-F238E27FC236}">
                <a16:creationId xmlns:a16="http://schemas.microsoft.com/office/drawing/2014/main" id="{C991E4F7-AE9D-9944-9EC4-771CFB85AA06}"/>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3188" name="Slide Number Placeholder 4">
            <a:extLst>
              <a:ext uri="{FF2B5EF4-FFF2-40B4-BE49-F238E27FC236}">
                <a16:creationId xmlns:a16="http://schemas.microsoft.com/office/drawing/2014/main" id="{0F851DF6-954D-714E-95A6-148193E51C9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C250C3D-0F1D-1F41-B011-CDCA3AF0330B}" type="slidenum">
              <a:rPr lang="en-US" altLang="en-US"/>
              <a:pPr fontAlgn="base">
                <a:spcBef>
                  <a:spcPct val="0"/>
                </a:spcBef>
                <a:spcAft>
                  <a:spcPct val="0"/>
                </a:spcAft>
              </a:pPr>
              <a:t>42</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a:extLst>
              <a:ext uri="{FF2B5EF4-FFF2-40B4-BE49-F238E27FC236}">
                <a16:creationId xmlns:a16="http://schemas.microsoft.com/office/drawing/2014/main" id="{A94CBF78-46A3-C240-9E3F-4D46C16CF7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4" name="Notes Placeholder 2">
            <a:extLst>
              <a:ext uri="{FF2B5EF4-FFF2-40B4-BE49-F238E27FC236}">
                <a16:creationId xmlns:a16="http://schemas.microsoft.com/office/drawing/2014/main" id="{14E81C1C-6C13-8D43-9632-BE8F4D90DA4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reality, rather than knowing just one characteristic about participants, we often know many</a:t>
            </a:r>
          </a:p>
        </p:txBody>
      </p:sp>
      <p:sp>
        <p:nvSpPr>
          <p:cNvPr id="95235" name="Footer Placeholder 3">
            <a:extLst>
              <a:ext uri="{FF2B5EF4-FFF2-40B4-BE49-F238E27FC236}">
                <a16:creationId xmlns:a16="http://schemas.microsoft.com/office/drawing/2014/main" id="{8FB65808-5BBA-6547-837C-A24C522BD989}"/>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5236" name="Slide Number Placeholder 4">
            <a:extLst>
              <a:ext uri="{FF2B5EF4-FFF2-40B4-BE49-F238E27FC236}">
                <a16:creationId xmlns:a16="http://schemas.microsoft.com/office/drawing/2014/main" id="{4E980921-A675-3F45-8412-AEAF743070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EDC97F0-342B-B943-B1FE-CAC6711314B8}" type="slidenum">
              <a:rPr lang="en-US" altLang="en-US"/>
              <a:pPr fontAlgn="base">
                <a:spcBef>
                  <a:spcPct val="0"/>
                </a:spcBef>
                <a:spcAft>
                  <a:spcPct val="0"/>
                </a:spcAft>
              </a:pPr>
              <a:t>43</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3FC1E614-9BE2-3541-918C-EE3CA2220A4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2" name="Notes Placeholder 2">
            <a:extLst>
              <a:ext uri="{FF2B5EF4-FFF2-40B4-BE49-F238E27FC236}">
                <a16:creationId xmlns:a16="http://schemas.microsoft.com/office/drawing/2014/main" id="{9DE5EF5D-D522-C449-9AF8-0C4ECABCF6C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Notice these participants all have various combinations of pre-treatment characteristics. For example, some are wearing cowboy hats, some smokers, some have healthy hearts, and some are mustachioed. Using these pre-treatment characteristics, I can calculate the probability that these participants would have received treatment [click], and assign each their propensity score</a:t>
            </a:r>
          </a:p>
        </p:txBody>
      </p:sp>
      <p:sp>
        <p:nvSpPr>
          <p:cNvPr id="97283" name="Footer Placeholder 3">
            <a:extLst>
              <a:ext uri="{FF2B5EF4-FFF2-40B4-BE49-F238E27FC236}">
                <a16:creationId xmlns:a16="http://schemas.microsoft.com/office/drawing/2014/main" id="{6F571A88-2DBE-BC49-9C1A-B1B0ED913D2A}"/>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7284" name="Slide Number Placeholder 4">
            <a:extLst>
              <a:ext uri="{FF2B5EF4-FFF2-40B4-BE49-F238E27FC236}">
                <a16:creationId xmlns:a16="http://schemas.microsoft.com/office/drawing/2014/main" id="{21427BFE-486B-7F4C-907D-F5CF9A7D77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614C546-1E3E-4745-AF84-7650B0C1CB8D}" type="slidenum">
              <a:rPr lang="en-US" altLang="en-US"/>
              <a:pPr fontAlgn="base">
                <a:spcBef>
                  <a:spcPct val="0"/>
                </a:spcBef>
                <a:spcAft>
                  <a:spcPct val="0"/>
                </a:spcAft>
              </a:pPr>
              <a:t>44</a:t>
            </a:fld>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a:extLst>
              <a:ext uri="{FF2B5EF4-FFF2-40B4-BE49-F238E27FC236}">
                <a16:creationId xmlns:a16="http://schemas.microsoft.com/office/drawing/2014/main" id="{98A9BBCD-9FF0-6E48-977E-6DE79FF76E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Notes Placeholder 2">
            <a:extLst>
              <a:ext uri="{FF2B5EF4-FFF2-40B4-BE49-F238E27FC236}">
                <a16:creationId xmlns:a16="http://schemas.microsoft.com/office/drawing/2014/main" id="{16E7DCEE-B03B-0647-9414-15EC93BD26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9331" name="Slide Number Placeholder 3">
            <a:extLst>
              <a:ext uri="{FF2B5EF4-FFF2-40B4-BE49-F238E27FC236}">
                <a16:creationId xmlns:a16="http://schemas.microsoft.com/office/drawing/2014/main" id="{80258A59-65CF-6F46-82A7-4FE5FC5F6AC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417C185-C2E5-E54F-A8B6-DF547A8F8066}" type="slidenum">
              <a:rPr lang="en-US" altLang="en-US"/>
              <a:pPr fontAlgn="base">
                <a:spcBef>
                  <a:spcPct val="0"/>
                </a:spcBef>
                <a:spcAft>
                  <a:spcPct val="0"/>
                </a:spcAft>
              </a:pPr>
              <a:t>45</a:t>
            </a:fld>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a:extLst>
              <a:ext uri="{FF2B5EF4-FFF2-40B4-BE49-F238E27FC236}">
                <a16:creationId xmlns:a16="http://schemas.microsoft.com/office/drawing/2014/main" id="{4F7D8422-E5F8-FC48-B3BA-4D9B34F9B1C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8" name="Notes Placeholder 2">
            <a:extLst>
              <a:ext uri="{FF2B5EF4-FFF2-40B4-BE49-F238E27FC236}">
                <a16:creationId xmlns:a16="http://schemas.microsoft.com/office/drawing/2014/main" id="{D80FE96C-232A-8240-8331-3F536696E4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01379" name="Slide Number Placeholder 3">
            <a:extLst>
              <a:ext uri="{FF2B5EF4-FFF2-40B4-BE49-F238E27FC236}">
                <a16:creationId xmlns:a16="http://schemas.microsoft.com/office/drawing/2014/main" id="{223B002A-B7DE-6745-A67B-FBEF29BC4A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8419FB4-4CB8-2942-A037-24F68E5C68F2}" type="slidenum">
              <a:rPr lang="en-US" altLang="en-US"/>
              <a:pPr fontAlgn="base">
                <a:spcBef>
                  <a:spcPct val="0"/>
                </a:spcBef>
                <a:spcAft>
                  <a:spcPct val="0"/>
                </a:spcAft>
              </a:pPr>
              <a:t>46</a:t>
            </a:fld>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121843E4-F7E4-1D45-97F9-B2FCCEBA88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6" name="Notes Placeholder 2">
            <a:extLst>
              <a:ext uri="{FF2B5EF4-FFF2-40B4-BE49-F238E27FC236}">
                <a16:creationId xmlns:a16="http://schemas.microsoft.com/office/drawing/2014/main" id="{35098709-6018-C54F-8048-5096B793557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then want to use these propensity scores so we can estimate how the exposure is related to the outcome.</a:t>
            </a:r>
          </a:p>
        </p:txBody>
      </p:sp>
      <p:sp>
        <p:nvSpPr>
          <p:cNvPr id="103427" name="Footer Placeholder 3">
            <a:extLst>
              <a:ext uri="{FF2B5EF4-FFF2-40B4-BE49-F238E27FC236}">
                <a16:creationId xmlns:a16="http://schemas.microsoft.com/office/drawing/2014/main" id="{39F783C0-104A-B144-929B-79F83574DE9D}"/>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3428" name="Slide Number Placeholder 4">
            <a:extLst>
              <a:ext uri="{FF2B5EF4-FFF2-40B4-BE49-F238E27FC236}">
                <a16:creationId xmlns:a16="http://schemas.microsoft.com/office/drawing/2014/main" id="{82E4DF3F-28BF-F54D-9F69-51D6085E66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104F6D-AFF8-DC44-8E37-BFF9361A2EC3}" type="slidenum">
              <a:rPr lang="en-US" altLang="en-US"/>
              <a:pPr fontAlgn="base">
                <a:spcBef>
                  <a:spcPct val="0"/>
                </a:spcBef>
                <a:spcAft>
                  <a:spcPct val="0"/>
                </a:spcAft>
              </a:pPr>
              <a:t>47</a:t>
            </a:fld>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CA9C07D5-74FA-4E40-801F-91189C3E2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7E7471B2-C436-1D4B-A985-48168320965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One way to do this is to match the participants in each group by propensity score</a:t>
            </a:r>
          </a:p>
        </p:txBody>
      </p:sp>
      <p:sp>
        <p:nvSpPr>
          <p:cNvPr id="105475" name="Footer Placeholder 3">
            <a:extLst>
              <a:ext uri="{FF2B5EF4-FFF2-40B4-BE49-F238E27FC236}">
                <a16:creationId xmlns:a16="http://schemas.microsoft.com/office/drawing/2014/main" id="{FBF51BB1-564D-2442-A2E9-31C875596168}"/>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5476" name="Slide Number Placeholder 4">
            <a:extLst>
              <a:ext uri="{FF2B5EF4-FFF2-40B4-BE49-F238E27FC236}">
                <a16:creationId xmlns:a16="http://schemas.microsoft.com/office/drawing/2014/main" id="{3503AD0C-FDA8-0449-9B76-00E78BC018D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EB0B38-E939-984F-AC30-807649B5C11B}" type="slidenum">
              <a:rPr lang="en-US" altLang="en-US"/>
              <a:pPr fontAlgn="base">
                <a:spcBef>
                  <a:spcPct val="0"/>
                </a:spcBef>
                <a:spcAft>
                  <a:spcPct val="0"/>
                </a:spcAft>
              </a:pPr>
              <a:t>48</a:t>
            </a:fld>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1ADE3F89-3F72-A246-898D-D052FCACF0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2" name="Notes Placeholder 2">
            <a:extLst>
              <a:ext uri="{FF2B5EF4-FFF2-40B4-BE49-F238E27FC236}">
                <a16:creationId xmlns:a16="http://schemas.microsoft.com/office/drawing/2014/main" id="{AA19C58E-D241-5D4B-8C3C-4771EEABC3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now compare the outcome between the exposed group and the control group in the same way we would in a randomized trial.</a:t>
            </a:r>
          </a:p>
        </p:txBody>
      </p:sp>
      <p:sp>
        <p:nvSpPr>
          <p:cNvPr id="107523" name="Footer Placeholder 3">
            <a:extLst>
              <a:ext uri="{FF2B5EF4-FFF2-40B4-BE49-F238E27FC236}">
                <a16:creationId xmlns:a16="http://schemas.microsoft.com/office/drawing/2014/main" id="{39A97CE7-99B2-164F-85B7-D189AAD2571A}"/>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7524" name="Slide Number Placeholder 4">
            <a:extLst>
              <a:ext uri="{FF2B5EF4-FFF2-40B4-BE49-F238E27FC236}">
                <a16:creationId xmlns:a16="http://schemas.microsoft.com/office/drawing/2014/main" id="{1DE38026-9DCE-7B46-8143-81DE7DA9332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95C9A80-16EC-7C4F-9F2C-AF2F3442E7B7}" type="slidenum">
              <a:rPr lang="en-US" altLang="en-US"/>
              <a:pPr fontAlgn="base">
                <a:spcBef>
                  <a:spcPct val="0"/>
                </a:spcBef>
                <a:spcAft>
                  <a:spcPct val="0"/>
                </a:spcAft>
              </a:pPr>
              <a:t>49</a:t>
            </a:fld>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a:extLst>
              <a:ext uri="{FF2B5EF4-FFF2-40B4-BE49-F238E27FC236}">
                <a16:creationId xmlns:a16="http://schemas.microsoft.com/office/drawing/2014/main" id="{016BE1DE-B936-4149-BDC0-ABED6BDD6C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0" name="Notes Placeholder 2">
            <a:extLst>
              <a:ext uri="{FF2B5EF4-FFF2-40B4-BE49-F238E27FC236}">
                <a16:creationId xmlns:a16="http://schemas.microsoft.com/office/drawing/2014/main" id="{9CC62652-2B14-EB4F-A161-45BBD5AA0DE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Instead of matching, we can create weights that are some function of the propensity score and the indicator of treatment.</a:t>
            </a:r>
          </a:p>
        </p:txBody>
      </p:sp>
      <p:sp>
        <p:nvSpPr>
          <p:cNvPr id="109571" name="Footer Placeholder 3">
            <a:extLst>
              <a:ext uri="{FF2B5EF4-FFF2-40B4-BE49-F238E27FC236}">
                <a16:creationId xmlns:a16="http://schemas.microsoft.com/office/drawing/2014/main" id="{B26570CA-D74F-F84F-86BA-A2A5E59E2560}"/>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9572" name="Slide Number Placeholder 4">
            <a:extLst>
              <a:ext uri="{FF2B5EF4-FFF2-40B4-BE49-F238E27FC236}">
                <a16:creationId xmlns:a16="http://schemas.microsoft.com/office/drawing/2014/main" id="{30EF2FDD-1A36-3741-A326-B426471A75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4F4194D-3719-A44D-8024-D2F3F45322C3}" type="slidenum">
              <a:rPr lang="en-US" altLang="en-US"/>
              <a:pPr fontAlgn="base">
                <a:spcBef>
                  <a:spcPct val="0"/>
                </a:spcBef>
                <a:spcAft>
                  <a:spcPct val="0"/>
                </a:spcAft>
              </a:pPr>
              <a:t>50</a:t>
            </a:fld>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F1C9961F-0F8B-2843-9F94-AF06408D8A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8" name="Notes Placeholder 2">
            <a:extLst>
              <a:ext uri="{FF2B5EF4-FFF2-40B4-BE49-F238E27FC236}">
                <a16:creationId xmlns:a16="http://schemas.microsoft.com/office/drawing/2014/main" id="{4311E05E-705D-324D-B1C2-68887495DB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Now instead of dropping participants that don't have a good match</a:t>
            </a:r>
          </a:p>
        </p:txBody>
      </p:sp>
      <p:sp>
        <p:nvSpPr>
          <p:cNvPr id="111619" name="Footer Placeholder 3">
            <a:extLst>
              <a:ext uri="{FF2B5EF4-FFF2-40B4-BE49-F238E27FC236}">
                <a16:creationId xmlns:a16="http://schemas.microsoft.com/office/drawing/2014/main" id="{26A984E9-E899-5246-BAC0-B82DDCC326C4}"/>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11620" name="Slide Number Placeholder 4">
            <a:extLst>
              <a:ext uri="{FF2B5EF4-FFF2-40B4-BE49-F238E27FC236}">
                <a16:creationId xmlns:a16="http://schemas.microsoft.com/office/drawing/2014/main" id="{65D78918-DA07-6F44-8D06-995CCFEC9C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21F4049-4F5B-8246-BD7B-DEC461F1648E}" type="slidenum">
              <a:rPr lang="en-US" altLang="en-US"/>
              <a:pPr fontAlgn="base">
                <a:spcBef>
                  <a:spcPct val="0"/>
                </a:spcBef>
                <a:spcAft>
                  <a:spcPct val="0"/>
                </a:spcAft>
              </a:pPr>
              <a:t>51</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"well...maybe". This is such a great joke, and a bit of a jab at modern statistics for a few reasons. First of all, it highlights the catch phrase that pretty much everyone associates with our field "correlation is not causation", but it also highlights that in general we ARE interested in casual effects, for example here, the friend is implying that the course CAUSED the protagonist to learn something about statistics, the joke being that he couldn't quite be sure if the class is what taught him that, maybe he would have thought of it on his own anyways! </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6</a:t>
            </a:fld>
            <a:endParaRPr lang="en-US"/>
          </a:p>
        </p:txBody>
      </p:sp>
    </p:spTree>
    <p:extLst>
      <p:ext uri="{BB962C8B-B14F-4D97-AF65-F5344CB8AC3E}">
        <p14:creationId xmlns:p14="http://schemas.microsoft.com/office/powerpoint/2010/main" val="2754385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a:extLst>
              <a:ext uri="{FF2B5EF4-FFF2-40B4-BE49-F238E27FC236}">
                <a16:creationId xmlns:a16="http://schemas.microsoft.com/office/drawing/2014/main" id="{BCCE69BB-4AAC-6644-9781-4A9F3DE0F4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6" name="Notes Placeholder 2">
            <a:extLst>
              <a:ext uri="{FF2B5EF4-FFF2-40B4-BE49-F238E27FC236}">
                <a16:creationId xmlns:a16="http://schemas.microsoft.com/office/drawing/2014/main" id="{B6FDDFB0-67C5-2C48-B715-7C94369CDE8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We can [click] upweight or down weight participants so the two groups are comparable. SO now we can estimate that treatment or exposure effect in an unbiased way</a:t>
            </a:r>
          </a:p>
        </p:txBody>
      </p:sp>
      <p:sp>
        <p:nvSpPr>
          <p:cNvPr id="113667" name="Footer Placeholder 3">
            <a:extLst>
              <a:ext uri="{FF2B5EF4-FFF2-40B4-BE49-F238E27FC236}">
                <a16:creationId xmlns:a16="http://schemas.microsoft.com/office/drawing/2014/main" id="{03E7A1E4-4513-2B4A-9F28-DA908BBA5F6E}"/>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13668" name="Slide Number Placeholder 4">
            <a:extLst>
              <a:ext uri="{FF2B5EF4-FFF2-40B4-BE49-F238E27FC236}">
                <a16:creationId xmlns:a16="http://schemas.microsoft.com/office/drawing/2014/main" id="{4A5EBEA2-5A85-8A4C-AFA1-F691EA84D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C3E3B9-DFC3-F346-87A3-3809B2E27CB9}" type="slidenum">
              <a:rPr lang="en-US" altLang="en-US"/>
              <a:pPr fontAlgn="base">
                <a:spcBef>
                  <a:spcPct val="0"/>
                </a:spcBef>
                <a:spcAft>
                  <a:spcPct val="0"/>
                </a:spcAft>
              </a:pPr>
              <a:t>52</a:t>
            </a:fld>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a:extLst>
              <a:ext uri="{FF2B5EF4-FFF2-40B4-BE49-F238E27FC236}">
                <a16:creationId xmlns:a16="http://schemas.microsoft.com/office/drawing/2014/main" id="{A2EC5FE0-1FFC-B743-9651-329274756A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4" name="Notes Placeholder 2">
            <a:extLst>
              <a:ext uri="{FF2B5EF4-FFF2-40B4-BE49-F238E27FC236}">
                <a16:creationId xmlns:a16="http://schemas.microsoft.com/office/drawing/2014/main" id="{79896DB3-6806-9244-91D5-A287E53834C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is what that looks like mathematically. The weight here, wi, is a function of the propensity score, ei and the exposure, Zi</a:t>
            </a:r>
          </a:p>
        </p:txBody>
      </p:sp>
      <p:sp>
        <p:nvSpPr>
          <p:cNvPr id="115715" name="Slide Number Placeholder 3">
            <a:extLst>
              <a:ext uri="{FF2B5EF4-FFF2-40B4-BE49-F238E27FC236}">
                <a16:creationId xmlns:a16="http://schemas.microsoft.com/office/drawing/2014/main" id="{8DDC2F53-E599-774E-B322-A4CC25725C3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4AC3CAE-36CA-B04B-97C8-2DDA569F4337}" type="slidenum">
              <a:rPr lang="en-US" altLang="en-US"/>
              <a:pPr fontAlgn="base">
                <a:spcBef>
                  <a:spcPct val="0"/>
                </a:spcBef>
                <a:spcAft>
                  <a:spcPct val="0"/>
                </a:spcAft>
              </a:pPr>
              <a:t>53</a:t>
            </a:fld>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a:extLst>
              <a:ext uri="{FF2B5EF4-FFF2-40B4-BE49-F238E27FC236}">
                <a16:creationId xmlns:a16="http://schemas.microsoft.com/office/drawing/2014/main" id="{D78F672F-FDD8-B745-B187-8E461D4DAA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2" name="Notes Placeholder 2">
            <a:extLst>
              <a:ext uri="{FF2B5EF4-FFF2-40B4-BE49-F238E27FC236}">
                <a16:creationId xmlns:a16="http://schemas.microsoft.com/office/drawing/2014/main" id="{7B4E7890-CCB6-C049-A3FF-5E1CCF1C6A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incorporate these weights to estimate the treatment effect. </a:t>
            </a:r>
          </a:p>
        </p:txBody>
      </p:sp>
      <p:sp>
        <p:nvSpPr>
          <p:cNvPr id="117763" name="Slide Number Placeholder 3">
            <a:extLst>
              <a:ext uri="{FF2B5EF4-FFF2-40B4-BE49-F238E27FC236}">
                <a16:creationId xmlns:a16="http://schemas.microsoft.com/office/drawing/2014/main" id="{5E8EC488-EA8E-3C4B-94FE-1274B6044B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5F9091-A1AF-644A-9066-ACDB4D9883F0}" type="slidenum">
              <a:rPr lang="en-US" altLang="en-US"/>
              <a:pPr fontAlgn="base">
                <a:spcBef>
                  <a:spcPct val="0"/>
                </a:spcBef>
                <a:spcAft>
                  <a:spcPct val="0"/>
                </a:spcAft>
              </a:pPr>
              <a:t>54</a:t>
            </a:fld>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a:extLst>
              <a:ext uri="{FF2B5EF4-FFF2-40B4-BE49-F238E27FC236}">
                <a16:creationId xmlns:a16="http://schemas.microsoft.com/office/drawing/2014/main" id="{2EFB93AF-319F-AB4B-8444-95FBEA14F9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0" name="Notes Placeholder 2">
            <a:extLst>
              <a:ext uri="{FF2B5EF4-FFF2-40B4-BE49-F238E27FC236}">
                <a16:creationId xmlns:a16="http://schemas.microsoft.com/office/drawing/2014/main" id="{CE771998-9B42-9245-8A79-232403C04FA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This is a consistent estimator of the exposure effect as long the propensity score is correct, that is we've measured all of the pre-treatment characteristics that are associated with both the exposure and the outcome</a:t>
            </a:r>
          </a:p>
        </p:txBody>
      </p:sp>
      <p:sp>
        <p:nvSpPr>
          <p:cNvPr id="119811" name="Slide Number Placeholder 3">
            <a:extLst>
              <a:ext uri="{FF2B5EF4-FFF2-40B4-BE49-F238E27FC236}">
                <a16:creationId xmlns:a16="http://schemas.microsoft.com/office/drawing/2014/main" id="{E565E12C-38B1-F144-ADB9-3B3A0F6CFD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D3751A-DD1C-2A48-A162-7A1E0CE41762}" type="slidenum">
              <a:rPr lang="en-US" altLang="en-US"/>
              <a:pPr fontAlgn="base">
                <a:spcBef>
                  <a:spcPct val="0"/>
                </a:spcBef>
                <a:spcAft>
                  <a:spcPct val="0"/>
                </a:spcAft>
              </a:pPr>
              <a:t>55</a:t>
            </a:fld>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a:extLst>
              <a:ext uri="{FF2B5EF4-FFF2-40B4-BE49-F238E27FC236}">
                <a16:creationId xmlns:a16="http://schemas.microsoft.com/office/drawing/2014/main" id="{A11914A6-5447-6D49-9DED-59A0BC77A8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2" name="Notes Placeholder 2">
            <a:extLst>
              <a:ext uri="{FF2B5EF4-FFF2-40B4-BE49-F238E27FC236}">
                <a16:creationId xmlns:a16="http://schemas.microsoft.com/office/drawing/2014/main" id="{5CEC3731-171A-A74D-A9CD-DA97026C25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The two weights we are going to talk about here are ATE weights, or average treatment effect weights. These are a more traditional, or older weighting scheme. and ATO weights, or average treatment effect among the overlap population. These are the new weights that my contributions are based on. I will define these in detail soon, but I just want to get the acronyms out there so you can follow along from here. I've put these along with their definitions on your handout, so you can refer to that if you forget, or feel free to stop me if an acronym is unclear.</a:t>
            </a:r>
          </a:p>
        </p:txBody>
      </p:sp>
      <p:sp>
        <p:nvSpPr>
          <p:cNvPr id="158723" name="Slide Number Placeholder 3">
            <a:extLst>
              <a:ext uri="{FF2B5EF4-FFF2-40B4-BE49-F238E27FC236}">
                <a16:creationId xmlns:a16="http://schemas.microsoft.com/office/drawing/2014/main" id="{A36F37FE-D4E6-8B48-91E9-EEFCF426D2D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C1D916B-544E-F84E-AA7B-E3B5E0965C18}" type="slidenum">
              <a:rPr lang="en-US" altLang="en-US"/>
              <a:pPr fontAlgn="base">
                <a:spcBef>
                  <a:spcPct val="0"/>
                </a:spcBef>
                <a:spcAft>
                  <a:spcPct val="0"/>
                </a:spcAft>
              </a:pPr>
              <a:t>56</a:t>
            </a:fld>
            <a:endParaRPr lang="en-US" altLang="en-US"/>
          </a:p>
        </p:txBody>
      </p:sp>
    </p:spTree>
    <p:extLst>
      <p:ext uri="{BB962C8B-B14F-4D97-AF65-F5344CB8AC3E}">
        <p14:creationId xmlns:p14="http://schemas.microsoft.com/office/powerpoint/2010/main" val="40250322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a:extLst>
              <a:ext uri="{FF2B5EF4-FFF2-40B4-BE49-F238E27FC236}">
                <a16:creationId xmlns:a16="http://schemas.microsoft.com/office/drawing/2014/main" id="{E2D70617-A6A0-894B-805D-0CE1CBF350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8" name="Notes Placeholder 2">
            <a:extLst>
              <a:ext uri="{FF2B5EF4-FFF2-40B4-BE49-F238E27FC236}">
                <a16:creationId xmlns:a16="http://schemas.microsoft.com/office/drawing/2014/main" id="{19A348A0-6887-5D42-915F-D68D0383AC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1859" name="Slide Number Placeholder 3">
            <a:extLst>
              <a:ext uri="{FF2B5EF4-FFF2-40B4-BE49-F238E27FC236}">
                <a16:creationId xmlns:a16="http://schemas.microsoft.com/office/drawing/2014/main" id="{785537C4-627D-0748-8212-75511DEA747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C1A85E-B3A0-CC45-9B0C-B3A711E5736A}" type="slidenum">
              <a:rPr lang="en-US" altLang="en-US"/>
              <a:pPr fontAlgn="base">
                <a:spcBef>
                  <a:spcPct val="0"/>
                </a:spcBef>
                <a:spcAft>
                  <a:spcPct val="0"/>
                </a:spcAft>
              </a:pPr>
              <a:t>57</a:t>
            </a:fld>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a:extLst>
              <a:ext uri="{FF2B5EF4-FFF2-40B4-BE49-F238E27FC236}">
                <a16:creationId xmlns:a16="http://schemas.microsoft.com/office/drawing/2014/main" id="{AA5432C4-8F05-9E4D-AAAB-D4A193C9A5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6" name="Notes Placeholder 2">
            <a:extLst>
              <a:ext uri="{FF2B5EF4-FFF2-40B4-BE49-F238E27FC236}">
                <a16:creationId xmlns:a16="http://schemas.microsoft.com/office/drawing/2014/main" id="{1FD77F03-0623-D24F-9A31-AD7C761976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3907" name="Slide Number Placeholder 3">
            <a:extLst>
              <a:ext uri="{FF2B5EF4-FFF2-40B4-BE49-F238E27FC236}">
                <a16:creationId xmlns:a16="http://schemas.microsoft.com/office/drawing/2014/main" id="{23FA9C4A-063C-464A-8B0D-033614F8F5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DC1BA0C-0516-0040-BB48-163A2FE4954B}" type="slidenum">
              <a:rPr lang="en-US" altLang="en-US"/>
              <a:pPr fontAlgn="base">
                <a:spcBef>
                  <a:spcPct val="0"/>
                </a:spcBef>
                <a:spcAft>
                  <a:spcPct val="0"/>
                </a:spcAft>
              </a:pPr>
              <a:t>58</a:t>
            </a:fld>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a:extLst>
              <a:ext uri="{FF2B5EF4-FFF2-40B4-BE49-F238E27FC236}">
                <a16:creationId xmlns:a16="http://schemas.microsoft.com/office/drawing/2014/main" id="{9E6EDAB1-BCE0-6149-A362-AFB953451A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4" name="Notes Placeholder 2">
            <a:extLst>
              <a:ext uri="{FF2B5EF4-FFF2-40B4-BE49-F238E27FC236}">
                <a16:creationId xmlns:a16="http://schemas.microsoft.com/office/drawing/2014/main" id="{4569626B-97E0-AF4F-A5A0-015923D03A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As I mentioned, the freedman and berk paper we are trying to refute used what is known as a "doubly robust" estimator for the exposure effect</a:t>
            </a:r>
          </a:p>
        </p:txBody>
      </p:sp>
      <p:sp>
        <p:nvSpPr>
          <p:cNvPr id="125955" name="Slide Number Placeholder 3">
            <a:extLst>
              <a:ext uri="{FF2B5EF4-FFF2-40B4-BE49-F238E27FC236}">
                <a16:creationId xmlns:a16="http://schemas.microsoft.com/office/drawing/2014/main" id="{03DF156F-D0C8-6540-A419-F6C99C2F63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D524C3-EE84-8941-A31F-10A1AC46A400}" type="slidenum">
              <a:rPr lang="en-US" altLang="en-US"/>
              <a:pPr fontAlgn="base">
                <a:spcBef>
                  <a:spcPct val="0"/>
                </a:spcBef>
                <a:spcAft>
                  <a:spcPct val="0"/>
                </a:spcAft>
              </a:pPr>
              <a:t>59</a:t>
            </a:fld>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a:extLst>
              <a:ext uri="{FF2B5EF4-FFF2-40B4-BE49-F238E27FC236}">
                <a16:creationId xmlns:a16="http://schemas.microsoft.com/office/drawing/2014/main" id="{9605ED85-D649-E14F-BAA6-36088EAFF2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2" name="Notes Placeholder 2">
            <a:extLst>
              <a:ext uri="{FF2B5EF4-FFF2-40B4-BE49-F238E27FC236}">
                <a16:creationId xmlns:a16="http://schemas.microsoft.com/office/drawing/2014/main" id="{08C625DE-7DA8-544E-BBD1-709895F6C3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Recall our estimate of the exposure effect that incorporated the propensity score weights</a:t>
            </a:r>
          </a:p>
        </p:txBody>
      </p:sp>
      <p:sp>
        <p:nvSpPr>
          <p:cNvPr id="128003" name="Slide Number Placeholder 3">
            <a:extLst>
              <a:ext uri="{FF2B5EF4-FFF2-40B4-BE49-F238E27FC236}">
                <a16:creationId xmlns:a16="http://schemas.microsoft.com/office/drawing/2014/main" id="{8BB709C8-5449-FC4A-B13B-0DFDAE62C3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425931-F313-884D-B956-8283C6F4D927}" type="slidenum">
              <a:rPr lang="en-US" altLang="en-US"/>
              <a:pPr fontAlgn="base">
                <a:spcBef>
                  <a:spcPct val="0"/>
                </a:spcBef>
                <a:spcAft>
                  <a:spcPct val="0"/>
                </a:spcAft>
              </a:pPr>
              <a:t>60</a:t>
            </a:fld>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a:extLst>
              <a:ext uri="{FF2B5EF4-FFF2-40B4-BE49-F238E27FC236}">
                <a16:creationId xmlns:a16="http://schemas.microsoft.com/office/drawing/2014/main" id="{A34BE631-93ED-CF41-B089-B95B5F7B879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0" name="Notes Placeholder 2">
            <a:extLst>
              <a:ext uri="{FF2B5EF4-FFF2-40B4-BE49-F238E27FC236}">
                <a16:creationId xmlns:a16="http://schemas.microsoft.com/office/drawing/2014/main" id="{DB076914-A51D-9244-8228-8766C25663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we use the actual observed outcome, but what if we wanted to use an adjusted outcome?</a:t>
            </a:r>
          </a:p>
        </p:txBody>
      </p:sp>
      <p:sp>
        <p:nvSpPr>
          <p:cNvPr id="130051" name="Slide Number Placeholder 3">
            <a:extLst>
              <a:ext uri="{FF2B5EF4-FFF2-40B4-BE49-F238E27FC236}">
                <a16:creationId xmlns:a16="http://schemas.microsoft.com/office/drawing/2014/main" id="{71ECA8FC-F0C3-7947-BA4C-56E1CCBF3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9361C66-F96A-1749-9993-8B05E5442B57}" type="slidenum">
              <a:rPr lang="en-US" altLang="en-US"/>
              <a:pPr fontAlgn="base">
                <a:spcBef>
                  <a:spcPct val="0"/>
                </a:spcBef>
                <a:spcAft>
                  <a:spcPct val="0"/>
                </a:spcAft>
              </a:pPr>
              <a:t>61</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fact that we have really hammered home this idea that correlation isn't causation, I contend that sometimes we are </a:t>
            </a:r>
            <a:r>
              <a:rPr lang="en-US" dirty="0" err="1"/>
              <a:t>intersted</a:t>
            </a:r>
            <a:r>
              <a:rPr lang="en-US" dirty="0"/>
              <a:t> in a causal effect</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7</a:t>
            </a:fld>
            <a:endParaRPr lang="en-US"/>
          </a:p>
        </p:txBody>
      </p:sp>
    </p:spTree>
    <p:extLst>
      <p:ext uri="{BB962C8B-B14F-4D97-AF65-F5344CB8AC3E}">
        <p14:creationId xmlns:p14="http://schemas.microsoft.com/office/powerpoint/2010/main" val="5978262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a:extLst>
              <a:ext uri="{FF2B5EF4-FFF2-40B4-BE49-F238E27FC236}">
                <a16:creationId xmlns:a16="http://schemas.microsoft.com/office/drawing/2014/main" id="{A9826EFC-6D63-EE4F-9441-1FE8090A80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8" name="Notes Placeholder 2">
            <a:extLst>
              <a:ext uri="{FF2B5EF4-FFF2-40B4-BE49-F238E27FC236}">
                <a16:creationId xmlns:a16="http://schemas.microsoft.com/office/drawing/2014/main" id="{8201F29B-3C91-E544-8554-E851168873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We’re going to focus on the example where what they do is the doubly robust estimator</a:t>
            </a:r>
          </a:p>
        </p:txBody>
      </p:sp>
      <p:sp>
        <p:nvSpPr>
          <p:cNvPr id="132099" name="Slide Number Placeholder 3">
            <a:extLst>
              <a:ext uri="{FF2B5EF4-FFF2-40B4-BE49-F238E27FC236}">
                <a16:creationId xmlns:a16="http://schemas.microsoft.com/office/drawing/2014/main" id="{57EC7225-F81C-4D49-9CEA-D9AC948A99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B6EA0F-5248-154F-893E-759AFF3036F6}" type="slidenum">
              <a:rPr lang="en-US" altLang="en-US"/>
              <a:pPr fontAlgn="base">
                <a:spcBef>
                  <a:spcPct val="0"/>
                </a:spcBef>
                <a:spcAft>
                  <a:spcPct val="0"/>
                </a:spcAft>
              </a:pPr>
              <a:t>62</a:t>
            </a:fld>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a:extLst>
              <a:ext uri="{FF2B5EF4-FFF2-40B4-BE49-F238E27FC236}">
                <a16:creationId xmlns:a16="http://schemas.microsoft.com/office/drawing/2014/main" id="{4C4DD365-102C-144F-ACA9-E6F104D4E5E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6" name="Notes Placeholder 2">
            <a:extLst>
              <a:ext uri="{FF2B5EF4-FFF2-40B4-BE49-F238E27FC236}">
                <a16:creationId xmlns:a16="http://schemas.microsoft.com/office/drawing/2014/main" id="{6F1C58C6-60A1-494E-BE87-C6AC8C4F01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We’re going to focus on the example where what they do is the doubly robust estimator</a:t>
            </a:r>
          </a:p>
        </p:txBody>
      </p:sp>
      <p:sp>
        <p:nvSpPr>
          <p:cNvPr id="134147" name="Slide Number Placeholder 3">
            <a:extLst>
              <a:ext uri="{FF2B5EF4-FFF2-40B4-BE49-F238E27FC236}">
                <a16:creationId xmlns:a16="http://schemas.microsoft.com/office/drawing/2014/main" id="{DC0063F5-82FC-D741-8A18-2D2F611BA4A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9263281-A4CD-9149-A768-85D2E8106717}" type="slidenum">
              <a:rPr lang="en-US" altLang="en-US"/>
              <a:pPr fontAlgn="base">
                <a:spcBef>
                  <a:spcPct val="0"/>
                </a:spcBef>
                <a:spcAft>
                  <a:spcPct val="0"/>
                </a:spcAft>
              </a:pPr>
              <a:t>63</a:t>
            </a:fld>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a:extLst>
              <a:ext uri="{FF2B5EF4-FFF2-40B4-BE49-F238E27FC236}">
                <a16:creationId xmlns:a16="http://schemas.microsoft.com/office/drawing/2014/main" id="{3798FCC3-3137-7842-9FB2-6371A9EFBD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4" name="Notes Placeholder 2">
            <a:extLst>
              <a:ext uri="{FF2B5EF4-FFF2-40B4-BE49-F238E27FC236}">
                <a16:creationId xmlns:a16="http://schemas.microsoft.com/office/drawing/2014/main" id="{4F02E759-B595-894B-B356-B4FA1F4A28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TODO Change ATE</a:t>
            </a:r>
          </a:p>
        </p:txBody>
      </p:sp>
      <p:sp>
        <p:nvSpPr>
          <p:cNvPr id="136195" name="Slide Number Placeholder 3">
            <a:extLst>
              <a:ext uri="{FF2B5EF4-FFF2-40B4-BE49-F238E27FC236}">
                <a16:creationId xmlns:a16="http://schemas.microsoft.com/office/drawing/2014/main" id="{831F6049-9DBA-924F-9B67-60DD0C6524C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02F778-DD96-B345-B7CA-3F28201C78DD}" type="slidenum">
              <a:rPr lang="en-US" altLang="en-US"/>
              <a:pPr fontAlgn="base">
                <a:spcBef>
                  <a:spcPct val="0"/>
                </a:spcBef>
                <a:spcAft>
                  <a:spcPct val="0"/>
                </a:spcAft>
              </a:pPr>
              <a:t>64</a:t>
            </a:fld>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a:extLst>
              <a:ext uri="{FF2B5EF4-FFF2-40B4-BE49-F238E27FC236}">
                <a16:creationId xmlns:a16="http://schemas.microsoft.com/office/drawing/2014/main" id="{DE8BEC4C-6382-0E4A-9AB2-3DCE573BA1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2" name="Notes Placeholder 2">
            <a:extLst>
              <a:ext uri="{FF2B5EF4-FFF2-40B4-BE49-F238E27FC236}">
                <a16:creationId xmlns:a16="http://schemas.microsoft.com/office/drawing/2014/main" id="{F0FD7EB9-762D-1E49-86AA-8124020A7F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Consistent if either the propensity score model is correct or outcome </a:t>
            </a:r>
          </a:p>
        </p:txBody>
      </p:sp>
      <p:sp>
        <p:nvSpPr>
          <p:cNvPr id="138243" name="Slide Number Placeholder 3">
            <a:extLst>
              <a:ext uri="{FF2B5EF4-FFF2-40B4-BE49-F238E27FC236}">
                <a16:creationId xmlns:a16="http://schemas.microsoft.com/office/drawing/2014/main" id="{8F7C26D9-DF17-9D49-9ABB-F76103037C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31D3B1-E6B7-E34F-8504-3B3586948DC3}" type="slidenum">
              <a:rPr lang="en-US" altLang="en-US"/>
              <a:pPr fontAlgn="base">
                <a:spcBef>
                  <a:spcPct val="0"/>
                </a:spcBef>
                <a:spcAft>
                  <a:spcPct val="0"/>
                </a:spcAft>
              </a:pPr>
              <a:t>65</a:t>
            </a:fld>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a:extLst>
              <a:ext uri="{FF2B5EF4-FFF2-40B4-BE49-F238E27FC236}">
                <a16:creationId xmlns:a16="http://schemas.microsoft.com/office/drawing/2014/main" id="{BE7CA044-84FF-6B4B-ADFB-A312A59D738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0" name="Notes Placeholder 2">
            <a:extLst>
              <a:ext uri="{FF2B5EF4-FFF2-40B4-BE49-F238E27FC236}">
                <a16:creationId xmlns:a16="http://schemas.microsoft.com/office/drawing/2014/main" id="{980F0517-0F72-AD42-AE66-D7D0BCE1DB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We can write the doubly robust estimator for the ATO in 3 equations, delta 1, delta2 and delta 3</a:t>
            </a:r>
          </a:p>
          <a:p>
            <a:pPr marL="171450" indent="-171450">
              <a:spcBef>
                <a:spcPct val="0"/>
              </a:spcBef>
              <a:buFontTx/>
              <a:buChar char="•"/>
            </a:pPr>
            <a:endParaRPr lang="en-US" altLang="en-US"/>
          </a:p>
        </p:txBody>
      </p:sp>
      <p:sp>
        <p:nvSpPr>
          <p:cNvPr id="140291" name="Slide Number Placeholder 3">
            <a:extLst>
              <a:ext uri="{FF2B5EF4-FFF2-40B4-BE49-F238E27FC236}">
                <a16:creationId xmlns:a16="http://schemas.microsoft.com/office/drawing/2014/main" id="{C5B907FA-5BF8-324C-A427-7EC4784ECD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8392242-2096-6142-84E5-F6DD8005E0A7}" type="slidenum">
              <a:rPr lang="en-US" altLang="en-US"/>
              <a:pPr fontAlgn="base">
                <a:spcBef>
                  <a:spcPct val="0"/>
                </a:spcBef>
                <a:spcAft>
                  <a:spcPct val="0"/>
                </a:spcAft>
              </a:pPr>
              <a:t>66</a:t>
            </a:fld>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a:extLst>
              <a:ext uri="{FF2B5EF4-FFF2-40B4-BE49-F238E27FC236}">
                <a16:creationId xmlns:a16="http://schemas.microsoft.com/office/drawing/2014/main" id="{AFBB04ED-8508-7843-B6D0-25850FE7322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8" name="Notes Placeholder 2">
            <a:extLst>
              <a:ext uri="{FF2B5EF4-FFF2-40B4-BE49-F238E27FC236}">
                <a16:creationId xmlns:a16="http://schemas.microsoft.com/office/drawing/2014/main" id="{C2BDADE8-B8D3-674C-8B2E-F97E697177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can be solved by simultaneously solving these estimating equations. </a:t>
            </a:r>
          </a:p>
        </p:txBody>
      </p:sp>
      <p:sp>
        <p:nvSpPr>
          <p:cNvPr id="142339" name="Slide Number Placeholder 3">
            <a:extLst>
              <a:ext uri="{FF2B5EF4-FFF2-40B4-BE49-F238E27FC236}">
                <a16:creationId xmlns:a16="http://schemas.microsoft.com/office/drawing/2014/main" id="{71D32D8D-A5DF-0641-8F73-06ADEA2953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62CEF2-2028-3E4B-A067-EECA6D0CA5B3}" type="slidenum">
              <a:rPr lang="en-US" altLang="en-US"/>
              <a:pPr fontAlgn="base">
                <a:spcBef>
                  <a:spcPct val="0"/>
                </a:spcBef>
                <a:spcAft>
                  <a:spcPct val="0"/>
                </a:spcAft>
              </a:pPr>
              <a:t>67</a:t>
            </a:fld>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a:extLst>
              <a:ext uri="{FF2B5EF4-FFF2-40B4-BE49-F238E27FC236}">
                <a16:creationId xmlns:a16="http://schemas.microsoft.com/office/drawing/2014/main" id="{B50B90A2-445F-7F47-BF43-800727E90B2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6" name="Notes Placeholder 2">
            <a:extLst>
              <a:ext uri="{FF2B5EF4-FFF2-40B4-BE49-F238E27FC236}">
                <a16:creationId xmlns:a16="http://schemas.microsoft.com/office/drawing/2014/main" id="{E2436DEB-93D3-A946-8D90-14A03D650E3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We can set this equal to 0 and solve for each of the parameters of interest simultaneously</a:t>
            </a:r>
          </a:p>
        </p:txBody>
      </p:sp>
      <p:sp>
        <p:nvSpPr>
          <p:cNvPr id="144387" name="Slide Number Placeholder 3">
            <a:extLst>
              <a:ext uri="{FF2B5EF4-FFF2-40B4-BE49-F238E27FC236}">
                <a16:creationId xmlns:a16="http://schemas.microsoft.com/office/drawing/2014/main" id="{047AC66C-CF6B-F349-9322-7C5676815C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1AEE1F-E748-FF48-A2D3-EDAF0302D258}" type="slidenum">
              <a:rPr lang="en-US" altLang="en-US"/>
              <a:pPr fontAlgn="base">
                <a:spcBef>
                  <a:spcPct val="0"/>
                </a:spcBef>
                <a:spcAft>
                  <a:spcPct val="0"/>
                </a:spcAft>
              </a:pPr>
              <a:t>68</a:t>
            </a:fld>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Image Placeholder 1">
            <a:extLst>
              <a:ext uri="{FF2B5EF4-FFF2-40B4-BE49-F238E27FC236}">
                <a16:creationId xmlns:a16="http://schemas.microsoft.com/office/drawing/2014/main" id="{28CBBD88-2DF7-F640-B6FA-FB6073A892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4" name="Notes Placeholder 2">
            <a:extLst>
              <a:ext uri="{FF2B5EF4-FFF2-40B4-BE49-F238E27FC236}">
                <a16:creationId xmlns:a16="http://schemas.microsoft.com/office/drawing/2014/main" id="{5EE942F4-17E3-B64E-99B0-953E636E64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Since these estimating equations are unbiased, U of theta is an example of an M-estimator. The asymptotic distribution of an M estimator is the following.</a:t>
            </a:r>
          </a:p>
          <a:p>
            <a:pPr>
              <a:spcBef>
                <a:spcPct val="0"/>
              </a:spcBef>
            </a:pPr>
            <a:endParaRPr lang="en-US" altLang="en-US" dirty="0"/>
          </a:p>
        </p:txBody>
      </p:sp>
      <p:sp>
        <p:nvSpPr>
          <p:cNvPr id="146435" name="Slide Number Placeholder 3">
            <a:extLst>
              <a:ext uri="{FF2B5EF4-FFF2-40B4-BE49-F238E27FC236}">
                <a16:creationId xmlns:a16="http://schemas.microsoft.com/office/drawing/2014/main" id="{E3D75296-2D11-3C4A-8348-92C653E1887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9D8D67-A058-004B-95D2-CEE981EFF36E}" type="slidenum">
              <a:rPr lang="en-US" altLang="en-US"/>
              <a:pPr fontAlgn="base">
                <a:spcBef>
                  <a:spcPct val="0"/>
                </a:spcBef>
                <a:spcAft>
                  <a:spcPct val="0"/>
                </a:spcAft>
              </a:pPr>
              <a:t>69</a:t>
            </a:fld>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Image Placeholder 1">
            <a:extLst>
              <a:ext uri="{FF2B5EF4-FFF2-40B4-BE49-F238E27FC236}">
                <a16:creationId xmlns:a16="http://schemas.microsoft.com/office/drawing/2014/main" id="{797BEF06-437D-C342-BA5B-E50DEB59A7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2" name="Notes Placeholder 2">
            <a:extLst>
              <a:ext uri="{FF2B5EF4-FFF2-40B4-BE49-F238E27FC236}">
                <a16:creationId xmlns:a16="http://schemas.microsoft.com/office/drawing/2014/main" id="{230CD1E2-0C97-014A-872B-50AC72FE78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 is the model-based estimate, the negative expectation of the derivative of u of theta</a:t>
            </a:r>
          </a:p>
        </p:txBody>
      </p:sp>
      <p:sp>
        <p:nvSpPr>
          <p:cNvPr id="148483" name="Slide Number Placeholder 3">
            <a:extLst>
              <a:ext uri="{FF2B5EF4-FFF2-40B4-BE49-F238E27FC236}">
                <a16:creationId xmlns:a16="http://schemas.microsoft.com/office/drawing/2014/main" id="{3FAD1C5F-C8A3-4E48-90C8-56362A1A1CA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7AFFB7-651F-9748-978D-AAB09D8AA323}" type="slidenum">
              <a:rPr lang="en-US" altLang="en-US"/>
              <a:pPr fontAlgn="base">
                <a:spcBef>
                  <a:spcPct val="0"/>
                </a:spcBef>
                <a:spcAft>
                  <a:spcPct val="0"/>
                </a:spcAft>
              </a:pPr>
              <a:t>70</a:t>
            </a:fld>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a:extLst>
              <a:ext uri="{FF2B5EF4-FFF2-40B4-BE49-F238E27FC236}">
                <a16:creationId xmlns:a16="http://schemas.microsoft.com/office/drawing/2014/main" id="{B99A02CB-2CAF-7A4C-8841-5DFB76BB15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0" name="Notes Placeholder 2">
            <a:extLst>
              <a:ext uri="{FF2B5EF4-FFF2-40B4-BE49-F238E27FC236}">
                <a16:creationId xmlns:a16="http://schemas.microsoft.com/office/drawing/2014/main" id="{1446E142-1B40-D64D-9BBE-BE9C99967C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And then B is the variance of the score function, the expectation of u times u transpose</a:t>
            </a:r>
          </a:p>
        </p:txBody>
      </p:sp>
      <p:sp>
        <p:nvSpPr>
          <p:cNvPr id="150531" name="Slide Number Placeholder 3">
            <a:extLst>
              <a:ext uri="{FF2B5EF4-FFF2-40B4-BE49-F238E27FC236}">
                <a16:creationId xmlns:a16="http://schemas.microsoft.com/office/drawing/2014/main" id="{7C63C377-F861-334F-9C2E-845D242B80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817FAA7-91ED-3648-8434-3148B2B966D7}" type="slidenum">
              <a:rPr lang="en-US" altLang="en-US"/>
              <a:pPr fontAlgn="base">
                <a:spcBef>
                  <a:spcPct val="0"/>
                </a:spcBef>
                <a:spcAft>
                  <a:spcPct val="0"/>
                </a:spcAft>
              </a:pPr>
              <a:t>71</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fact, I would say often we are interested in a causal effect. For example, we don't just care that smoking is correlated with lung cancer incidence, it matters that smoking actually CAUSES lung cancer. So how can we tell the difference between two things that are correlated and relationships that are causal?</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8</a:t>
            </a:fld>
            <a:endParaRPr lang="en-US"/>
          </a:p>
        </p:txBody>
      </p:sp>
    </p:spTree>
    <p:extLst>
      <p:ext uri="{BB962C8B-B14F-4D97-AF65-F5344CB8AC3E}">
        <p14:creationId xmlns:p14="http://schemas.microsoft.com/office/powerpoint/2010/main" val="2012043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a:extLst>
              <a:ext uri="{FF2B5EF4-FFF2-40B4-BE49-F238E27FC236}">
                <a16:creationId xmlns:a16="http://schemas.microsoft.com/office/drawing/2014/main" id="{E38FD9F1-8FDA-2746-8C59-EB141BB9E5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8" name="Notes Placeholder 2">
            <a:extLst>
              <a:ext uri="{FF2B5EF4-FFF2-40B4-BE49-F238E27FC236}">
                <a16:creationId xmlns:a16="http://schemas.microsoft.com/office/drawing/2014/main" id="{B8CE23A0-1DF5-624F-966C-5C4E3AE92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replace the expectations by the sample average to get an approximate large sample variance</a:t>
            </a:r>
          </a:p>
        </p:txBody>
      </p:sp>
      <p:sp>
        <p:nvSpPr>
          <p:cNvPr id="152579" name="Slide Number Placeholder 3">
            <a:extLst>
              <a:ext uri="{FF2B5EF4-FFF2-40B4-BE49-F238E27FC236}">
                <a16:creationId xmlns:a16="http://schemas.microsoft.com/office/drawing/2014/main" id="{AC5D6186-1B41-454A-9188-A163D64C18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F23464-271C-214E-B12E-E3EB63E3F45B}" type="slidenum">
              <a:rPr lang="en-US" altLang="en-US"/>
              <a:pPr fontAlgn="base">
                <a:spcBef>
                  <a:spcPct val="0"/>
                </a:spcBef>
                <a:spcAft>
                  <a:spcPct val="0"/>
                </a:spcAft>
              </a:pPr>
              <a:t>72</a:t>
            </a:fld>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a:extLst>
              <a:ext uri="{FF2B5EF4-FFF2-40B4-BE49-F238E27FC236}">
                <a16:creationId xmlns:a16="http://schemas.microsoft.com/office/drawing/2014/main" id="{87B36B16-EF75-804A-853D-9A47FC1385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6" name="Notes Placeholder 2">
            <a:extLst>
              <a:ext uri="{FF2B5EF4-FFF2-40B4-BE49-F238E27FC236}">
                <a16:creationId xmlns:a16="http://schemas.microsoft.com/office/drawing/2014/main" id="{9BAEB3DC-201F-6246-9C1D-4439BC2E26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4627" name="Slide Number Placeholder 3">
            <a:extLst>
              <a:ext uri="{FF2B5EF4-FFF2-40B4-BE49-F238E27FC236}">
                <a16:creationId xmlns:a16="http://schemas.microsoft.com/office/drawing/2014/main" id="{F2B77646-BBC0-C348-B64F-B91E00DA03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9CE27D4-01F6-CE43-9FC0-20F3A919BB75}" type="slidenum">
              <a:rPr lang="en-US" altLang="en-US"/>
              <a:pPr fontAlgn="base">
                <a:spcBef>
                  <a:spcPct val="0"/>
                </a:spcBef>
                <a:spcAft>
                  <a:spcPct val="0"/>
                </a:spcAft>
              </a:pPr>
              <a:t>73</a:t>
            </a:fld>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Image Placeholder 1">
            <a:extLst>
              <a:ext uri="{FF2B5EF4-FFF2-40B4-BE49-F238E27FC236}">
                <a16:creationId xmlns:a16="http://schemas.microsoft.com/office/drawing/2014/main" id="{E57187A4-C927-4142-B5E7-157015898F8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4" name="Notes Placeholder 2">
            <a:extLst>
              <a:ext uri="{FF2B5EF4-FFF2-40B4-BE49-F238E27FC236}">
                <a16:creationId xmlns:a16="http://schemas.microsoft.com/office/drawing/2014/main" id="{C49C39D8-9138-B147-89AB-B819602F1BD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6675" name="Slide Number Placeholder 3">
            <a:extLst>
              <a:ext uri="{FF2B5EF4-FFF2-40B4-BE49-F238E27FC236}">
                <a16:creationId xmlns:a16="http://schemas.microsoft.com/office/drawing/2014/main" id="{68218993-E1C4-6241-A4B0-535F5798E5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147325E-4F1F-704F-9B03-E1E1710CE7D4}" type="slidenum">
              <a:rPr lang="en-US" altLang="en-US"/>
              <a:pPr fontAlgn="base">
                <a:spcBef>
                  <a:spcPct val="0"/>
                </a:spcBef>
                <a:spcAft>
                  <a:spcPct val="0"/>
                </a:spcAft>
              </a:pPr>
              <a:t>74</a:t>
            </a:fld>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a:extLst>
              <a:ext uri="{FF2B5EF4-FFF2-40B4-BE49-F238E27FC236}">
                <a16:creationId xmlns:a16="http://schemas.microsoft.com/office/drawing/2014/main" id="{A11914A6-5447-6D49-9DED-59A0BC77A8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2" name="Notes Placeholder 2">
            <a:extLst>
              <a:ext uri="{FF2B5EF4-FFF2-40B4-BE49-F238E27FC236}">
                <a16:creationId xmlns:a16="http://schemas.microsoft.com/office/drawing/2014/main" id="{5CEC3731-171A-A74D-A9CD-DA97026C25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Here are the weights we are talking about again. There are many different potential weighting schemes based on the target population, or causal </a:t>
            </a:r>
            <a:r>
              <a:rPr lang="en-US" altLang="en-US" dirty="0" err="1"/>
              <a:t>estimand</a:t>
            </a:r>
            <a:r>
              <a:rPr lang="en-US" altLang="en-US" dirty="0"/>
              <a:t>, you are interested in. For this talk, we are going to talk about two, a classic weighting scheme for the Average treatment effect and a newer weighting schemes the average treatment effect among the overlap population. </a:t>
            </a:r>
          </a:p>
        </p:txBody>
      </p:sp>
      <p:sp>
        <p:nvSpPr>
          <p:cNvPr id="158723" name="Slide Number Placeholder 3">
            <a:extLst>
              <a:ext uri="{FF2B5EF4-FFF2-40B4-BE49-F238E27FC236}">
                <a16:creationId xmlns:a16="http://schemas.microsoft.com/office/drawing/2014/main" id="{A36F37FE-D4E6-8B48-91E9-EEFCF426D2D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C1D916B-544E-F84E-AA7B-E3B5E0965C18}" type="slidenum">
              <a:rPr lang="en-US" altLang="en-US"/>
              <a:pPr fontAlgn="base">
                <a:spcBef>
                  <a:spcPct val="0"/>
                </a:spcBef>
                <a:spcAft>
                  <a:spcPct val="0"/>
                </a:spcAft>
              </a:pPr>
              <a:t>75</a:t>
            </a:fld>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a:extLst>
              <a:ext uri="{FF2B5EF4-FFF2-40B4-BE49-F238E27FC236}">
                <a16:creationId xmlns:a16="http://schemas.microsoft.com/office/drawing/2014/main" id="{6BFF2938-099F-8F45-AA75-F90CC1D663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0" name="Notes Placeholder 2">
            <a:extLst>
              <a:ext uri="{FF2B5EF4-FFF2-40B4-BE49-F238E27FC236}">
                <a16:creationId xmlns:a16="http://schemas.microsoft.com/office/drawing/2014/main" id="{CBE7F97A-F6E4-D94D-9B86-CDC8A1B771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The first weight we are going to discuss allows you to estimate the average treatment effect. The target population here is the whole sample population, both treated and controlled. If we were to look at a table of pre-treatment characteristics of the patients before and after weighting, post weighting the characteristics would be balanced across treatment groups and would match that of the overall population. For example, if the average age overall in the cohort was 50, with the average age pre-weighting as 40 in the control group and 60 in the treatment group, post weighting the average age in the treatment group and control group would both match the overall unweighted average of 50. So basically you're pulling the covariates in your treatment and control groups to match the distribution of covariates in the overall population.</a:t>
            </a:r>
          </a:p>
          <a:p>
            <a:pPr>
              <a:spcBef>
                <a:spcPct val="0"/>
              </a:spcBef>
            </a:pPr>
            <a:r>
              <a:rPr lang="en-US" altLang="en-US" dirty="0"/>
              <a:t>While this is often declared as the population of interest because it lets you estimate what the treatment effect would be in the overall population, it is not always the medically or scientifically appropriate population. This is because estimating the ATE assumes that every participant can be switched from their current treatment to the opposite, which doesn’t always make sense. For example, it may not be medically appropriate for every participant who didn’t receive a treatment to receive it. I'm going to briefly step through this equation to give some intuition about what this weight is doing, and then show the pseudo population created when using this weight</a:t>
            </a:r>
          </a:p>
        </p:txBody>
      </p:sp>
      <p:sp>
        <p:nvSpPr>
          <p:cNvPr id="160771" name="Slide Number Placeholder 3">
            <a:extLst>
              <a:ext uri="{FF2B5EF4-FFF2-40B4-BE49-F238E27FC236}">
                <a16:creationId xmlns:a16="http://schemas.microsoft.com/office/drawing/2014/main" id="{13FE07AE-87CB-AB42-81BB-8F18869735B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1D187F-2998-1543-9675-C1ED8190BD33}" type="slidenum">
              <a:rPr lang="en-US" altLang="en-US"/>
              <a:pPr fontAlgn="base">
                <a:spcBef>
                  <a:spcPct val="0"/>
                </a:spcBef>
                <a:spcAft>
                  <a:spcPct val="0"/>
                </a:spcAft>
              </a:pPr>
              <a:t>76</a:t>
            </a:fld>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a:extLst>
              <a:ext uri="{FF2B5EF4-FFF2-40B4-BE49-F238E27FC236}">
                <a16:creationId xmlns:a16="http://schemas.microsoft.com/office/drawing/2014/main" id="{508C6A96-E7E9-DB4A-B309-8AECF76FFE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8" name="Notes Placeholder 2">
            <a:extLst>
              <a:ext uri="{FF2B5EF4-FFF2-40B4-BE49-F238E27FC236}">
                <a16:creationId xmlns:a16="http://schemas.microsoft.com/office/drawing/2014/main" id="{52C38FB9-0D98-CC40-AB89-E99B60E9DA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participants who receive treatment will just have this part of the equation, since Zi is 1, making the second part 0. For these participants there weight is just 1 over their propensity score</a:t>
            </a:r>
          </a:p>
        </p:txBody>
      </p:sp>
      <p:sp>
        <p:nvSpPr>
          <p:cNvPr id="162819" name="Slide Number Placeholder 3">
            <a:extLst>
              <a:ext uri="{FF2B5EF4-FFF2-40B4-BE49-F238E27FC236}">
                <a16:creationId xmlns:a16="http://schemas.microsoft.com/office/drawing/2014/main" id="{14467C2A-BFEF-784C-A191-79BACA5AF6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316C15A-F427-F24D-A0C3-907536401BDA}" type="slidenum">
              <a:rPr lang="en-US" altLang="en-US"/>
              <a:pPr fontAlgn="base">
                <a:spcBef>
                  <a:spcPct val="0"/>
                </a:spcBef>
                <a:spcAft>
                  <a:spcPct val="0"/>
                </a:spcAft>
              </a:pPr>
              <a:t>77</a:t>
            </a:fld>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a:extLst>
              <a:ext uri="{FF2B5EF4-FFF2-40B4-BE49-F238E27FC236}">
                <a16:creationId xmlns:a16="http://schemas.microsoft.com/office/drawing/2014/main" id="{18436207-F4F7-E749-88AC-D8B0D2B7DE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6" name="Notes Placeholder 2">
            <a:extLst>
              <a:ext uri="{FF2B5EF4-FFF2-40B4-BE49-F238E27FC236}">
                <a16:creationId xmlns:a16="http://schemas.microsoft.com/office/drawing/2014/main" id="{896578E3-0A1F-9041-8178-8CC996F5CF4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the participants in the control group, will just have this part of the equation. Their weight will just be 1 over 1 minus the propensity score. So these ATE weights overall are just 1 over the probability of receiving the treatment that you received. An important thing to notice here is these weights range from 1 to infinity, so in theory they can be very very large</a:t>
            </a:r>
          </a:p>
        </p:txBody>
      </p:sp>
      <p:sp>
        <p:nvSpPr>
          <p:cNvPr id="164867" name="Slide Number Placeholder 3">
            <a:extLst>
              <a:ext uri="{FF2B5EF4-FFF2-40B4-BE49-F238E27FC236}">
                <a16:creationId xmlns:a16="http://schemas.microsoft.com/office/drawing/2014/main" id="{E3D450CC-699F-6A4F-8D03-8294F275C0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88C92A-935F-7F45-968F-9D6DC3C91D7D}" type="slidenum">
              <a:rPr lang="en-US" altLang="en-US"/>
              <a:pPr fontAlgn="base">
                <a:spcBef>
                  <a:spcPct val="0"/>
                </a:spcBef>
                <a:spcAft>
                  <a:spcPct val="0"/>
                </a:spcAft>
              </a:pPr>
              <a:t>78</a:t>
            </a:fld>
            <a:endParaRPr lang="en-US"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a:extLst>
              <a:ext uri="{FF2B5EF4-FFF2-40B4-BE49-F238E27FC236}">
                <a16:creationId xmlns:a16="http://schemas.microsoft.com/office/drawing/2014/main" id="{49B3E4ED-8F1E-E741-ADC9-2555E8B744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4" name="Notes Placeholder 2">
            <a:extLst>
              <a:ext uri="{FF2B5EF4-FFF2-40B4-BE49-F238E27FC236}">
                <a16:creationId xmlns:a16="http://schemas.microsoft.com/office/drawing/2014/main" id="{5C8F1F09-3247-3644-A125-4B905737A4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 Here, I have a mirrored histogram of the actual observed sample. On the top, above 0, I have the histogram of propensity scores among the treated. Notice here that the graph is skewed such that most of the mass is on the higher end. This makes sense since the propensity score is the probability of receiving treatment, we'd expect those who DID receive treatment to have often been more likely to do so. Now let's look at the other side, the mirrored histogram below 0. This is the histogram of propensity scores for the control group. Here, there is more mass towards 0, since these participants were more likely to NOT receive the treatment. Also notice that it looks like we have more participants in the treatment group than the control group. For example [click]here we one participant in the far end of the control group. They have a propensity score greater than 0.99. And above them, in the treatment group, we have about 24 participants that also have a propensity score greater than .99. The ATE weights are trying to make these two populations look similar, it wants them to look like the overall population. We would expect that we will need to upweight some of these control patients on the higher side of the propensity scores, and upweight some of these treated participants on the low side of the propensity scores.</a:t>
            </a:r>
          </a:p>
          <a:p>
            <a:pPr>
              <a:spcBef>
                <a:spcPct val="0"/>
              </a:spcBef>
            </a:pPr>
            <a:endParaRPr lang="en-US" altLang="en-US" dirty="0"/>
          </a:p>
        </p:txBody>
      </p:sp>
      <p:sp>
        <p:nvSpPr>
          <p:cNvPr id="166915" name="Slide Number Placeholder 3">
            <a:extLst>
              <a:ext uri="{FF2B5EF4-FFF2-40B4-BE49-F238E27FC236}">
                <a16:creationId xmlns:a16="http://schemas.microsoft.com/office/drawing/2014/main" id="{D97F0873-BB6C-0D41-8EE8-BAD0FC1953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C0340C3-5CBF-9345-87BB-C4229B04CBF9}" type="slidenum">
              <a:rPr lang="en-US" altLang="en-US"/>
              <a:pPr fontAlgn="base">
                <a:spcBef>
                  <a:spcPct val="0"/>
                </a:spcBef>
                <a:spcAft>
                  <a:spcPct val="0"/>
                </a:spcAft>
              </a:pPr>
              <a:t>79</a:t>
            </a:fld>
            <a:endParaRPr lang="en-US"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a:extLst>
              <a:ext uri="{FF2B5EF4-FFF2-40B4-BE49-F238E27FC236}">
                <a16:creationId xmlns:a16="http://schemas.microsoft.com/office/drawing/2014/main" id="{2ED825C0-C2B2-7A47-9DB8-E0B5DB8C794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2" name="Notes Placeholder 2">
            <a:extLst>
              <a:ext uri="{FF2B5EF4-FFF2-40B4-BE49-F238E27FC236}">
                <a16:creationId xmlns:a16="http://schemas.microsoft.com/office/drawing/2014/main" id="{4A60A75C-4BAB-654E-A719-E1047DF265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is the same histogram as the previous slide, I've just shrunk it a bit to extend the y-axis so we can see the pseudo-population created from the ATE weights</a:t>
            </a:r>
          </a:p>
        </p:txBody>
      </p:sp>
      <p:sp>
        <p:nvSpPr>
          <p:cNvPr id="168963" name="Slide Number Placeholder 3">
            <a:extLst>
              <a:ext uri="{FF2B5EF4-FFF2-40B4-BE49-F238E27FC236}">
                <a16:creationId xmlns:a16="http://schemas.microsoft.com/office/drawing/2014/main" id="{83D2074E-2AE9-B641-B729-43901E26F19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2AFD73F-C7FD-1644-9C65-113C63E4A3AC}" type="slidenum">
              <a:rPr lang="en-US" altLang="en-US"/>
              <a:pPr fontAlgn="base">
                <a:spcBef>
                  <a:spcPct val="0"/>
                </a:spcBef>
                <a:spcAft>
                  <a:spcPct val="0"/>
                </a:spcAft>
              </a:pPr>
              <a:t>80</a:t>
            </a:fld>
            <a:endParaRPr lang="en-US"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a:extLst>
              <a:ext uri="{FF2B5EF4-FFF2-40B4-BE49-F238E27FC236}">
                <a16:creationId xmlns:a16="http://schemas.microsoft.com/office/drawing/2014/main" id="{2EF8F51D-6E76-B24C-8117-C2565F2A8A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8" name="Notes Placeholder 2">
            <a:extLst>
              <a:ext uri="{FF2B5EF4-FFF2-40B4-BE49-F238E27FC236}">
                <a16:creationId xmlns:a16="http://schemas.microsoft.com/office/drawing/2014/main" id="{3274FCD8-D8D9-9E4F-9A55-EC5CAF888F1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dark portion, the grey, are the distribution of propensity scores and again the top part of the mirrored histogram is the treated population and the bottom, the upside-down histogram is the control population. Then the green represents the weighted population for the treated and the blue is the weighted population for the controls.</a:t>
            </a:r>
          </a:p>
          <a:p>
            <a:pPr>
              <a:spcBef>
                <a:spcPct val="0"/>
              </a:spcBef>
            </a:pPr>
            <a:r>
              <a:rPr lang="en-US" altLang="en-US"/>
              <a:t>In other words, the green and blue represent the pseudo population created by using the weights (Frequency counts for a pseudo population based on the weights) [click] This guy at the far end has a propensity score greater than .99, and therefore ends up accounting for 151 people in the pseudo cohort. </a:t>
            </a:r>
          </a:p>
        </p:txBody>
      </p:sp>
      <p:sp>
        <p:nvSpPr>
          <p:cNvPr id="173059" name="Slide Number Placeholder 3">
            <a:extLst>
              <a:ext uri="{FF2B5EF4-FFF2-40B4-BE49-F238E27FC236}">
                <a16:creationId xmlns:a16="http://schemas.microsoft.com/office/drawing/2014/main" id="{6C09D3E8-C380-C14D-8875-707A5DCD06B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63764D-B452-3A46-814C-0FF2283EF725}" type="slidenum">
              <a:rPr lang="en-US" altLang="en-US"/>
              <a:pPr fontAlgn="base">
                <a:spcBef>
                  <a:spcPct val="0"/>
                </a:spcBef>
                <a:spcAft>
                  <a:spcPct val="0"/>
                </a:spcAft>
              </a:pPr>
              <a:t>81</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there's a field known as "causal inference" that seeks to answer this very question.</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9</a:t>
            </a:fld>
            <a:endParaRPr lang="en-US"/>
          </a:p>
        </p:txBody>
      </p:sp>
    </p:spTree>
    <p:extLst>
      <p:ext uri="{BB962C8B-B14F-4D97-AF65-F5344CB8AC3E}">
        <p14:creationId xmlns:p14="http://schemas.microsoft.com/office/powerpoint/2010/main" val="5587382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Image Placeholder 1">
            <a:extLst>
              <a:ext uri="{FF2B5EF4-FFF2-40B4-BE49-F238E27FC236}">
                <a16:creationId xmlns:a16="http://schemas.microsoft.com/office/drawing/2014/main" id="{ADA9586C-0D22-2E4F-B161-569211C49C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6" name="Notes Placeholder 2">
            <a:extLst>
              <a:ext uri="{FF2B5EF4-FFF2-40B4-BE49-F238E27FC236}">
                <a16:creationId xmlns:a16="http://schemas.microsoft.com/office/drawing/2014/main" id="{9AD8057E-F9F6-364F-A30B-3B00883ED1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Then these 24 participants in the treatment group end up with weights around 1, so they each represent [click] 1 person in the pseudo-population</a:t>
            </a:r>
          </a:p>
        </p:txBody>
      </p:sp>
      <p:sp>
        <p:nvSpPr>
          <p:cNvPr id="175107" name="Slide Number Placeholder 3">
            <a:extLst>
              <a:ext uri="{FF2B5EF4-FFF2-40B4-BE49-F238E27FC236}">
                <a16:creationId xmlns:a16="http://schemas.microsoft.com/office/drawing/2014/main" id="{7B30B497-081B-EA41-A5BD-EC8776C752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BD3B63-F0C7-7249-A46F-039F11728DF7}" type="slidenum">
              <a:rPr lang="en-US" altLang="en-US"/>
              <a:pPr fontAlgn="base">
                <a:spcBef>
                  <a:spcPct val="0"/>
                </a:spcBef>
                <a:spcAft>
                  <a:spcPct val="0"/>
                </a:spcAft>
              </a:pPr>
              <a:t>82</a:t>
            </a:fld>
            <a:endParaRPr lang="en-US"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Image Placeholder 1">
            <a:extLst>
              <a:ext uri="{FF2B5EF4-FFF2-40B4-BE49-F238E27FC236}">
                <a16:creationId xmlns:a16="http://schemas.microsoft.com/office/drawing/2014/main" id="{12B5F8AC-E5C8-5146-92C0-83EF3930A8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4" name="Notes Placeholder 2">
            <a:extLst>
              <a:ext uri="{FF2B5EF4-FFF2-40B4-BE49-F238E27FC236}">
                <a16:creationId xmlns:a16="http://schemas.microsoft.com/office/drawing/2014/main" id="{7099B6B2-D813-704B-84BE-D902ADCADE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Here are the overlap weights. These were derived by Li et al in 2016 estimate the average treatment effect among the overlap population. Here, we are constructing a pseudo-population that will have the most overlap in the covariate space between treatment groups. In practice, this creates a cohort often very similar to a matched cohort, with some improved variance properties. Here the weight is 1 minus the propensity score for the treated and the propensity score for the controls. So this is going to be bounded by 0 and 1, making it more stable</a:t>
            </a:r>
          </a:p>
        </p:txBody>
      </p:sp>
      <p:sp>
        <p:nvSpPr>
          <p:cNvPr id="177155" name="Slide Number Placeholder 3">
            <a:extLst>
              <a:ext uri="{FF2B5EF4-FFF2-40B4-BE49-F238E27FC236}">
                <a16:creationId xmlns:a16="http://schemas.microsoft.com/office/drawing/2014/main" id="{5EA198B1-F461-EE4C-BC18-C924FC3A995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844485-D2D7-0E44-8819-9BFF53B78AA1}" type="slidenum">
              <a:rPr lang="en-US" altLang="en-US"/>
              <a:pPr fontAlgn="base">
                <a:spcBef>
                  <a:spcPct val="0"/>
                </a:spcBef>
                <a:spcAft>
                  <a:spcPct val="0"/>
                </a:spcAft>
              </a:pPr>
              <a:t>83</a:t>
            </a:fld>
            <a:endParaRPr lang="en-US"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Slide Image Placeholder 1">
            <a:extLst>
              <a:ext uri="{FF2B5EF4-FFF2-40B4-BE49-F238E27FC236}">
                <a16:creationId xmlns:a16="http://schemas.microsoft.com/office/drawing/2014/main" id="{5628718B-3DBF-3549-8E52-A4D31F8ED8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2" name="Notes Placeholder 2">
            <a:extLst>
              <a:ext uri="{FF2B5EF4-FFF2-40B4-BE49-F238E27FC236}">
                <a16:creationId xmlns:a16="http://schemas.microsoft.com/office/drawing/2014/main" id="{BDC5E7E7-51A8-774E-82F5-B7322C7CBF0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Here is what that pseudo population looks like. [click] Now this one person in the control group, has a weight around 1 rather than 151, so they just represent one person in the pseudo population. Up here, our 24 treated participants now have weights of around 0.01, they they are significantly down-weighted in this new pseudo population</a:t>
            </a:r>
          </a:p>
          <a:p>
            <a:pPr>
              <a:spcBef>
                <a:spcPct val="0"/>
              </a:spcBef>
            </a:pPr>
            <a:endParaRPr lang="en-US" altLang="en-US" dirty="0"/>
          </a:p>
        </p:txBody>
      </p:sp>
      <p:sp>
        <p:nvSpPr>
          <p:cNvPr id="179203" name="Slide Number Placeholder 3">
            <a:extLst>
              <a:ext uri="{FF2B5EF4-FFF2-40B4-BE49-F238E27FC236}">
                <a16:creationId xmlns:a16="http://schemas.microsoft.com/office/drawing/2014/main" id="{46C61CA6-579F-8047-A4E9-2B8AECDE50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7A8A5C-0625-0F40-9D7C-395457C46EF0}" type="slidenum">
              <a:rPr lang="en-US" altLang="en-US"/>
              <a:pPr fontAlgn="base">
                <a:spcBef>
                  <a:spcPct val="0"/>
                </a:spcBef>
                <a:spcAft>
                  <a:spcPct val="0"/>
                </a:spcAft>
              </a:pPr>
              <a:t>84</a:t>
            </a:fld>
            <a:endParaRPr lang="en-US"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Slide Image Placeholder 1">
            <a:extLst>
              <a:ext uri="{FF2B5EF4-FFF2-40B4-BE49-F238E27FC236}">
                <a16:creationId xmlns:a16="http://schemas.microsoft.com/office/drawing/2014/main" id="{BF421CF6-62B4-8E42-A858-1C83EEE410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0" name="Notes Placeholder 2">
            <a:extLst>
              <a:ext uri="{FF2B5EF4-FFF2-40B4-BE49-F238E27FC236}">
                <a16:creationId xmlns:a16="http://schemas.microsoft.com/office/drawing/2014/main" id="{FDABDCFA-32CD-A942-A1BC-73BEA3EA42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Here are the two pseudo-populations side by side so you can get a better idea for the difference, with those ATE weights causing the population to increase, potentially blowing up in the tails, and the ATO weights attenuating the population, making it more stable than the ATE weighted group.</a:t>
            </a:r>
          </a:p>
        </p:txBody>
      </p:sp>
      <p:sp>
        <p:nvSpPr>
          <p:cNvPr id="181251" name="Slide Number Placeholder 3">
            <a:extLst>
              <a:ext uri="{FF2B5EF4-FFF2-40B4-BE49-F238E27FC236}">
                <a16:creationId xmlns:a16="http://schemas.microsoft.com/office/drawing/2014/main" id="{740EB71B-18A0-DF40-8F13-7B8C4ACA68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802890-EC5B-E74B-939F-945890C095B2}" type="slidenum">
              <a:rPr lang="en-US" altLang="en-US"/>
              <a:pPr fontAlgn="base">
                <a:spcBef>
                  <a:spcPct val="0"/>
                </a:spcBef>
                <a:spcAft>
                  <a:spcPct val="0"/>
                </a:spcAft>
              </a:pPr>
              <a:t>85</a:t>
            </a:fld>
            <a:endParaRPr lang="en-US"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Slide Image Placeholder 1">
            <a:extLst>
              <a:ext uri="{FF2B5EF4-FFF2-40B4-BE49-F238E27FC236}">
                <a16:creationId xmlns:a16="http://schemas.microsoft.com/office/drawing/2014/main" id="{71E7E231-8724-D141-A40C-7C0D470337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8" name="Notes Placeholder 2">
            <a:extLst>
              <a:ext uri="{FF2B5EF4-FFF2-40B4-BE49-F238E27FC236}">
                <a16:creationId xmlns:a16="http://schemas.microsoft.com/office/drawing/2014/main" id="{46AB10B3-62FA-C145-A1DB-7443401655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83299" name="Slide Number Placeholder 3">
            <a:extLst>
              <a:ext uri="{FF2B5EF4-FFF2-40B4-BE49-F238E27FC236}">
                <a16:creationId xmlns:a16="http://schemas.microsoft.com/office/drawing/2014/main" id="{D99E75F4-C37A-0C45-8EC6-648017B9A5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E94A09-DF7E-594D-97D2-FF4BD8F5200F}" type="slidenum">
              <a:rPr lang="en-US" altLang="en-US"/>
              <a:pPr fontAlgn="base">
                <a:spcBef>
                  <a:spcPct val="0"/>
                </a:spcBef>
                <a:spcAft>
                  <a:spcPct val="0"/>
                </a:spcAft>
              </a:pPr>
              <a:t>86</a:t>
            </a:fld>
            <a:endParaRPr lang="en-US"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Slide Image Placeholder 1">
            <a:extLst>
              <a:ext uri="{FF2B5EF4-FFF2-40B4-BE49-F238E27FC236}">
                <a16:creationId xmlns:a16="http://schemas.microsoft.com/office/drawing/2014/main" id="{4CA56E28-9172-4B42-A0F3-6D2E685965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6" name="Notes Placeholder 2">
            <a:extLst>
              <a:ext uri="{FF2B5EF4-FFF2-40B4-BE49-F238E27FC236}">
                <a16:creationId xmlns:a16="http://schemas.microsoft.com/office/drawing/2014/main" id="{B1DA6D58-F891-5643-BFAB-A1A63029F07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work was motivated in part by a paper that came out in 2008 by Freedman and Berk. This paper stated that [click, read]. </a:t>
            </a:r>
          </a:p>
        </p:txBody>
      </p:sp>
      <p:sp>
        <p:nvSpPr>
          <p:cNvPr id="185347" name="Slide Number Placeholder 3">
            <a:extLst>
              <a:ext uri="{FF2B5EF4-FFF2-40B4-BE49-F238E27FC236}">
                <a16:creationId xmlns:a16="http://schemas.microsoft.com/office/drawing/2014/main" id="{04FEF8DC-DEF0-024F-953C-32ADA98809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EACF8A6-0A52-9A40-833E-45F2B792A08D}" type="slidenum">
              <a:rPr lang="en-US" altLang="en-US"/>
              <a:pPr fontAlgn="base">
                <a:spcBef>
                  <a:spcPct val="0"/>
                </a:spcBef>
                <a:spcAft>
                  <a:spcPct val="0"/>
                </a:spcAft>
              </a:pPr>
              <a:t>87</a:t>
            </a:fld>
            <a:endParaRPr lang="en-US"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Slide Image Placeholder 1">
            <a:extLst>
              <a:ext uri="{FF2B5EF4-FFF2-40B4-BE49-F238E27FC236}">
                <a16:creationId xmlns:a16="http://schemas.microsoft.com/office/drawing/2014/main" id="{4CA56E28-9172-4B42-A0F3-6D2E685965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6" name="Notes Placeholder 2">
            <a:extLst>
              <a:ext uri="{FF2B5EF4-FFF2-40B4-BE49-F238E27FC236}">
                <a16:creationId xmlns:a16="http://schemas.microsoft.com/office/drawing/2014/main" id="{B1DA6D58-F891-5643-BFAB-A1A63029F07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Two things we DO NOT want in statistics are increased bias and increased variance. According to this paper, [click] propensity score weighting does BOTH! It increases [click] bias and [click] increases the variance. So based on this paper along, I would say [click] NO don’t use propensity score weighting! But maybe that isn’t the full story</a:t>
            </a:r>
          </a:p>
        </p:txBody>
      </p:sp>
      <p:sp>
        <p:nvSpPr>
          <p:cNvPr id="185347" name="Slide Number Placeholder 3">
            <a:extLst>
              <a:ext uri="{FF2B5EF4-FFF2-40B4-BE49-F238E27FC236}">
                <a16:creationId xmlns:a16="http://schemas.microsoft.com/office/drawing/2014/main" id="{04FEF8DC-DEF0-024F-953C-32ADA98809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EACF8A6-0A52-9A40-833E-45F2B792A08D}" type="slidenum">
              <a:rPr lang="en-US" altLang="en-US"/>
              <a:pPr fontAlgn="base">
                <a:spcBef>
                  <a:spcPct val="0"/>
                </a:spcBef>
                <a:spcAft>
                  <a:spcPct val="0"/>
                </a:spcAft>
              </a:pPr>
              <a:t>88</a:t>
            </a:fld>
            <a:endParaRPr lang="en-US" altLang="en-US"/>
          </a:p>
        </p:txBody>
      </p:sp>
    </p:spTree>
    <p:extLst>
      <p:ext uri="{BB962C8B-B14F-4D97-AF65-F5344CB8AC3E}">
        <p14:creationId xmlns:p14="http://schemas.microsoft.com/office/powerpoint/2010/main" val="22637630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quick reminder, bias measures how far off our estimate is from the truth, for example this target on the left is an example of being unbiased. and variance refers to how precise our estimate is, so the target on the right shows a very precise result</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89</a:t>
            </a:fld>
            <a:endParaRPr lang="en-US"/>
          </a:p>
        </p:txBody>
      </p:sp>
    </p:spTree>
    <p:extLst>
      <p:ext uri="{BB962C8B-B14F-4D97-AF65-F5344CB8AC3E}">
        <p14:creationId xmlns:p14="http://schemas.microsoft.com/office/powerpoint/2010/main" val="13367060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Freedman and Berk, propensity score weighting leads to results that are BOTH biased and have high variance so…not great.</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90</a:t>
            </a:fld>
            <a:endParaRPr lang="en-US"/>
          </a:p>
        </p:txBody>
      </p:sp>
    </p:spTree>
    <p:extLst>
      <p:ext uri="{BB962C8B-B14F-4D97-AF65-F5344CB8AC3E}">
        <p14:creationId xmlns:p14="http://schemas.microsoft.com/office/powerpoint/2010/main" val="14099443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Image Placeholder 1">
            <a:extLst>
              <a:ext uri="{FF2B5EF4-FFF2-40B4-BE49-F238E27FC236}">
                <a16:creationId xmlns:a16="http://schemas.microsoft.com/office/drawing/2014/main" id="{D70A3214-F6E3-B94E-AF64-5317981D73D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4" name="Notes Placeholder 2">
            <a:extLst>
              <a:ext uri="{FF2B5EF4-FFF2-40B4-BE49-F238E27FC236}">
                <a16:creationId xmlns:a16="http://schemas.microsoft.com/office/drawing/2014/main" id="{E18B01BF-8982-2C44-8C90-31A6F928D6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These are known to be unstable because the weights can range </a:t>
            </a:r>
            <a:r>
              <a:rPr lang="en-US" altLang="en-US"/>
              <a:t>from 1 </a:t>
            </a:r>
            <a:r>
              <a:rPr lang="en-US" altLang="en-US" dirty="0"/>
              <a:t>to infinity</a:t>
            </a:r>
          </a:p>
        </p:txBody>
      </p:sp>
      <p:sp>
        <p:nvSpPr>
          <p:cNvPr id="187395" name="Slide Number Placeholder 3">
            <a:extLst>
              <a:ext uri="{FF2B5EF4-FFF2-40B4-BE49-F238E27FC236}">
                <a16:creationId xmlns:a16="http://schemas.microsoft.com/office/drawing/2014/main" id="{1791C44A-820D-294E-B77A-AB4C7B727E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84ED81B-2C7E-3145-82CE-A6BF6C9448BF}" type="slidenum">
              <a:rPr lang="en-US" altLang="en-US"/>
              <a:pPr fontAlgn="base">
                <a:spcBef>
                  <a:spcPct val="0"/>
                </a:spcBef>
                <a:spcAft>
                  <a:spcPct val="0"/>
                </a:spcAft>
              </a:pPr>
              <a:t>91</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A9254BAF-F2FC-6441-97E9-0C6C75023A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440A373F-2A15-7A40-9202-59B6A79B81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field of causal inference is quite expansive. For this talk, I am going to introduce you to this world and address two gaps I’ve tried to fill. There is a new propensity score weighting scheme that was introduced in 2016, my contributions build on this new weight. </a:t>
            </a:r>
          </a:p>
        </p:txBody>
      </p:sp>
      <p:sp>
        <p:nvSpPr>
          <p:cNvPr id="29699" name="Slide Number Placeholder 3">
            <a:extLst>
              <a:ext uri="{FF2B5EF4-FFF2-40B4-BE49-F238E27FC236}">
                <a16:creationId xmlns:a16="http://schemas.microsoft.com/office/drawing/2014/main" id="{B4348CCA-1052-CB4C-95BF-77267414B9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0D3DB0-354F-FA42-B52B-6600F3C4043C}" type="slidenum">
              <a:rPr lang="en-US" altLang="en-US"/>
              <a:pPr fontAlgn="base">
                <a:spcBef>
                  <a:spcPct val="0"/>
                </a:spcBef>
                <a:spcAft>
                  <a:spcPct val="0"/>
                </a:spcAft>
              </a:pPr>
              <a:t>10</a:t>
            </a:fld>
            <a:endParaRPr lang="en-US"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Slide Image Placeholder 1">
            <a:extLst>
              <a:ext uri="{FF2B5EF4-FFF2-40B4-BE49-F238E27FC236}">
                <a16:creationId xmlns:a16="http://schemas.microsoft.com/office/drawing/2014/main" id="{56EBE221-30D4-8642-B116-3A48E155CE6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2" name="Notes Placeholder 2">
            <a:extLst>
              <a:ext uri="{FF2B5EF4-FFF2-40B4-BE49-F238E27FC236}">
                <a16:creationId xmlns:a16="http://schemas.microsoft.com/office/drawing/2014/main" id="{FF244F4B-C33A-3C43-9E7A-890AF07C78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are known to be unstable because the weights can range from 0 to infinity</a:t>
            </a:r>
          </a:p>
        </p:txBody>
      </p:sp>
      <p:sp>
        <p:nvSpPr>
          <p:cNvPr id="189443" name="Slide Number Placeholder 3">
            <a:extLst>
              <a:ext uri="{FF2B5EF4-FFF2-40B4-BE49-F238E27FC236}">
                <a16:creationId xmlns:a16="http://schemas.microsoft.com/office/drawing/2014/main" id="{65C6D56C-2E34-1444-88F2-4AB246CB14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EA6EDE-863E-7642-9449-9649E7F70576}" type="slidenum">
              <a:rPr lang="en-US" altLang="en-US"/>
              <a:pPr fontAlgn="base">
                <a:spcBef>
                  <a:spcPct val="0"/>
                </a:spcBef>
                <a:spcAft>
                  <a:spcPct val="0"/>
                </a:spcAft>
              </a:pPr>
              <a:t>92</a:t>
            </a:fld>
            <a:endParaRPr lang="en-US"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Image Placeholder 1">
            <a:extLst>
              <a:ext uri="{FF2B5EF4-FFF2-40B4-BE49-F238E27FC236}">
                <a16:creationId xmlns:a16="http://schemas.microsoft.com/office/drawing/2014/main" id="{34764AD4-41A3-C648-96C7-DE8E9F198C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0" name="Notes Placeholder 2">
            <a:extLst>
              <a:ext uri="{FF2B5EF4-FFF2-40B4-BE49-F238E27FC236}">
                <a16:creationId xmlns:a16="http://schemas.microsoft.com/office/drawing/2014/main" id="{5D66F3B7-C710-A84A-975C-88503AF0A8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This is a doubly robust set up, such that because one of the two models is correct, in this case the propensity score model, we should be getting a consistent result. BUT as we know in statistics, when we say we should get a consistent result, we are often talking about in an infinite sample, which is never the reality. In reality we have finite samples, and these samples can suffer from finite sample bias.</a:t>
            </a:r>
          </a:p>
        </p:txBody>
      </p:sp>
      <p:sp>
        <p:nvSpPr>
          <p:cNvPr id="191491" name="Slide Number Placeholder 3">
            <a:extLst>
              <a:ext uri="{FF2B5EF4-FFF2-40B4-BE49-F238E27FC236}">
                <a16:creationId xmlns:a16="http://schemas.microsoft.com/office/drawing/2014/main" id="{962AEF27-3EE8-734D-8BEC-0A350B7303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BD404BE-D051-AE41-84BC-63E0A00D579E}" type="slidenum">
              <a:rPr lang="en-US" altLang="en-US"/>
              <a:pPr fontAlgn="base">
                <a:spcBef>
                  <a:spcPct val="0"/>
                </a:spcBef>
                <a:spcAft>
                  <a:spcPct val="0"/>
                </a:spcAft>
              </a:pPr>
              <a:t>93</a:t>
            </a:fld>
            <a:endParaRPr lang="en-US"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Slide Image Placeholder 1">
            <a:extLst>
              <a:ext uri="{FF2B5EF4-FFF2-40B4-BE49-F238E27FC236}">
                <a16:creationId xmlns:a16="http://schemas.microsoft.com/office/drawing/2014/main" id="{C3F1AC05-1766-1A45-BDC2-76A2E0E8D6F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8" name="Notes Placeholder 2">
            <a:extLst>
              <a:ext uri="{FF2B5EF4-FFF2-40B4-BE49-F238E27FC236}">
                <a16:creationId xmlns:a16="http://schemas.microsoft.com/office/drawing/2014/main" id="{B3FE989D-CEF7-764E-A57D-5E36DD1C81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Freedman and Berk demonstrated that propensity score weighting introduced bias and large standard errors. In their simulation, they fixed their sample size at 1000. To get a handle on this bias, we examined sample sizes from 100 to 10,000. We know that the propensity score was modeled correctly, and this is a doubly robust estimator, so we would expect the estimate to be consistent, and therefore the bias to reduce as the sample size increases, but the rate at which it is decreasing is definitely of interest. We also introduced this new weighting scheme to see how it fared under these simulated conditions.</a:t>
            </a:r>
          </a:p>
        </p:txBody>
      </p:sp>
      <p:sp>
        <p:nvSpPr>
          <p:cNvPr id="193539" name="Slide Number Placeholder 3">
            <a:extLst>
              <a:ext uri="{FF2B5EF4-FFF2-40B4-BE49-F238E27FC236}">
                <a16:creationId xmlns:a16="http://schemas.microsoft.com/office/drawing/2014/main" id="{C11A6EB8-4596-2C41-90EE-9C88F401923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3B85C3-9708-1E41-9028-D74D1E64495C}" type="slidenum">
              <a:rPr lang="en-US" altLang="en-US"/>
              <a:pPr fontAlgn="base">
                <a:spcBef>
                  <a:spcPct val="0"/>
                </a:spcBef>
                <a:spcAft>
                  <a:spcPct val="0"/>
                </a:spcAft>
              </a:pPr>
              <a:t>94</a:t>
            </a:fld>
            <a:endParaRPr lang="en-US"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Slide Image Placeholder 1">
            <a:extLst>
              <a:ext uri="{FF2B5EF4-FFF2-40B4-BE49-F238E27FC236}">
                <a16:creationId xmlns:a16="http://schemas.microsoft.com/office/drawing/2014/main" id="{B0F3A995-EC53-0048-A000-7FC861ED63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6" name="Notes Placeholder 2">
            <a:extLst>
              <a:ext uri="{FF2B5EF4-FFF2-40B4-BE49-F238E27FC236}">
                <a16:creationId xmlns:a16="http://schemas.microsoft.com/office/drawing/2014/main" id="{25BC5EA4-F892-B248-AB76-FB99705768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this simulation, we have two pre-treatment covariates, x1 and x2. Both are confounders, in other words associated with the exposure, z as well as the outcome y. z, the exposure or treatment variable, is associated with y the outcome variable</a:t>
            </a:r>
          </a:p>
        </p:txBody>
      </p:sp>
      <p:sp>
        <p:nvSpPr>
          <p:cNvPr id="195587" name="Slide Number Placeholder 3">
            <a:extLst>
              <a:ext uri="{FF2B5EF4-FFF2-40B4-BE49-F238E27FC236}">
                <a16:creationId xmlns:a16="http://schemas.microsoft.com/office/drawing/2014/main" id="{9597C232-9530-8B4E-A692-ADDCFB8426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FBD17A-1A81-D149-8889-F6856DDB79DA}" type="slidenum">
              <a:rPr lang="en-US" altLang="en-US"/>
              <a:pPr fontAlgn="base">
                <a:spcBef>
                  <a:spcPct val="0"/>
                </a:spcBef>
                <a:spcAft>
                  <a:spcPct val="0"/>
                </a:spcAft>
              </a:pPr>
              <a:t>95</a:t>
            </a:fld>
            <a:endParaRPr lang="en-US"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96</a:t>
            </a:fld>
            <a:endParaRPr lang="en-US"/>
          </a:p>
        </p:txBody>
      </p:sp>
    </p:spTree>
    <p:extLst>
      <p:ext uri="{BB962C8B-B14F-4D97-AF65-F5344CB8AC3E}">
        <p14:creationId xmlns:p14="http://schemas.microsoft.com/office/powerpoint/2010/main" val="38738584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Slide Image Placeholder 1">
            <a:extLst>
              <a:ext uri="{FF2B5EF4-FFF2-40B4-BE49-F238E27FC236}">
                <a16:creationId xmlns:a16="http://schemas.microsoft.com/office/drawing/2014/main" id="{D100EBC4-0FC0-D942-BF1D-2BC0D98154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4" name="Notes Placeholder 2">
            <a:extLst>
              <a:ext uri="{FF2B5EF4-FFF2-40B4-BE49-F238E27FC236}">
                <a16:creationId xmlns:a16="http://schemas.microsoft.com/office/drawing/2014/main" id="{462DA5AE-C593-6F49-9994-C3830E5C31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we fit a propensity score model that is correctly specified, that is has the correct pre-treatment covariates. Because it is correctly specified, we know our treatment effect will be consistent, but it may be biased in finite samples.</a:t>
            </a:r>
          </a:p>
        </p:txBody>
      </p:sp>
      <p:sp>
        <p:nvSpPr>
          <p:cNvPr id="202755" name="Slide Number Placeholder 3">
            <a:extLst>
              <a:ext uri="{FF2B5EF4-FFF2-40B4-BE49-F238E27FC236}">
                <a16:creationId xmlns:a16="http://schemas.microsoft.com/office/drawing/2014/main" id="{80ED04AB-8B12-4F47-BEE3-51004DED6D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28C9A5-CEF9-BA40-A202-1DCD9F99D09F}" type="slidenum">
              <a:rPr lang="en-US" altLang="en-US"/>
              <a:pPr fontAlgn="base">
                <a:spcBef>
                  <a:spcPct val="0"/>
                </a:spcBef>
                <a:spcAft>
                  <a:spcPct val="0"/>
                </a:spcAft>
              </a:pPr>
              <a:t>101</a:t>
            </a:fld>
            <a:endParaRPr lang="en-US"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Slide Image Placeholder 1">
            <a:extLst>
              <a:ext uri="{FF2B5EF4-FFF2-40B4-BE49-F238E27FC236}">
                <a16:creationId xmlns:a16="http://schemas.microsoft.com/office/drawing/2014/main" id="{BEF253E0-C5C3-0147-A7C0-0C976259A4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2" name="Notes Placeholder 2">
            <a:extLst>
              <a:ext uri="{FF2B5EF4-FFF2-40B4-BE49-F238E27FC236}">
                <a16:creationId xmlns:a16="http://schemas.microsoft.com/office/drawing/2014/main" id="{EF67A97B-3935-FB40-B816-C0E4408B53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outcome model is missing one covariate, x2. </a:t>
            </a:r>
          </a:p>
        </p:txBody>
      </p:sp>
      <p:sp>
        <p:nvSpPr>
          <p:cNvPr id="204803" name="Slide Number Placeholder 3">
            <a:extLst>
              <a:ext uri="{FF2B5EF4-FFF2-40B4-BE49-F238E27FC236}">
                <a16:creationId xmlns:a16="http://schemas.microsoft.com/office/drawing/2014/main" id="{8B030819-1543-B34B-A512-89AED3439F9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CBA4A31-9E0B-3945-B830-C85BF3132396}" type="slidenum">
              <a:rPr lang="en-US" altLang="en-US"/>
              <a:pPr fontAlgn="base">
                <a:spcBef>
                  <a:spcPct val="0"/>
                </a:spcBef>
                <a:spcAft>
                  <a:spcPct val="0"/>
                </a:spcAft>
              </a:pPr>
              <a:t>102</a:t>
            </a:fld>
            <a:endParaRPr lang="en-US"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Slide Image Placeholder 1">
            <a:extLst>
              <a:ext uri="{FF2B5EF4-FFF2-40B4-BE49-F238E27FC236}">
                <a16:creationId xmlns:a16="http://schemas.microsoft.com/office/drawing/2014/main" id="{C06B14AA-29B0-4147-9524-162EA4BF34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0" name="Notes Placeholder 2">
            <a:extLst>
              <a:ext uri="{FF2B5EF4-FFF2-40B4-BE49-F238E27FC236}">
                <a16:creationId xmlns:a16="http://schemas.microsoft.com/office/drawing/2014/main" id="{709D7B5C-ADFC-8A4A-B0EA-E4A84F3660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is a mirrored histogram of this population. Just looking at this, we can see that the ATE weights are going to have some trouble since there are so many more treated than control patients, especially towards the higher end.</a:t>
            </a:r>
          </a:p>
        </p:txBody>
      </p:sp>
      <p:sp>
        <p:nvSpPr>
          <p:cNvPr id="206851" name="Slide Number Placeholder 3">
            <a:extLst>
              <a:ext uri="{FF2B5EF4-FFF2-40B4-BE49-F238E27FC236}">
                <a16:creationId xmlns:a16="http://schemas.microsoft.com/office/drawing/2014/main" id="{61D2E0F5-EF9F-7747-A0BA-7202917511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F69270-845B-7F43-BC14-81FB493DAB51}" type="slidenum">
              <a:rPr lang="en-US" altLang="en-US"/>
              <a:pPr fontAlgn="base">
                <a:spcBef>
                  <a:spcPct val="0"/>
                </a:spcBef>
                <a:spcAft>
                  <a:spcPct val="0"/>
                </a:spcAft>
              </a:pPr>
              <a:t>103</a:t>
            </a:fld>
            <a:endParaRPr lang="en-US"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Slide Image Placeholder 1">
            <a:extLst>
              <a:ext uri="{FF2B5EF4-FFF2-40B4-BE49-F238E27FC236}">
                <a16:creationId xmlns:a16="http://schemas.microsoft.com/office/drawing/2014/main" id="{B1167EDA-0683-0748-B58C-1B55A3C4B0B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6" name="Notes Placeholder 2">
            <a:extLst>
              <a:ext uri="{FF2B5EF4-FFF2-40B4-BE49-F238E27FC236}">
                <a16:creationId xmlns:a16="http://schemas.microsoft.com/office/drawing/2014/main" id="{2B205A5A-BE78-7544-8B1B-ADB15C4BEF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Let me take a few minutes to explain this graph.</a:t>
            </a:r>
          </a:p>
          <a:p>
            <a:pPr>
              <a:spcBef>
                <a:spcPct val="0"/>
              </a:spcBef>
            </a:pPr>
            <a:endParaRPr lang="en-US" altLang="en-US"/>
          </a:p>
          <a:p>
            <a:pPr>
              <a:spcBef>
                <a:spcPct val="0"/>
              </a:spcBef>
            </a:pPr>
            <a:r>
              <a:rPr lang="en-US" altLang="en-US"/>
              <a:t>At n = 1000, Freedman and Berk report a bias of 0.13 and we replicate this. Even when n is 10,000, the result is still biased. So they of course were correct, these weights do lead to bias in finite samples.</a:t>
            </a:r>
          </a:p>
        </p:txBody>
      </p:sp>
      <p:sp>
        <p:nvSpPr>
          <p:cNvPr id="210947" name="Slide Number Placeholder 3">
            <a:extLst>
              <a:ext uri="{FF2B5EF4-FFF2-40B4-BE49-F238E27FC236}">
                <a16:creationId xmlns:a16="http://schemas.microsoft.com/office/drawing/2014/main" id="{8CEB0280-A164-8243-A7B4-2F9EDB7517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45FA8AA-FA8B-8E4E-A111-939955941233}" type="slidenum">
              <a:rPr lang="en-US" altLang="en-US"/>
              <a:pPr fontAlgn="base">
                <a:spcBef>
                  <a:spcPct val="0"/>
                </a:spcBef>
                <a:spcAft>
                  <a:spcPct val="0"/>
                </a:spcAft>
              </a:pPr>
              <a:t>106</a:t>
            </a:fld>
            <a:endParaRPr lang="en-US"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Slide Image Placeholder 1">
            <a:extLst>
              <a:ext uri="{FF2B5EF4-FFF2-40B4-BE49-F238E27FC236}">
                <a16:creationId xmlns:a16="http://schemas.microsoft.com/office/drawing/2014/main" id="{E9A78211-E96A-024A-81FC-F37FCF46327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4" name="Notes Placeholder 2">
            <a:extLst>
              <a:ext uri="{FF2B5EF4-FFF2-40B4-BE49-F238E27FC236}">
                <a16:creationId xmlns:a16="http://schemas.microsoft.com/office/drawing/2014/main" id="{CF3C6421-A283-6A47-9CD6-5763E36EE5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However it turns out to be less of a story about weighting in general, and more of a story about these particular weights.</a:t>
            </a:r>
          </a:p>
        </p:txBody>
      </p:sp>
      <p:sp>
        <p:nvSpPr>
          <p:cNvPr id="212995" name="Slide Number Placeholder 3">
            <a:extLst>
              <a:ext uri="{FF2B5EF4-FFF2-40B4-BE49-F238E27FC236}">
                <a16:creationId xmlns:a16="http://schemas.microsoft.com/office/drawing/2014/main" id="{3E0FF1D9-3870-2443-8C1E-1C617DDF434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953890-8DC9-5C47-B2F4-593C9A8FF459}" type="slidenum">
              <a:rPr lang="en-US" altLang="en-US"/>
              <a:pPr fontAlgn="base">
                <a:spcBef>
                  <a:spcPct val="0"/>
                </a:spcBef>
                <a:spcAft>
                  <a:spcPct val="0"/>
                </a:spcAft>
              </a:pPr>
              <a:t>107</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5E2D57-5077-B843-9D6D-ABC54129DCCD}"/>
              </a:ext>
            </a:extLst>
          </p:cNvPr>
          <p:cNvSpPr>
            <a:spLocks noGrp="1"/>
          </p:cNvSpPr>
          <p:nvPr>
            <p:ph type="dt" sz="half" idx="10"/>
          </p:nvPr>
        </p:nvSpPr>
        <p:spPr/>
        <p:txBody>
          <a:bodyPr/>
          <a:lstStyle>
            <a:lvl1pPr>
              <a:defRPr/>
            </a:lvl1pPr>
          </a:lstStyle>
          <a:p>
            <a:pPr>
              <a:defRPr/>
            </a:pPr>
            <a:fld id="{A94DE2B9-B139-4A43-B600-6B75C955ABA5}" type="datetimeFigureOut">
              <a:rPr lang="en-US"/>
              <a:pPr>
                <a:defRPr/>
              </a:pPr>
              <a:t>1/27/19</a:t>
            </a:fld>
            <a:endParaRPr lang="en-US"/>
          </a:p>
        </p:txBody>
      </p:sp>
      <p:sp>
        <p:nvSpPr>
          <p:cNvPr id="5" name="Footer Placeholder 4">
            <a:extLst>
              <a:ext uri="{FF2B5EF4-FFF2-40B4-BE49-F238E27FC236}">
                <a16:creationId xmlns:a16="http://schemas.microsoft.com/office/drawing/2014/main" id="{0BBEFA58-B9B9-F542-ADD6-44048B529B79}"/>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6" name="Slide Number Placeholder 5">
            <a:extLst>
              <a:ext uri="{FF2B5EF4-FFF2-40B4-BE49-F238E27FC236}">
                <a16:creationId xmlns:a16="http://schemas.microsoft.com/office/drawing/2014/main" id="{CDD955E8-DB86-E24B-80E4-919CEBFEF9F5}"/>
              </a:ext>
            </a:extLst>
          </p:cNvPr>
          <p:cNvSpPr>
            <a:spLocks noGrp="1"/>
          </p:cNvSpPr>
          <p:nvPr>
            <p:ph type="sldNum" sz="quarter" idx="12"/>
          </p:nvPr>
        </p:nvSpPr>
        <p:spPr/>
        <p:txBody>
          <a:bodyPr/>
          <a:lstStyle>
            <a:lvl1pPr>
              <a:defRPr/>
            </a:lvl1pPr>
          </a:lstStyle>
          <a:p>
            <a:pPr>
              <a:defRPr/>
            </a:pPr>
            <a:fld id="{3BFD3E35-90E4-F447-8873-282BE5BE072F}" type="slidenum">
              <a:rPr lang="en-US"/>
              <a:pPr>
                <a:defRPr/>
              </a:pPr>
              <a:t>‹#›</a:t>
            </a:fld>
            <a:endParaRPr lang="en-US"/>
          </a:p>
        </p:txBody>
      </p:sp>
    </p:spTree>
    <p:extLst>
      <p:ext uri="{BB962C8B-B14F-4D97-AF65-F5344CB8AC3E}">
        <p14:creationId xmlns:p14="http://schemas.microsoft.com/office/powerpoint/2010/main" val="54281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C4F8C8-2AE6-404A-8470-FE2E8F49A932}"/>
              </a:ext>
            </a:extLst>
          </p:cNvPr>
          <p:cNvSpPr>
            <a:spLocks noGrp="1"/>
          </p:cNvSpPr>
          <p:nvPr>
            <p:ph type="dt" sz="half" idx="10"/>
          </p:nvPr>
        </p:nvSpPr>
        <p:spPr/>
        <p:txBody>
          <a:bodyPr/>
          <a:lstStyle>
            <a:lvl1pPr>
              <a:defRPr/>
            </a:lvl1pPr>
          </a:lstStyle>
          <a:p>
            <a:pPr>
              <a:defRPr/>
            </a:pPr>
            <a:fld id="{2BC31384-54D2-D840-8218-AD26CDFF8BFF}" type="datetimeFigureOut">
              <a:rPr lang="en-US"/>
              <a:pPr>
                <a:defRPr/>
              </a:pPr>
              <a:t>1/27/19</a:t>
            </a:fld>
            <a:endParaRPr lang="en-US"/>
          </a:p>
        </p:txBody>
      </p:sp>
      <p:sp>
        <p:nvSpPr>
          <p:cNvPr id="5" name="Footer Placeholder 4">
            <a:extLst>
              <a:ext uri="{FF2B5EF4-FFF2-40B4-BE49-F238E27FC236}">
                <a16:creationId xmlns:a16="http://schemas.microsoft.com/office/drawing/2014/main" id="{B6A6D708-6B1B-B247-B331-09118FEA80D0}"/>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2E3C769A-0ACE-3840-81C1-40BE764FC54F}"/>
              </a:ext>
            </a:extLst>
          </p:cNvPr>
          <p:cNvSpPr>
            <a:spLocks noGrp="1"/>
          </p:cNvSpPr>
          <p:nvPr>
            <p:ph type="sldNum" sz="quarter" idx="12"/>
          </p:nvPr>
        </p:nvSpPr>
        <p:spPr/>
        <p:txBody>
          <a:bodyPr/>
          <a:lstStyle>
            <a:lvl1pPr>
              <a:defRPr/>
            </a:lvl1pPr>
          </a:lstStyle>
          <a:p>
            <a:pPr>
              <a:defRPr/>
            </a:pPr>
            <a:fld id="{A2613A10-B979-E045-B3A2-88F3EE06D6C6}" type="slidenum">
              <a:rPr lang="en-US"/>
              <a:pPr>
                <a:defRPr/>
              </a:pPr>
              <a:t>‹#›</a:t>
            </a:fld>
            <a:endParaRPr lang="en-US"/>
          </a:p>
        </p:txBody>
      </p:sp>
    </p:spTree>
    <p:extLst>
      <p:ext uri="{BB962C8B-B14F-4D97-AF65-F5344CB8AC3E}">
        <p14:creationId xmlns:p14="http://schemas.microsoft.com/office/powerpoint/2010/main" val="713412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F31DDD-9B91-4149-9BCC-55AFE056BDD7}"/>
              </a:ext>
            </a:extLst>
          </p:cNvPr>
          <p:cNvSpPr>
            <a:spLocks noGrp="1"/>
          </p:cNvSpPr>
          <p:nvPr>
            <p:ph type="dt" sz="half" idx="10"/>
          </p:nvPr>
        </p:nvSpPr>
        <p:spPr/>
        <p:txBody>
          <a:bodyPr/>
          <a:lstStyle>
            <a:lvl1pPr>
              <a:defRPr/>
            </a:lvl1pPr>
          </a:lstStyle>
          <a:p>
            <a:pPr>
              <a:defRPr/>
            </a:pPr>
            <a:fld id="{911F5BBA-8B3E-DF40-88C2-10D523E2B2D0}" type="datetimeFigureOut">
              <a:rPr lang="en-US"/>
              <a:pPr>
                <a:defRPr/>
              </a:pPr>
              <a:t>1/27/19</a:t>
            </a:fld>
            <a:endParaRPr lang="en-US"/>
          </a:p>
        </p:txBody>
      </p:sp>
      <p:sp>
        <p:nvSpPr>
          <p:cNvPr id="5" name="Footer Placeholder 4">
            <a:extLst>
              <a:ext uri="{FF2B5EF4-FFF2-40B4-BE49-F238E27FC236}">
                <a16:creationId xmlns:a16="http://schemas.microsoft.com/office/drawing/2014/main" id="{C441267A-AC96-A746-8954-FA82E20DE3A4}"/>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A9735F48-9F8A-804D-86B4-C9A69A77C6C0}"/>
              </a:ext>
            </a:extLst>
          </p:cNvPr>
          <p:cNvSpPr>
            <a:spLocks noGrp="1"/>
          </p:cNvSpPr>
          <p:nvPr>
            <p:ph type="sldNum" sz="quarter" idx="12"/>
          </p:nvPr>
        </p:nvSpPr>
        <p:spPr/>
        <p:txBody>
          <a:bodyPr/>
          <a:lstStyle>
            <a:lvl1pPr>
              <a:defRPr/>
            </a:lvl1pPr>
          </a:lstStyle>
          <a:p>
            <a:pPr>
              <a:defRPr/>
            </a:pPr>
            <a:fld id="{18FCC726-FD5C-4A40-9103-373E1C01AB9F}" type="slidenum">
              <a:rPr lang="en-US"/>
              <a:pPr>
                <a:defRPr/>
              </a:pPr>
              <a:t>‹#›</a:t>
            </a:fld>
            <a:endParaRPr lang="en-US"/>
          </a:p>
        </p:txBody>
      </p:sp>
    </p:spTree>
    <p:extLst>
      <p:ext uri="{BB962C8B-B14F-4D97-AF65-F5344CB8AC3E}">
        <p14:creationId xmlns:p14="http://schemas.microsoft.com/office/powerpoint/2010/main" val="281376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600">
                <a:solidFill>
                  <a:schemeClr val="bg1"/>
                </a:solidFill>
                <a:latin typeface="Franklin Gothic Medium" panose="020B0603020102020204" pitchFamily="34" charset="0"/>
              </a:defRPr>
            </a:lvl1pPr>
            <a:lvl2pPr>
              <a:defRPr sz="3200">
                <a:solidFill>
                  <a:schemeClr val="bg1"/>
                </a:solidFill>
                <a:latin typeface="Franklin Gothic Medium" panose="020B0603020102020204" pitchFamily="34" charset="0"/>
              </a:defRPr>
            </a:lvl2pPr>
            <a:lvl3pPr>
              <a:defRPr sz="2800">
                <a:solidFill>
                  <a:schemeClr val="bg1"/>
                </a:solidFill>
                <a:latin typeface="Franklin Gothic Medium" panose="020B0603020102020204" pitchFamily="34" charset="0"/>
              </a:defRPr>
            </a:lvl3pPr>
            <a:lvl4pPr>
              <a:defRPr sz="2400">
                <a:solidFill>
                  <a:schemeClr val="bg1"/>
                </a:solidFill>
                <a:latin typeface="Franklin Gothic Medium" panose="020B0603020102020204" pitchFamily="34" charset="0"/>
              </a:defRPr>
            </a:lvl4pPr>
            <a:lvl5pPr>
              <a:defRPr sz="2400">
                <a:solidFill>
                  <a:schemeClr val="bg1"/>
                </a:solidFill>
                <a:latin typeface="Franklin Gothic Medium" panose="020B06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015B77C-9A66-8141-BFA8-4788CE8557B5}"/>
              </a:ext>
            </a:extLst>
          </p:cNvPr>
          <p:cNvSpPr>
            <a:spLocks noGrp="1"/>
          </p:cNvSpPr>
          <p:nvPr>
            <p:ph type="dt" sz="half" idx="10"/>
          </p:nvPr>
        </p:nvSpPr>
        <p:spPr/>
        <p:txBody>
          <a:bodyPr/>
          <a:lstStyle>
            <a:lvl1pPr>
              <a:defRPr/>
            </a:lvl1pPr>
          </a:lstStyle>
          <a:p>
            <a:pPr>
              <a:defRPr/>
            </a:pPr>
            <a:fld id="{BF6E3C7E-3CFD-4842-BE03-49797A175D0D}" type="datetimeFigureOut">
              <a:rPr lang="en-US"/>
              <a:pPr>
                <a:defRPr/>
              </a:pPr>
              <a:t>1/27/19</a:t>
            </a:fld>
            <a:endParaRPr lang="en-US"/>
          </a:p>
        </p:txBody>
      </p:sp>
      <p:sp>
        <p:nvSpPr>
          <p:cNvPr id="5" name="Footer Placeholder 4">
            <a:extLst>
              <a:ext uri="{FF2B5EF4-FFF2-40B4-BE49-F238E27FC236}">
                <a16:creationId xmlns:a16="http://schemas.microsoft.com/office/drawing/2014/main" id="{0BD0B074-2C49-F14A-86BD-1613980D4545}"/>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6" name="Slide Number Placeholder 5">
            <a:extLst>
              <a:ext uri="{FF2B5EF4-FFF2-40B4-BE49-F238E27FC236}">
                <a16:creationId xmlns:a16="http://schemas.microsoft.com/office/drawing/2014/main" id="{AEA87C76-E907-0648-9E9D-8204B7511BBE}"/>
              </a:ext>
            </a:extLst>
          </p:cNvPr>
          <p:cNvSpPr>
            <a:spLocks noGrp="1"/>
          </p:cNvSpPr>
          <p:nvPr>
            <p:ph type="sldNum" sz="quarter" idx="12"/>
          </p:nvPr>
        </p:nvSpPr>
        <p:spPr/>
        <p:txBody>
          <a:bodyPr/>
          <a:lstStyle>
            <a:lvl1pPr>
              <a:defRPr/>
            </a:lvl1pPr>
          </a:lstStyle>
          <a:p>
            <a:pPr>
              <a:defRPr/>
            </a:pPr>
            <a:fld id="{DD3B5590-5543-A14D-A117-CE801EA75603}" type="slidenum">
              <a:rPr lang="en-US"/>
              <a:pPr>
                <a:defRPr/>
              </a:pPr>
              <a:t>‹#›</a:t>
            </a:fld>
            <a:endParaRPr lang="en-US"/>
          </a:p>
        </p:txBody>
      </p:sp>
    </p:spTree>
    <p:extLst>
      <p:ext uri="{BB962C8B-B14F-4D97-AF65-F5344CB8AC3E}">
        <p14:creationId xmlns:p14="http://schemas.microsoft.com/office/powerpoint/2010/main" val="1301481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ABF0B0-612D-A74A-83C0-D7A19BA3A9F8}"/>
              </a:ext>
            </a:extLst>
          </p:cNvPr>
          <p:cNvSpPr>
            <a:spLocks noGrp="1"/>
          </p:cNvSpPr>
          <p:nvPr>
            <p:ph type="dt" sz="half" idx="10"/>
          </p:nvPr>
        </p:nvSpPr>
        <p:spPr/>
        <p:txBody>
          <a:bodyPr/>
          <a:lstStyle>
            <a:lvl1pPr>
              <a:defRPr/>
            </a:lvl1pPr>
          </a:lstStyle>
          <a:p>
            <a:pPr>
              <a:defRPr/>
            </a:pPr>
            <a:fld id="{3ABD2F26-3191-0F44-B74C-FCC8F8D486C4}" type="datetimeFigureOut">
              <a:rPr lang="en-US"/>
              <a:pPr>
                <a:defRPr/>
              </a:pPr>
              <a:t>1/27/19</a:t>
            </a:fld>
            <a:endParaRPr lang="en-US"/>
          </a:p>
        </p:txBody>
      </p:sp>
      <p:sp>
        <p:nvSpPr>
          <p:cNvPr id="5" name="Footer Placeholder 4">
            <a:extLst>
              <a:ext uri="{FF2B5EF4-FFF2-40B4-BE49-F238E27FC236}">
                <a16:creationId xmlns:a16="http://schemas.microsoft.com/office/drawing/2014/main" id="{883B8651-0F8E-F945-98A6-15D5DB5C686E}"/>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0EBDDF4A-0B1A-764D-8A2D-93C41004AC69}"/>
              </a:ext>
            </a:extLst>
          </p:cNvPr>
          <p:cNvSpPr>
            <a:spLocks noGrp="1"/>
          </p:cNvSpPr>
          <p:nvPr>
            <p:ph type="sldNum" sz="quarter" idx="12"/>
          </p:nvPr>
        </p:nvSpPr>
        <p:spPr/>
        <p:txBody>
          <a:bodyPr/>
          <a:lstStyle>
            <a:lvl1pPr>
              <a:defRPr/>
            </a:lvl1pPr>
          </a:lstStyle>
          <a:p>
            <a:pPr>
              <a:defRPr/>
            </a:pPr>
            <a:fld id="{E8C5C4A8-E094-D74E-BB2D-59F6A7F1A60B}" type="slidenum">
              <a:rPr lang="en-US"/>
              <a:pPr>
                <a:defRPr/>
              </a:pPr>
              <a:t>‹#›</a:t>
            </a:fld>
            <a:endParaRPr lang="en-US"/>
          </a:p>
        </p:txBody>
      </p:sp>
    </p:spTree>
    <p:extLst>
      <p:ext uri="{BB962C8B-B14F-4D97-AF65-F5344CB8AC3E}">
        <p14:creationId xmlns:p14="http://schemas.microsoft.com/office/powerpoint/2010/main" val="3302524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D48F40-375A-884A-A6A7-F08CB26240AD}"/>
              </a:ext>
            </a:extLst>
          </p:cNvPr>
          <p:cNvSpPr>
            <a:spLocks noGrp="1"/>
          </p:cNvSpPr>
          <p:nvPr>
            <p:ph type="dt" sz="half" idx="10"/>
          </p:nvPr>
        </p:nvSpPr>
        <p:spPr/>
        <p:txBody>
          <a:bodyPr/>
          <a:lstStyle>
            <a:lvl1pPr>
              <a:defRPr/>
            </a:lvl1pPr>
          </a:lstStyle>
          <a:p>
            <a:pPr>
              <a:defRPr/>
            </a:pPr>
            <a:fld id="{2CC612F9-7BDD-F440-8308-E4932128D4B4}" type="datetimeFigureOut">
              <a:rPr lang="en-US"/>
              <a:pPr>
                <a:defRPr/>
              </a:pPr>
              <a:t>1/27/19</a:t>
            </a:fld>
            <a:endParaRPr lang="en-US"/>
          </a:p>
        </p:txBody>
      </p:sp>
      <p:sp>
        <p:nvSpPr>
          <p:cNvPr id="6" name="Footer Placeholder 5">
            <a:extLst>
              <a:ext uri="{FF2B5EF4-FFF2-40B4-BE49-F238E27FC236}">
                <a16:creationId xmlns:a16="http://schemas.microsoft.com/office/drawing/2014/main" id="{96355A7F-B079-6947-A0A8-6AF2A89300D0}"/>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47C65FFD-8FA7-0948-9CEA-1219B3656C1E}"/>
              </a:ext>
            </a:extLst>
          </p:cNvPr>
          <p:cNvSpPr>
            <a:spLocks noGrp="1"/>
          </p:cNvSpPr>
          <p:nvPr>
            <p:ph type="sldNum" sz="quarter" idx="12"/>
          </p:nvPr>
        </p:nvSpPr>
        <p:spPr/>
        <p:txBody>
          <a:bodyPr/>
          <a:lstStyle>
            <a:lvl1pPr>
              <a:defRPr/>
            </a:lvl1pPr>
          </a:lstStyle>
          <a:p>
            <a:pPr>
              <a:defRPr/>
            </a:pPr>
            <a:fld id="{86BB248E-CEBB-B74C-A7D0-D6B6F744CB71}" type="slidenum">
              <a:rPr lang="en-US"/>
              <a:pPr>
                <a:defRPr/>
              </a:pPr>
              <a:t>‹#›</a:t>
            </a:fld>
            <a:endParaRPr lang="en-US"/>
          </a:p>
        </p:txBody>
      </p:sp>
    </p:spTree>
    <p:extLst>
      <p:ext uri="{BB962C8B-B14F-4D97-AF65-F5344CB8AC3E}">
        <p14:creationId xmlns:p14="http://schemas.microsoft.com/office/powerpoint/2010/main" val="55556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67CDB7-AE57-6841-87B4-699DB64E2498}"/>
              </a:ext>
            </a:extLst>
          </p:cNvPr>
          <p:cNvSpPr>
            <a:spLocks noGrp="1"/>
          </p:cNvSpPr>
          <p:nvPr>
            <p:ph type="dt" sz="half" idx="10"/>
          </p:nvPr>
        </p:nvSpPr>
        <p:spPr/>
        <p:txBody>
          <a:bodyPr/>
          <a:lstStyle>
            <a:lvl1pPr>
              <a:defRPr/>
            </a:lvl1pPr>
          </a:lstStyle>
          <a:p>
            <a:pPr>
              <a:defRPr/>
            </a:pPr>
            <a:fld id="{BE7F91EE-8C90-6146-8130-165656DCEAEC}" type="datetimeFigureOut">
              <a:rPr lang="en-US"/>
              <a:pPr>
                <a:defRPr/>
              </a:pPr>
              <a:t>1/27/19</a:t>
            </a:fld>
            <a:endParaRPr lang="en-US"/>
          </a:p>
        </p:txBody>
      </p:sp>
      <p:sp>
        <p:nvSpPr>
          <p:cNvPr id="8" name="Footer Placeholder 7">
            <a:extLst>
              <a:ext uri="{FF2B5EF4-FFF2-40B4-BE49-F238E27FC236}">
                <a16:creationId xmlns:a16="http://schemas.microsoft.com/office/drawing/2014/main" id="{084131DB-AFE6-DB4D-9DE0-F2CCE498EC9E}"/>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9" name="Slide Number Placeholder 8">
            <a:extLst>
              <a:ext uri="{FF2B5EF4-FFF2-40B4-BE49-F238E27FC236}">
                <a16:creationId xmlns:a16="http://schemas.microsoft.com/office/drawing/2014/main" id="{F9FDD132-97C8-EC42-ABEC-54BEFF2FB721}"/>
              </a:ext>
            </a:extLst>
          </p:cNvPr>
          <p:cNvSpPr>
            <a:spLocks noGrp="1"/>
          </p:cNvSpPr>
          <p:nvPr>
            <p:ph type="sldNum" sz="quarter" idx="12"/>
          </p:nvPr>
        </p:nvSpPr>
        <p:spPr/>
        <p:txBody>
          <a:bodyPr/>
          <a:lstStyle>
            <a:lvl1pPr>
              <a:defRPr/>
            </a:lvl1pPr>
          </a:lstStyle>
          <a:p>
            <a:pPr>
              <a:defRPr/>
            </a:pPr>
            <a:fld id="{39B28A66-4B20-1346-ACD4-E694F6F432BE}" type="slidenum">
              <a:rPr lang="en-US"/>
              <a:pPr>
                <a:defRPr/>
              </a:pPr>
              <a:t>‹#›</a:t>
            </a:fld>
            <a:endParaRPr lang="en-US"/>
          </a:p>
        </p:txBody>
      </p:sp>
    </p:spTree>
    <p:extLst>
      <p:ext uri="{BB962C8B-B14F-4D97-AF65-F5344CB8AC3E}">
        <p14:creationId xmlns:p14="http://schemas.microsoft.com/office/powerpoint/2010/main" val="3661540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A1DAF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338304"/>
            <a:ext cx="10515600" cy="1325563"/>
          </a:xfrm>
        </p:spPr>
        <p:txBody>
          <a:bodyPr/>
          <a:lstStyle>
            <a:lvl1pPr>
              <a:defRPr>
                <a:solidFill>
                  <a:schemeClr val="tx1">
                    <a:lumMod val="85000"/>
                    <a:lumOff val="15000"/>
                  </a:schemeClr>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B927FC32-5631-834C-A18B-74D9AD2C844F}"/>
              </a:ext>
            </a:extLst>
          </p:cNvPr>
          <p:cNvSpPr>
            <a:spLocks noGrp="1"/>
          </p:cNvSpPr>
          <p:nvPr>
            <p:ph type="dt" sz="half" idx="10"/>
          </p:nvPr>
        </p:nvSpPr>
        <p:spPr/>
        <p:txBody>
          <a:bodyPr/>
          <a:lstStyle>
            <a:lvl1pPr>
              <a:defRPr/>
            </a:lvl1pPr>
          </a:lstStyle>
          <a:p>
            <a:pPr>
              <a:defRPr/>
            </a:pPr>
            <a:fld id="{09E6319B-3ED1-9C4E-8AE9-38FBDDA281F1}" type="datetimeFigureOut">
              <a:rPr lang="en-US"/>
              <a:pPr>
                <a:defRPr/>
              </a:pPr>
              <a:t>1/27/19</a:t>
            </a:fld>
            <a:endParaRPr lang="en-US"/>
          </a:p>
        </p:txBody>
      </p:sp>
      <p:sp>
        <p:nvSpPr>
          <p:cNvPr id="4" name="Footer Placeholder 3">
            <a:extLst>
              <a:ext uri="{FF2B5EF4-FFF2-40B4-BE49-F238E27FC236}">
                <a16:creationId xmlns:a16="http://schemas.microsoft.com/office/drawing/2014/main" id="{DC489C4D-8F17-FD40-8713-62BFC2FFC77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5" name="Slide Number Placeholder 4">
            <a:extLst>
              <a:ext uri="{FF2B5EF4-FFF2-40B4-BE49-F238E27FC236}">
                <a16:creationId xmlns:a16="http://schemas.microsoft.com/office/drawing/2014/main" id="{4DCC1F04-6E02-AF4E-8F24-A7EFB6353CAA}"/>
              </a:ext>
            </a:extLst>
          </p:cNvPr>
          <p:cNvSpPr>
            <a:spLocks noGrp="1"/>
          </p:cNvSpPr>
          <p:nvPr>
            <p:ph type="sldNum" sz="quarter" idx="12"/>
          </p:nvPr>
        </p:nvSpPr>
        <p:spPr/>
        <p:txBody>
          <a:bodyPr/>
          <a:lstStyle>
            <a:lvl1pPr>
              <a:defRPr/>
            </a:lvl1pPr>
          </a:lstStyle>
          <a:p>
            <a:pPr>
              <a:defRPr/>
            </a:pPr>
            <a:fld id="{3C985E30-DF14-2D42-B944-37CA1D5FE634}" type="slidenum">
              <a:rPr lang="en-US"/>
              <a:pPr>
                <a:defRPr/>
              </a:pPr>
              <a:t>‹#›</a:t>
            </a:fld>
            <a:endParaRPr lang="en-US"/>
          </a:p>
        </p:txBody>
      </p:sp>
    </p:spTree>
    <p:extLst>
      <p:ext uri="{BB962C8B-B14F-4D97-AF65-F5344CB8AC3E}">
        <p14:creationId xmlns:p14="http://schemas.microsoft.com/office/powerpoint/2010/main" val="3834469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DB6F40-AC99-5244-96B4-09AE1B18B9F6}"/>
              </a:ext>
            </a:extLst>
          </p:cNvPr>
          <p:cNvSpPr>
            <a:spLocks noGrp="1"/>
          </p:cNvSpPr>
          <p:nvPr>
            <p:ph type="dt" sz="half" idx="10"/>
          </p:nvPr>
        </p:nvSpPr>
        <p:spPr/>
        <p:txBody>
          <a:bodyPr/>
          <a:lstStyle>
            <a:lvl1pPr>
              <a:defRPr/>
            </a:lvl1pPr>
          </a:lstStyle>
          <a:p>
            <a:pPr>
              <a:defRPr/>
            </a:pPr>
            <a:fld id="{72F5606B-4DAA-CE49-926F-FB269E87BE49}" type="datetimeFigureOut">
              <a:rPr lang="en-US"/>
              <a:pPr>
                <a:defRPr/>
              </a:pPr>
              <a:t>1/27/19</a:t>
            </a:fld>
            <a:endParaRPr lang="en-US"/>
          </a:p>
        </p:txBody>
      </p:sp>
      <p:sp>
        <p:nvSpPr>
          <p:cNvPr id="3" name="Footer Placeholder 2">
            <a:extLst>
              <a:ext uri="{FF2B5EF4-FFF2-40B4-BE49-F238E27FC236}">
                <a16:creationId xmlns:a16="http://schemas.microsoft.com/office/drawing/2014/main" id="{AE8C380C-BB4F-824E-8472-252CDCF40FE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4" name="Slide Number Placeholder 3">
            <a:extLst>
              <a:ext uri="{FF2B5EF4-FFF2-40B4-BE49-F238E27FC236}">
                <a16:creationId xmlns:a16="http://schemas.microsoft.com/office/drawing/2014/main" id="{988FF635-D29F-544E-B1AC-EC2C5D3AC289}"/>
              </a:ext>
            </a:extLst>
          </p:cNvPr>
          <p:cNvSpPr>
            <a:spLocks noGrp="1"/>
          </p:cNvSpPr>
          <p:nvPr>
            <p:ph type="sldNum" sz="quarter" idx="12"/>
          </p:nvPr>
        </p:nvSpPr>
        <p:spPr/>
        <p:txBody>
          <a:bodyPr/>
          <a:lstStyle>
            <a:lvl1pPr>
              <a:defRPr/>
            </a:lvl1pPr>
          </a:lstStyle>
          <a:p>
            <a:pPr>
              <a:defRPr/>
            </a:pPr>
            <a:fld id="{E32B529D-B1BC-6743-AECB-D197BB7E835D}" type="slidenum">
              <a:rPr lang="en-US"/>
              <a:pPr>
                <a:defRPr/>
              </a:pPr>
              <a:t>‹#›</a:t>
            </a:fld>
            <a:endParaRPr lang="en-US"/>
          </a:p>
        </p:txBody>
      </p:sp>
    </p:spTree>
    <p:extLst>
      <p:ext uri="{BB962C8B-B14F-4D97-AF65-F5344CB8AC3E}">
        <p14:creationId xmlns:p14="http://schemas.microsoft.com/office/powerpoint/2010/main" val="329374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E5DBC1-3E91-A541-A3F0-C4B5CC9F7026}"/>
              </a:ext>
            </a:extLst>
          </p:cNvPr>
          <p:cNvSpPr>
            <a:spLocks noGrp="1"/>
          </p:cNvSpPr>
          <p:nvPr>
            <p:ph type="dt" sz="half" idx="10"/>
          </p:nvPr>
        </p:nvSpPr>
        <p:spPr/>
        <p:txBody>
          <a:bodyPr/>
          <a:lstStyle>
            <a:lvl1pPr>
              <a:defRPr/>
            </a:lvl1pPr>
          </a:lstStyle>
          <a:p>
            <a:pPr>
              <a:defRPr/>
            </a:pPr>
            <a:fld id="{E29EB0B6-B123-5B40-B3CF-5B9AEA8D3D6A}" type="datetimeFigureOut">
              <a:rPr lang="en-US"/>
              <a:pPr>
                <a:defRPr/>
              </a:pPr>
              <a:t>1/27/19</a:t>
            </a:fld>
            <a:endParaRPr lang="en-US"/>
          </a:p>
        </p:txBody>
      </p:sp>
      <p:sp>
        <p:nvSpPr>
          <p:cNvPr id="6" name="Footer Placeholder 5">
            <a:extLst>
              <a:ext uri="{FF2B5EF4-FFF2-40B4-BE49-F238E27FC236}">
                <a16:creationId xmlns:a16="http://schemas.microsoft.com/office/drawing/2014/main" id="{2873B3AC-F7D6-734F-BEF0-D964D9A9055B}"/>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8FDE3353-07F6-E34B-B952-0BE895CA290E}"/>
              </a:ext>
            </a:extLst>
          </p:cNvPr>
          <p:cNvSpPr>
            <a:spLocks noGrp="1"/>
          </p:cNvSpPr>
          <p:nvPr>
            <p:ph type="sldNum" sz="quarter" idx="12"/>
          </p:nvPr>
        </p:nvSpPr>
        <p:spPr/>
        <p:txBody>
          <a:bodyPr/>
          <a:lstStyle>
            <a:lvl1pPr>
              <a:defRPr/>
            </a:lvl1pPr>
          </a:lstStyle>
          <a:p>
            <a:pPr>
              <a:defRPr/>
            </a:pPr>
            <a:fld id="{5084F6E4-6038-4447-950A-F0DD4D540D2D}" type="slidenum">
              <a:rPr lang="en-US"/>
              <a:pPr>
                <a:defRPr/>
              </a:pPr>
              <a:t>‹#›</a:t>
            </a:fld>
            <a:endParaRPr lang="en-US"/>
          </a:p>
        </p:txBody>
      </p:sp>
    </p:spTree>
    <p:extLst>
      <p:ext uri="{BB962C8B-B14F-4D97-AF65-F5344CB8AC3E}">
        <p14:creationId xmlns:p14="http://schemas.microsoft.com/office/powerpoint/2010/main" val="674704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8761CD-BD37-EF49-89A8-322A0E42916F}"/>
              </a:ext>
            </a:extLst>
          </p:cNvPr>
          <p:cNvSpPr>
            <a:spLocks noGrp="1"/>
          </p:cNvSpPr>
          <p:nvPr>
            <p:ph type="dt" sz="half" idx="10"/>
          </p:nvPr>
        </p:nvSpPr>
        <p:spPr/>
        <p:txBody>
          <a:bodyPr/>
          <a:lstStyle>
            <a:lvl1pPr>
              <a:defRPr/>
            </a:lvl1pPr>
          </a:lstStyle>
          <a:p>
            <a:pPr>
              <a:defRPr/>
            </a:pPr>
            <a:fld id="{B4910004-0AEC-9D4F-8F01-5E196DEE7032}" type="datetimeFigureOut">
              <a:rPr lang="en-US"/>
              <a:pPr>
                <a:defRPr/>
              </a:pPr>
              <a:t>1/27/19</a:t>
            </a:fld>
            <a:endParaRPr lang="en-US"/>
          </a:p>
        </p:txBody>
      </p:sp>
      <p:sp>
        <p:nvSpPr>
          <p:cNvPr id="6" name="Footer Placeholder 5">
            <a:extLst>
              <a:ext uri="{FF2B5EF4-FFF2-40B4-BE49-F238E27FC236}">
                <a16:creationId xmlns:a16="http://schemas.microsoft.com/office/drawing/2014/main" id="{7E39FDE8-C922-1344-9A54-07EA2B418B4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2340AA04-60F5-A243-AAFB-54946363EA78}"/>
              </a:ext>
            </a:extLst>
          </p:cNvPr>
          <p:cNvSpPr>
            <a:spLocks noGrp="1"/>
          </p:cNvSpPr>
          <p:nvPr>
            <p:ph type="sldNum" sz="quarter" idx="12"/>
          </p:nvPr>
        </p:nvSpPr>
        <p:spPr/>
        <p:txBody>
          <a:bodyPr/>
          <a:lstStyle>
            <a:lvl1pPr>
              <a:defRPr/>
            </a:lvl1pPr>
          </a:lstStyle>
          <a:p>
            <a:pPr>
              <a:defRPr/>
            </a:pPr>
            <a:fld id="{D582CA3B-C95C-E347-A79D-ABAE53719CAE}" type="slidenum">
              <a:rPr lang="en-US"/>
              <a:pPr>
                <a:defRPr/>
              </a:pPr>
              <a:t>‹#›</a:t>
            </a:fld>
            <a:endParaRPr lang="en-US"/>
          </a:p>
        </p:txBody>
      </p:sp>
    </p:spTree>
    <p:extLst>
      <p:ext uri="{BB962C8B-B14F-4D97-AF65-F5344CB8AC3E}">
        <p14:creationId xmlns:p14="http://schemas.microsoft.com/office/powerpoint/2010/main" val="488986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98C9D076-B7E8-5C40-B68F-8DEC5581234C}"/>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5DB5CC48-BA69-4641-B5E7-4305A06B2BC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3F011E2-C163-8448-9507-E6B9774D54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298B78ED-0D6E-4E47-B32D-D2F222C08543}" type="datetimeFigureOut">
              <a:rPr lang="en-US"/>
              <a:pPr>
                <a:defRPr/>
              </a:pPr>
              <a:t>1/27/19</a:t>
            </a:fld>
            <a:endParaRPr lang="en-US"/>
          </a:p>
        </p:txBody>
      </p:sp>
      <p:sp>
        <p:nvSpPr>
          <p:cNvPr id="6" name="Slide Number Placeholder 5">
            <a:extLst>
              <a:ext uri="{FF2B5EF4-FFF2-40B4-BE49-F238E27FC236}">
                <a16:creationId xmlns:a16="http://schemas.microsoft.com/office/drawing/2014/main" id="{5E92E2EB-BB91-534F-99AC-787B5745D4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AE903353-B7EC-AF47-B1A8-DCC03A862DAA}" type="slidenum">
              <a:rPr lang="en-US"/>
              <a:pPr>
                <a:defRPr/>
              </a:pPr>
              <a:t>‹#›</a:t>
            </a:fld>
            <a:endParaRPr lang="en-US"/>
          </a:p>
        </p:txBody>
      </p:sp>
      <p:sp>
        <p:nvSpPr>
          <p:cNvPr id="8" name="Rectangle 7">
            <a:extLst>
              <a:ext uri="{FF2B5EF4-FFF2-40B4-BE49-F238E27FC236}">
                <a16:creationId xmlns:a16="http://schemas.microsoft.com/office/drawing/2014/main" id="{3A392F2D-3435-CB4E-8F7B-EA5AF796A3FB}"/>
              </a:ext>
            </a:extLst>
          </p:cNvPr>
          <p:cNvSpPr/>
          <p:nvPr userDrawn="1"/>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rtl="0" fontAlgn="base">
        <a:lnSpc>
          <a:spcPct val="90000"/>
        </a:lnSpc>
        <a:spcBef>
          <a:spcPct val="0"/>
        </a:spcBef>
        <a:spcAft>
          <a:spcPct val="0"/>
        </a:spcAft>
        <a:defRPr sz="6000" b="1" kern="1200">
          <a:solidFill>
            <a:schemeClr val="bg1"/>
          </a:solidFill>
          <a:latin typeface="Franklin Gothic Heavy" panose="020B0603020102020204" pitchFamily="34" charset="0"/>
          <a:ea typeface="+mj-ea"/>
          <a:cs typeface="+mj-cs"/>
        </a:defRPr>
      </a:lvl1pPr>
      <a:lvl2pPr algn="l" rtl="0" fontAlgn="base">
        <a:lnSpc>
          <a:spcPct val="90000"/>
        </a:lnSpc>
        <a:spcBef>
          <a:spcPct val="0"/>
        </a:spcBef>
        <a:spcAft>
          <a:spcPct val="0"/>
        </a:spcAft>
        <a:defRPr sz="6000" b="1">
          <a:solidFill>
            <a:schemeClr val="bg1"/>
          </a:solidFill>
          <a:latin typeface="Franklin Gothic Heavy" panose="020B0603020102020204" pitchFamily="34" charset="0"/>
        </a:defRPr>
      </a:lvl2pPr>
      <a:lvl3pPr algn="l" rtl="0" fontAlgn="base">
        <a:lnSpc>
          <a:spcPct val="90000"/>
        </a:lnSpc>
        <a:spcBef>
          <a:spcPct val="0"/>
        </a:spcBef>
        <a:spcAft>
          <a:spcPct val="0"/>
        </a:spcAft>
        <a:defRPr sz="6000" b="1">
          <a:solidFill>
            <a:schemeClr val="bg1"/>
          </a:solidFill>
          <a:latin typeface="Franklin Gothic Heavy" panose="020B0603020102020204" pitchFamily="34" charset="0"/>
        </a:defRPr>
      </a:lvl3pPr>
      <a:lvl4pPr algn="l" rtl="0" fontAlgn="base">
        <a:lnSpc>
          <a:spcPct val="90000"/>
        </a:lnSpc>
        <a:spcBef>
          <a:spcPct val="0"/>
        </a:spcBef>
        <a:spcAft>
          <a:spcPct val="0"/>
        </a:spcAft>
        <a:defRPr sz="6000" b="1">
          <a:solidFill>
            <a:schemeClr val="bg1"/>
          </a:solidFill>
          <a:latin typeface="Franklin Gothic Heavy" panose="020B0603020102020204" pitchFamily="34" charset="0"/>
        </a:defRPr>
      </a:lvl4pPr>
      <a:lvl5pPr algn="l" rtl="0" fontAlgn="base">
        <a:lnSpc>
          <a:spcPct val="90000"/>
        </a:lnSpc>
        <a:spcBef>
          <a:spcPct val="0"/>
        </a:spcBef>
        <a:spcAft>
          <a:spcPct val="0"/>
        </a:spcAft>
        <a:defRPr sz="6000" b="1">
          <a:solidFill>
            <a:schemeClr val="bg1"/>
          </a:solidFill>
          <a:latin typeface="Franklin Gothic Heavy" panose="020B0603020102020204" pitchFamily="34" charset="0"/>
        </a:defRPr>
      </a:lvl5pPr>
      <a:lvl6pPr marL="457200" algn="l" rtl="0" fontAlgn="base">
        <a:lnSpc>
          <a:spcPct val="90000"/>
        </a:lnSpc>
        <a:spcBef>
          <a:spcPct val="0"/>
        </a:spcBef>
        <a:spcAft>
          <a:spcPct val="0"/>
        </a:spcAft>
        <a:defRPr sz="6000" b="1">
          <a:solidFill>
            <a:schemeClr val="bg1"/>
          </a:solidFill>
          <a:latin typeface="Franklin Gothic Heavy" panose="020B0603020102020204" pitchFamily="34" charset="0"/>
        </a:defRPr>
      </a:lvl6pPr>
      <a:lvl7pPr marL="914400" algn="l" rtl="0" fontAlgn="base">
        <a:lnSpc>
          <a:spcPct val="90000"/>
        </a:lnSpc>
        <a:spcBef>
          <a:spcPct val="0"/>
        </a:spcBef>
        <a:spcAft>
          <a:spcPct val="0"/>
        </a:spcAft>
        <a:defRPr sz="6000" b="1">
          <a:solidFill>
            <a:schemeClr val="bg1"/>
          </a:solidFill>
          <a:latin typeface="Franklin Gothic Heavy" panose="020B0603020102020204" pitchFamily="34" charset="0"/>
        </a:defRPr>
      </a:lvl7pPr>
      <a:lvl8pPr marL="1371600" algn="l" rtl="0" fontAlgn="base">
        <a:lnSpc>
          <a:spcPct val="90000"/>
        </a:lnSpc>
        <a:spcBef>
          <a:spcPct val="0"/>
        </a:spcBef>
        <a:spcAft>
          <a:spcPct val="0"/>
        </a:spcAft>
        <a:defRPr sz="6000" b="1">
          <a:solidFill>
            <a:schemeClr val="bg1"/>
          </a:solidFill>
          <a:latin typeface="Franklin Gothic Heavy" panose="020B0603020102020204" pitchFamily="34" charset="0"/>
        </a:defRPr>
      </a:lvl8pPr>
      <a:lvl9pPr marL="1828800" algn="l" rtl="0" fontAlgn="base">
        <a:lnSpc>
          <a:spcPct val="90000"/>
        </a:lnSpc>
        <a:spcBef>
          <a:spcPct val="0"/>
        </a:spcBef>
        <a:spcAft>
          <a:spcPct val="0"/>
        </a:spcAft>
        <a:defRPr sz="6000" b="1">
          <a:solidFill>
            <a:schemeClr val="bg1"/>
          </a:solidFill>
          <a:latin typeface="Franklin Gothic Heavy" panose="020B060302010202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hyperlink" Target="https://books.google.com/books?id=UaEL-HI6v2YC" TargetMode="External"/><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cran.r-project.org/package=PSW"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s://cran.r-project.org/package=obsSens"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hyperlink" Target="http://www.digitalspy.com/tv/ustv/news/a802939/sesame-street-dropping-three-classic-residents/"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4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4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2.tiff"/><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5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5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4.tiff"/><Relationship Id="rId4" Type="http://schemas.openxmlformats.org/officeDocument/2006/relationships/image" Target="../media/image19.tiff"/></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tiff"/><Relationship Id="rId7" Type="http://schemas.openxmlformats.org/officeDocument/2006/relationships/image" Target="../media/image24.tiff"/><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22.tiff"/><Relationship Id="rId5" Type="http://schemas.openxmlformats.org/officeDocument/2006/relationships/image" Target="../media/image23.png"/><Relationship Id="rId4" Type="http://schemas.openxmlformats.org/officeDocument/2006/relationships/image" Target="../media/image19.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82.xml.rels><?xml version="1.0" encoding="UTF-8" standalone="yes"?>
<Relationships xmlns="http://schemas.openxmlformats.org/package/2006/relationships"><Relationship Id="rId3" Type="http://schemas.openxmlformats.org/officeDocument/2006/relationships/image" Target="../media/image46.tiff"/><Relationship Id="rId7" Type="http://schemas.openxmlformats.org/officeDocument/2006/relationships/image" Target="../media/image24.tiff"/><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3.png"/><Relationship Id="rId4" Type="http://schemas.openxmlformats.org/officeDocument/2006/relationships/image" Target="../media/image19.tiff"/></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8.tiff"/><Relationship Id="rId7" Type="http://schemas.openxmlformats.org/officeDocument/2006/relationships/image" Target="../media/image24.tiff"/><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3.png"/><Relationship Id="rId4" Type="http://schemas.openxmlformats.org/officeDocument/2006/relationships/image" Target="../media/image19.tiff"/></Relationships>
</file>

<file path=ppt/slides/_rels/slide8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48.tif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889B99CE-80C5-F54D-8489-3EBCC90CDBA5}"/>
              </a:ext>
            </a:extLst>
          </p:cNvPr>
          <p:cNvSpPr>
            <a:spLocks noGrp="1" noChangeArrowheads="1"/>
          </p:cNvSpPr>
          <p:nvPr>
            <p:ph type="ctrTitle"/>
          </p:nvPr>
        </p:nvSpPr>
        <p:spPr>
          <a:xfrm>
            <a:off x="0" y="1931988"/>
            <a:ext cx="12192000" cy="2387600"/>
          </a:xfrm>
        </p:spPr>
        <p:txBody>
          <a:bodyPr/>
          <a:lstStyle/>
          <a:p>
            <a:r>
              <a:rPr lang="en-US" altLang="en-US">
                <a:latin typeface="Franklin Gothic Medium" panose="020B0603020102020204" pitchFamily="34" charset="0"/>
              </a:rPr>
              <a:t>Improving Modern Techniques of Causal Inference</a:t>
            </a:r>
            <a:endParaRPr lang="en-US" altLang="en-US" sz="4800">
              <a:latin typeface="Franklin Gothic Medium" panose="020B0603020102020204" pitchFamily="34" charset="0"/>
            </a:endParaRPr>
          </a:p>
        </p:txBody>
      </p:sp>
      <p:sp>
        <p:nvSpPr>
          <p:cNvPr id="3" name="Subtitle 2">
            <a:extLst>
              <a:ext uri="{FF2B5EF4-FFF2-40B4-BE49-F238E27FC236}">
                <a16:creationId xmlns:a16="http://schemas.microsoft.com/office/drawing/2014/main" id="{58190611-D910-CB48-B2DC-7230DA4038C3}"/>
              </a:ext>
            </a:extLst>
          </p:cNvPr>
          <p:cNvSpPr>
            <a:spLocks noGrp="1"/>
          </p:cNvSpPr>
          <p:nvPr>
            <p:ph type="subTitle" idx="1"/>
          </p:nvPr>
        </p:nvSpPr>
        <p:spPr>
          <a:xfrm>
            <a:off x="1524000" y="4411663"/>
            <a:ext cx="9144000" cy="1655762"/>
          </a:xfrm>
        </p:spPr>
        <p:txBody>
          <a:bodyPr rtlCol="0">
            <a:normAutofit/>
          </a:bodyPr>
          <a:lstStyle/>
          <a:p>
            <a:pPr fontAlgn="auto">
              <a:spcAft>
                <a:spcPts val="0"/>
              </a:spcAft>
              <a:buFont typeface="Arial"/>
              <a:buNone/>
              <a:defRPr/>
            </a:pPr>
            <a:r>
              <a:rPr lang="en-US" spc="300" dirty="0">
                <a:solidFill>
                  <a:schemeClr val="bg1"/>
                </a:solidFill>
                <a:latin typeface="Franklin Gothic Medium" charset="0"/>
                <a:ea typeface="Franklin Gothic Medium" charset="0"/>
                <a:cs typeface="Franklin Gothic Medium" charset="0"/>
              </a:rPr>
              <a:t>Lucy D’Agostino McGowan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
            <a:extLst>
              <a:ext uri="{FF2B5EF4-FFF2-40B4-BE49-F238E27FC236}">
                <a16:creationId xmlns:a16="http://schemas.microsoft.com/office/drawing/2014/main" id="{C5F697C1-0E85-2944-826F-1B8CFD912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0705" name="Group 27">
            <a:extLst>
              <a:ext uri="{FF2B5EF4-FFF2-40B4-BE49-F238E27FC236}">
                <a16:creationId xmlns:a16="http://schemas.microsoft.com/office/drawing/2014/main" id="{EFC253A1-E240-594D-9EE8-D17534EFBDA9}"/>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200706" name="Group 28">
            <a:extLst>
              <a:ext uri="{FF2B5EF4-FFF2-40B4-BE49-F238E27FC236}">
                <a16:creationId xmlns:a16="http://schemas.microsoft.com/office/drawing/2014/main" id="{4757B1D1-AF80-4247-AABB-5FF97A913E95}"/>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00707" name="Group 26">
            <a:extLst>
              <a:ext uri="{FF2B5EF4-FFF2-40B4-BE49-F238E27FC236}">
                <a16:creationId xmlns:a16="http://schemas.microsoft.com/office/drawing/2014/main" id="{321D23BC-34BF-484E-BFA1-D84FEC3245E0}"/>
              </a:ext>
            </a:extLst>
          </p:cNvPr>
          <p:cNvGrpSpPr>
            <a:grpSpLocks/>
          </p:cNvGrpSpPr>
          <p:nvPr/>
        </p:nvGrpSpPr>
        <p:grpSpPr bwMode="auto">
          <a:xfrm>
            <a:off x="2643188" y="1774825"/>
            <a:ext cx="6905625" cy="1554163"/>
            <a:chOff x="2375837" y="1774858"/>
            <a:chExt cx="6905525" cy="1554480"/>
          </a:xfrm>
        </p:grpSpPr>
        <p:grpSp>
          <p:nvGrpSpPr>
            <p:cNvPr id="200720" name="Group 24">
              <a:extLst>
                <a:ext uri="{FF2B5EF4-FFF2-40B4-BE49-F238E27FC236}">
                  <a16:creationId xmlns:a16="http://schemas.microsoft.com/office/drawing/2014/main" id="{55282B59-5420-2D48-8E3F-444F48EC10CC}"/>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00721" name="Group 25">
              <a:extLst>
                <a:ext uri="{FF2B5EF4-FFF2-40B4-BE49-F238E27FC236}">
                  <a16:creationId xmlns:a16="http://schemas.microsoft.com/office/drawing/2014/main" id="{639993B1-8AAE-BE42-B40F-D546AC386A4B}"/>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0713" name="TextBox 23">
            <a:extLst>
              <a:ext uri="{FF2B5EF4-FFF2-40B4-BE49-F238E27FC236}">
                <a16:creationId xmlns:a16="http://schemas.microsoft.com/office/drawing/2014/main" id="{263320EC-99F3-E242-AE84-48F6F5E492B4}"/>
              </a:ext>
            </a:extLst>
          </p:cNvPr>
          <p:cNvSpPr txBox="1">
            <a:spLocks noChangeArrowheads="1"/>
          </p:cNvSpPr>
          <p:nvPr/>
        </p:nvSpPr>
        <p:spPr bwMode="auto">
          <a:xfrm>
            <a:off x="5832475" y="1573213"/>
            <a:ext cx="5778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200714" name="TextBox 30">
            <a:extLst>
              <a:ext uri="{FF2B5EF4-FFF2-40B4-BE49-F238E27FC236}">
                <a16:creationId xmlns:a16="http://schemas.microsoft.com/office/drawing/2014/main" id="{8E405014-CA13-C941-BFE6-21B64A8DD751}"/>
              </a:ext>
            </a:extLst>
          </p:cNvPr>
          <p:cNvSpPr txBox="1">
            <a:spLocks noChangeArrowheads="1"/>
          </p:cNvSpPr>
          <p:nvPr/>
        </p:nvSpPr>
        <p:spPr bwMode="auto">
          <a:xfrm>
            <a:off x="1022350" y="2933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0.25</a:t>
            </a:r>
          </a:p>
        </p:txBody>
      </p:sp>
      <p:sp>
        <p:nvSpPr>
          <p:cNvPr id="200715" name="TextBox 31">
            <a:extLst>
              <a:ext uri="{FF2B5EF4-FFF2-40B4-BE49-F238E27FC236}">
                <a16:creationId xmlns:a16="http://schemas.microsoft.com/office/drawing/2014/main" id="{F714D50E-764A-B04D-89F1-F50E7A2A0109}"/>
              </a:ext>
            </a:extLst>
          </p:cNvPr>
          <p:cNvSpPr txBox="1">
            <a:spLocks noChangeArrowheads="1"/>
          </p:cNvSpPr>
          <p:nvPr/>
        </p:nvSpPr>
        <p:spPr bwMode="auto">
          <a:xfrm>
            <a:off x="7385050" y="3162300"/>
            <a:ext cx="14620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200716" name="TextBox 32">
            <a:extLst>
              <a:ext uri="{FF2B5EF4-FFF2-40B4-BE49-F238E27FC236}">
                <a16:creationId xmlns:a16="http://schemas.microsoft.com/office/drawing/2014/main" id="{6720AB60-17ED-D247-915B-DB1FC006E59D}"/>
              </a:ext>
            </a:extLst>
          </p:cNvPr>
          <p:cNvSpPr txBox="1">
            <a:spLocks noChangeArrowheads="1"/>
          </p:cNvSpPr>
          <p:nvPr/>
        </p:nvSpPr>
        <p:spPr bwMode="auto">
          <a:xfrm>
            <a:off x="3478213" y="3187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0.75</a:t>
            </a:r>
          </a:p>
        </p:txBody>
      </p:sp>
      <p:sp>
        <p:nvSpPr>
          <p:cNvPr id="200717" name="TextBox 35">
            <a:extLst>
              <a:ext uri="{FF2B5EF4-FFF2-40B4-BE49-F238E27FC236}">
                <a16:creationId xmlns:a16="http://schemas.microsoft.com/office/drawing/2014/main" id="{010AD6CB-CC1F-D347-AC4E-5950F3861B16}"/>
              </a:ext>
            </a:extLst>
          </p:cNvPr>
          <p:cNvSpPr txBox="1">
            <a:spLocks noChangeArrowheads="1"/>
          </p:cNvSpPr>
          <p:nvPr/>
        </p:nvSpPr>
        <p:spPr bwMode="auto">
          <a:xfrm>
            <a:off x="9701213" y="2933700"/>
            <a:ext cx="14620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2</a:t>
            </a:r>
          </a:p>
        </p:txBody>
      </p:sp>
      <p:sp>
        <p:nvSpPr>
          <p:cNvPr id="200718" name="TextBox 36">
            <a:extLst>
              <a:ext uri="{FF2B5EF4-FFF2-40B4-BE49-F238E27FC236}">
                <a16:creationId xmlns:a16="http://schemas.microsoft.com/office/drawing/2014/main" id="{3614DB3B-3633-EE49-A9EC-F8F7162182CA}"/>
              </a:ext>
            </a:extLst>
          </p:cNvPr>
          <p:cNvSpPr txBox="1">
            <a:spLocks noChangeArrowheads="1"/>
          </p:cNvSpPr>
          <p:nvPr/>
        </p:nvSpPr>
        <p:spPr bwMode="auto">
          <a:xfrm>
            <a:off x="5416550" y="3989388"/>
            <a:ext cx="14620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729" name="Group 28">
            <a:extLst>
              <a:ext uri="{FF2B5EF4-FFF2-40B4-BE49-F238E27FC236}">
                <a16:creationId xmlns:a16="http://schemas.microsoft.com/office/drawing/2014/main" id="{6508E62B-FD4F-384A-90A2-43C8FC8081D7}"/>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01730" name="Group 26">
            <a:extLst>
              <a:ext uri="{FF2B5EF4-FFF2-40B4-BE49-F238E27FC236}">
                <a16:creationId xmlns:a16="http://schemas.microsoft.com/office/drawing/2014/main" id="{BA461655-1FCD-604D-80A2-8B53A59DA406}"/>
              </a:ext>
            </a:extLst>
          </p:cNvPr>
          <p:cNvGrpSpPr>
            <a:grpSpLocks/>
          </p:cNvGrpSpPr>
          <p:nvPr/>
        </p:nvGrpSpPr>
        <p:grpSpPr bwMode="auto">
          <a:xfrm>
            <a:off x="2643188" y="1774825"/>
            <a:ext cx="6905625" cy="1554163"/>
            <a:chOff x="2375837" y="1774858"/>
            <a:chExt cx="6905525" cy="1554480"/>
          </a:xfrm>
        </p:grpSpPr>
        <p:grpSp>
          <p:nvGrpSpPr>
            <p:cNvPr id="201734" name="Group 24">
              <a:extLst>
                <a:ext uri="{FF2B5EF4-FFF2-40B4-BE49-F238E27FC236}">
                  <a16:creationId xmlns:a16="http://schemas.microsoft.com/office/drawing/2014/main" id="{3220D04F-27FE-D046-BE8B-86B4547128B3}"/>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01735" name="Group 25">
              <a:extLst>
                <a:ext uri="{FF2B5EF4-FFF2-40B4-BE49-F238E27FC236}">
                  <a16:creationId xmlns:a16="http://schemas.microsoft.com/office/drawing/2014/main" id="{A0CFF67B-F51E-4A49-9948-79C05A5875D5}"/>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1733" name="TextBox 5">
            <a:extLst>
              <a:ext uri="{FF2B5EF4-FFF2-40B4-BE49-F238E27FC236}">
                <a16:creationId xmlns:a16="http://schemas.microsoft.com/office/drawing/2014/main" id="{62A05B45-AE61-E449-9376-81D31DEE3416}"/>
              </a:ext>
            </a:extLst>
          </p:cNvPr>
          <p:cNvSpPr txBox="1">
            <a:spLocks noChangeArrowheads="1"/>
          </p:cNvSpPr>
          <p:nvPr/>
        </p:nvSpPr>
        <p:spPr bwMode="auto">
          <a:xfrm>
            <a:off x="469900" y="285750"/>
            <a:ext cx="70627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a:solidFill>
                  <a:schemeClr val="bg1"/>
                </a:solidFill>
                <a:latin typeface="Franklin Gothic Medium" panose="020B0603020102020204" pitchFamily="34" charset="0"/>
              </a:rPr>
              <a:t>Propensity score model</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777" name="Group 27">
            <a:extLst>
              <a:ext uri="{FF2B5EF4-FFF2-40B4-BE49-F238E27FC236}">
                <a16:creationId xmlns:a16="http://schemas.microsoft.com/office/drawing/2014/main" id="{F688C8A8-E5A3-AB45-A3BD-8014C31B16B6}"/>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203778" name="Group 28">
            <a:extLst>
              <a:ext uri="{FF2B5EF4-FFF2-40B4-BE49-F238E27FC236}">
                <a16:creationId xmlns:a16="http://schemas.microsoft.com/office/drawing/2014/main" id="{9D7AC914-3937-3A46-81F2-96102D66C25A}"/>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03779" name="Group 26">
            <a:extLst>
              <a:ext uri="{FF2B5EF4-FFF2-40B4-BE49-F238E27FC236}">
                <a16:creationId xmlns:a16="http://schemas.microsoft.com/office/drawing/2014/main" id="{2E3063EE-21DD-1748-8C83-DA5E53C6FB6F}"/>
              </a:ext>
            </a:extLst>
          </p:cNvPr>
          <p:cNvGrpSpPr>
            <a:grpSpLocks/>
          </p:cNvGrpSpPr>
          <p:nvPr/>
        </p:nvGrpSpPr>
        <p:grpSpPr bwMode="auto">
          <a:xfrm>
            <a:off x="2643188" y="1774825"/>
            <a:ext cx="6905625" cy="1554163"/>
            <a:chOff x="2375837" y="1774858"/>
            <a:chExt cx="6905525" cy="1554480"/>
          </a:xfrm>
        </p:grpSpPr>
        <p:grpSp>
          <p:nvGrpSpPr>
            <p:cNvPr id="203784" name="Group 24">
              <a:extLst>
                <a:ext uri="{FF2B5EF4-FFF2-40B4-BE49-F238E27FC236}">
                  <a16:creationId xmlns:a16="http://schemas.microsoft.com/office/drawing/2014/main" id="{B09483CD-D699-4847-BC41-E0656738E4F0}"/>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03785" name="Group 25">
              <a:extLst>
                <a:ext uri="{FF2B5EF4-FFF2-40B4-BE49-F238E27FC236}">
                  <a16:creationId xmlns:a16="http://schemas.microsoft.com/office/drawing/2014/main" id="{9F5A4351-53D0-D647-BBEE-10E5BE904702}"/>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3783" name="TextBox 5">
            <a:extLst>
              <a:ext uri="{FF2B5EF4-FFF2-40B4-BE49-F238E27FC236}">
                <a16:creationId xmlns:a16="http://schemas.microsoft.com/office/drawing/2014/main" id="{5CC05688-AE7B-6C4F-A362-879E9E9B0CA8}"/>
              </a:ext>
            </a:extLst>
          </p:cNvPr>
          <p:cNvSpPr txBox="1">
            <a:spLocks noChangeArrowheads="1"/>
          </p:cNvSpPr>
          <p:nvPr/>
        </p:nvSpPr>
        <p:spPr bwMode="auto">
          <a:xfrm>
            <a:off x="469900" y="285750"/>
            <a:ext cx="55181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a:solidFill>
                  <a:schemeClr val="bg1"/>
                </a:solidFill>
                <a:latin typeface="Franklin Gothic Medium" panose="020B0603020102020204" pitchFamily="34" charset="0"/>
              </a:rPr>
              <a:t>Outcome model</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611CAC-4F1C-5B40-91FB-8F1F10F25686}"/>
              </a:ext>
            </a:extLst>
          </p:cNvPr>
          <p:cNvSpPr/>
          <p:nvPr/>
        </p:nvSpPr>
        <p:spPr>
          <a:xfrm>
            <a:off x="295275" y="123825"/>
            <a:ext cx="706438" cy="4606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1"/>
              </a:solidFill>
            </a:endParaRPr>
          </a:p>
        </p:txBody>
      </p:sp>
      <p:sp>
        <p:nvSpPr>
          <p:cNvPr id="6" name="Rectangle 5">
            <a:extLst>
              <a:ext uri="{FF2B5EF4-FFF2-40B4-BE49-F238E27FC236}">
                <a16:creationId xmlns:a16="http://schemas.microsoft.com/office/drawing/2014/main" id="{8DF02B56-AE98-0845-B126-03CFBC0F5088}"/>
              </a:ext>
            </a:extLst>
          </p:cNvPr>
          <p:cNvSpPr/>
          <p:nvPr/>
        </p:nvSpPr>
        <p:spPr>
          <a:xfrm>
            <a:off x="292100" y="4867275"/>
            <a:ext cx="706438" cy="8350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5827" name="TextBox 6">
            <a:extLst>
              <a:ext uri="{FF2B5EF4-FFF2-40B4-BE49-F238E27FC236}">
                <a16:creationId xmlns:a16="http://schemas.microsoft.com/office/drawing/2014/main" id="{10E3E8D2-A5F7-BE46-81F8-E9BA4E45BB95}"/>
              </a:ext>
            </a:extLst>
          </p:cNvPr>
          <p:cNvSpPr txBox="1">
            <a:spLocks noChangeArrowheads="1"/>
          </p:cNvSpPr>
          <p:nvPr/>
        </p:nvSpPr>
        <p:spPr bwMode="auto">
          <a:xfrm rot="-5400000">
            <a:off x="-1754187" y="2101850"/>
            <a:ext cx="4611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205828" name="TextBox 7">
            <a:extLst>
              <a:ext uri="{FF2B5EF4-FFF2-40B4-BE49-F238E27FC236}">
                <a16:creationId xmlns:a16="http://schemas.microsoft.com/office/drawing/2014/main" id="{BDFDC7EF-463B-944D-99A4-A703917684F6}"/>
              </a:ext>
            </a:extLst>
          </p:cNvPr>
          <p:cNvSpPr txBox="1">
            <a:spLocks noChangeArrowheads="1"/>
          </p:cNvSpPr>
          <p:nvPr/>
        </p:nvSpPr>
        <p:spPr bwMode="auto">
          <a:xfrm rot="-5400000">
            <a:off x="134144" y="4961731"/>
            <a:ext cx="835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ctrl</a:t>
            </a:r>
          </a:p>
        </p:txBody>
      </p:sp>
      <p:pic>
        <p:nvPicPr>
          <p:cNvPr id="205829" name="Picture 3">
            <a:extLst>
              <a:ext uri="{FF2B5EF4-FFF2-40B4-BE49-F238E27FC236}">
                <a16:creationId xmlns:a16="http://schemas.microsoft.com/office/drawing/2014/main" id="{67F951FA-1B54-7047-9CF7-4DA5BFDE0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3" name="Picture 4">
            <a:extLst>
              <a:ext uri="{FF2B5EF4-FFF2-40B4-BE49-F238E27FC236}">
                <a16:creationId xmlns:a16="http://schemas.microsoft.com/office/drawing/2014/main" id="{64C04CC9-2452-DE4C-98D6-72ED3821E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C072DF7A-9C9F-204F-8AF9-C9B133A6A16A}"/>
              </a:ext>
            </a:extLst>
          </p:cNvPr>
          <p:cNvSpPr/>
          <p:nvPr/>
        </p:nvSpPr>
        <p:spPr>
          <a:xfrm>
            <a:off x="295275" y="123825"/>
            <a:ext cx="706438" cy="2847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1"/>
              </a:solidFill>
            </a:endParaRPr>
          </a:p>
        </p:txBody>
      </p:sp>
      <p:sp>
        <p:nvSpPr>
          <p:cNvPr id="11" name="Rectangle 10">
            <a:extLst>
              <a:ext uri="{FF2B5EF4-FFF2-40B4-BE49-F238E27FC236}">
                <a16:creationId xmlns:a16="http://schemas.microsoft.com/office/drawing/2014/main" id="{2B16AFB3-8AAE-694C-B304-4709DC1539F7}"/>
              </a:ext>
            </a:extLst>
          </p:cNvPr>
          <p:cNvSpPr/>
          <p:nvPr/>
        </p:nvSpPr>
        <p:spPr>
          <a:xfrm>
            <a:off x="292100" y="3095625"/>
            <a:ext cx="706438" cy="260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7876" name="TextBox 11">
            <a:extLst>
              <a:ext uri="{FF2B5EF4-FFF2-40B4-BE49-F238E27FC236}">
                <a16:creationId xmlns:a16="http://schemas.microsoft.com/office/drawing/2014/main" id="{9F5E4545-038D-5048-89C7-F81BE82C494A}"/>
              </a:ext>
            </a:extLst>
          </p:cNvPr>
          <p:cNvSpPr txBox="1">
            <a:spLocks noChangeArrowheads="1"/>
          </p:cNvSpPr>
          <p:nvPr/>
        </p:nvSpPr>
        <p:spPr bwMode="auto">
          <a:xfrm rot="-5400000">
            <a:off x="-874712" y="1222375"/>
            <a:ext cx="28527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207877" name="TextBox 12">
            <a:extLst>
              <a:ext uri="{FF2B5EF4-FFF2-40B4-BE49-F238E27FC236}">
                <a16:creationId xmlns:a16="http://schemas.microsoft.com/office/drawing/2014/main" id="{7CF213DD-650E-1A4C-A8BA-C3697D96DDC9}"/>
              </a:ext>
            </a:extLst>
          </p:cNvPr>
          <p:cNvSpPr txBox="1">
            <a:spLocks noChangeArrowheads="1"/>
          </p:cNvSpPr>
          <p:nvPr/>
        </p:nvSpPr>
        <p:spPr bwMode="auto">
          <a:xfrm rot="-5400000">
            <a:off x="-751681" y="4075906"/>
            <a:ext cx="2606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sp>
        <p:nvSpPr>
          <p:cNvPr id="207878" name="TextBox 13">
            <a:extLst>
              <a:ext uri="{FF2B5EF4-FFF2-40B4-BE49-F238E27FC236}">
                <a16:creationId xmlns:a16="http://schemas.microsoft.com/office/drawing/2014/main" id="{ABF388D1-5CB1-D84A-BD7A-919F8EF5FBFB}"/>
              </a:ext>
            </a:extLst>
          </p:cNvPr>
          <p:cNvSpPr txBox="1">
            <a:spLocks noChangeArrowheads="1"/>
          </p:cNvSpPr>
          <p:nvPr/>
        </p:nvSpPr>
        <p:spPr bwMode="auto">
          <a:xfrm>
            <a:off x="2320925" y="119063"/>
            <a:ext cx="6489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a:latin typeface="Franklin Gothic Medium" panose="020B0603020102020204" pitchFamily="34" charset="0"/>
              </a:rPr>
              <a:t>ATE pseudo population</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7" name="Picture 1">
            <a:extLst>
              <a:ext uri="{FF2B5EF4-FFF2-40B4-BE49-F238E27FC236}">
                <a16:creationId xmlns:a16="http://schemas.microsoft.com/office/drawing/2014/main" id="{340845C6-483D-5246-B00E-A49D156F1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6F1FDEEC-593D-1143-9BD3-2494E216084F}"/>
              </a:ext>
            </a:extLst>
          </p:cNvPr>
          <p:cNvSpPr/>
          <p:nvPr/>
        </p:nvSpPr>
        <p:spPr>
          <a:xfrm>
            <a:off x="295275" y="123825"/>
            <a:ext cx="706438" cy="4606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1"/>
              </a:solidFill>
            </a:endParaRPr>
          </a:p>
        </p:txBody>
      </p:sp>
      <p:sp>
        <p:nvSpPr>
          <p:cNvPr id="4" name="Rectangle 3">
            <a:extLst>
              <a:ext uri="{FF2B5EF4-FFF2-40B4-BE49-F238E27FC236}">
                <a16:creationId xmlns:a16="http://schemas.microsoft.com/office/drawing/2014/main" id="{02BA700E-E215-2243-906A-C9AF80DB7017}"/>
              </a:ext>
            </a:extLst>
          </p:cNvPr>
          <p:cNvSpPr/>
          <p:nvPr/>
        </p:nvSpPr>
        <p:spPr>
          <a:xfrm>
            <a:off x="292100" y="4867275"/>
            <a:ext cx="706438" cy="8350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8900" name="TextBox 4">
            <a:extLst>
              <a:ext uri="{FF2B5EF4-FFF2-40B4-BE49-F238E27FC236}">
                <a16:creationId xmlns:a16="http://schemas.microsoft.com/office/drawing/2014/main" id="{DE98B0A3-FC7F-3B45-8906-7CC406B39F55}"/>
              </a:ext>
            </a:extLst>
          </p:cNvPr>
          <p:cNvSpPr txBox="1">
            <a:spLocks noChangeArrowheads="1"/>
          </p:cNvSpPr>
          <p:nvPr/>
        </p:nvSpPr>
        <p:spPr bwMode="auto">
          <a:xfrm rot="-5400000">
            <a:off x="-1754187" y="2101850"/>
            <a:ext cx="4611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208901" name="TextBox 5">
            <a:extLst>
              <a:ext uri="{FF2B5EF4-FFF2-40B4-BE49-F238E27FC236}">
                <a16:creationId xmlns:a16="http://schemas.microsoft.com/office/drawing/2014/main" id="{D60D6050-5279-4748-9B96-C931443F78A4}"/>
              </a:ext>
            </a:extLst>
          </p:cNvPr>
          <p:cNvSpPr txBox="1">
            <a:spLocks noChangeArrowheads="1"/>
          </p:cNvSpPr>
          <p:nvPr/>
        </p:nvSpPr>
        <p:spPr bwMode="auto">
          <a:xfrm rot="-5400000">
            <a:off x="134144" y="4961731"/>
            <a:ext cx="835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ctrl</a:t>
            </a:r>
          </a:p>
        </p:txBody>
      </p:sp>
      <p:sp>
        <p:nvSpPr>
          <p:cNvPr id="208902" name="TextBox 6">
            <a:extLst>
              <a:ext uri="{FF2B5EF4-FFF2-40B4-BE49-F238E27FC236}">
                <a16:creationId xmlns:a16="http://schemas.microsoft.com/office/drawing/2014/main" id="{D186A625-6CFF-844E-AB53-16040BDC938C}"/>
              </a:ext>
            </a:extLst>
          </p:cNvPr>
          <p:cNvSpPr txBox="1">
            <a:spLocks noChangeArrowheads="1"/>
          </p:cNvSpPr>
          <p:nvPr/>
        </p:nvSpPr>
        <p:spPr bwMode="auto">
          <a:xfrm>
            <a:off x="2320925" y="119063"/>
            <a:ext cx="6489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a:latin typeface="Franklin Gothic Medium" panose="020B0603020102020204" pitchFamily="34" charset="0"/>
              </a:rPr>
              <a:t>ATO pseudo population</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1" name="Picture 2">
            <a:extLst>
              <a:ext uri="{FF2B5EF4-FFF2-40B4-BE49-F238E27FC236}">
                <a16:creationId xmlns:a16="http://schemas.microsoft.com/office/drawing/2014/main" id="{BB65C3AA-283C-6548-81FB-CE946749D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4300"/>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a:extLst>
              <a:ext uri="{FF2B5EF4-FFF2-40B4-BE49-F238E27FC236}">
                <a16:creationId xmlns:a16="http://schemas.microsoft.com/office/drawing/2014/main" id="{E4595632-4D62-EF47-B3EC-40B7873F9228}"/>
              </a:ext>
            </a:extLst>
          </p:cNvPr>
          <p:cNvCxnSpPr/>
          <p:nvPr/>
        </p:nvCxnSpPr>
        <p:spPr>
          <a:xfrm flipH="1">
            <a:off x="3009900" y="3724275"/>
            <a:ext cx="231775" cy="681038"/>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22A11-F8F2-A446-A0F3-64F44FA6773C}"/>
              </a:ext>
            </a:extLst>
          </p:cNvPr>
          <p:cNvSpPr txBox="1"/>
          <p:nvPr/>
        </p:nvSpPr>
        <p:spPr>
          <a:xfrm>
            <a:off x="3241675" y="3200400"/>
            <a:ext cx="1746250" cy="523875"/>
          </a:xfrm>
          <a:prstGeom prst="rect">
            <a:avLst/>
          </a:prstGeom>
          <a:noFill/>
        </p:spPr>
        <p:txBody>
          <a:bodyPr>
            <a:spAutoFit/>
          </a:bodyPr>
          <a:lstStyle/>
          <a:p>
            <a:pPr eaLnBrk="1" fontAlgn="auto" hangingPunct="1">
              <a:spcBef>
                <a:spcPts val="0"/>
              </a:spcBef>
              <a:spcAft>
                <a:spcPts val="0"/>
              </a:spcAft>
              <a:defRPr/>
            </a:pPr>
            <a:r>
              <a:rPr lang="en-US" sz="2800" dirty="0">
                <a:solidFill>
                  <a:schemeClr val="tx1">
                    <a:lumMod val="85000"/>
                    <a:lumOff val="15000"/>
                  </a:schemeClr>
                </a:solidFill>
                <a:latin typeface="Franklin Gothic Medium" panose="020B0603020102020204" pitchFamily="34" charset="0"/>
              </a:rPr>
              <a:t>n = 1000</a:t>
            </a:r>
          </a:p>
        </p:txBody>
      </p:sp>
      <p:sp>
        <p:nvSpPr>
          <p:cNvPr id="16" name="Rectangle 15">
            <a:extLst>
              <a:ext uri="{FF2B5EF4-FFF2-40B4-BE49-F238E27FC236}">
                <a16:creationId xmlns:a16="http://schemas.microsoft.com/office/drawing/2014/main" id="{07C6B3DC-DD47-9942-9959-1A09E005EA38}"/>
              </a:ext>
            </a:extLst>
          </p:cNvPr>
          <p:cNvSpPr/>
          <p:nvPr/>
        </p:nvSpPr>
        <p:spPr>
          <a:xfrm>
            <a:off x="8847138" y="3200400"/>
            <a:ext cx="1579562" cy="34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69" name="Picture 4">
            <a:extLst>
              <a:ext uri="{FF2B5EF4-FFF2-40B4-BE49-F238E27FC236}">
                <a16:creationId xmlns:a16="http://schemas.microsoft.com/office/drawing/2014/main" id="{A1E7EA6F-6010-544A-8E46-58CD19B75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49225"/>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Title 1">
            <a:extLst>
              <a:ext uri="{FF2B5EF4-FFF2-40B4-BE49-F238E27FC236}">
                <a16:creationId xmlns:a16="http://schemas.microsoft.com/office/drawing/2014/main" id="{C9FA8F87-08BE-5245-B8F5-40101C1F55CE}"/>
              </a:ext>
            </a:extLst>
          </p:cNvPr>
          <p:cNvSpPr>
            <a:spLocks noGrp="1" noChangeArrowheads="1"/>
          </p:cNvSpPr>
          <p:nvPr>
            <p:ph type="title"/>
          </p:nvPr>
        </p:nvSpPr>
        <p:spPr/>
        <p:txBody>
          <a:bodyPr/>
          <a:lstStyle/>
          <a:p>
            <a:r>
              <a:rPr lang="en-US" altLang="en-US"/>
              <a:t>Standard errors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065" name="Group 27">
            <a:extLst>
              <a:ext uri="{FF2B5EF4-FFF2-40B4-BE49-F238E27FC236}">
                <a16:creationId xmlns:a16="http://schemas.microsoft.com/office/drawing/2014/main" id="{582881C4-0E12-624B-895C-A4EF325F6522}"/>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216066" name="Group 28">
            <a:extLst>
              <a:ext uri="{FF2B5EF4-FFF2-40B4-BE49-F238E27FC236}">
                <a16:creationId xmlns:a16="http://schemas.microsoft.com/office/drawing/2014/main" id="{8A675B19-9FD4-CD43-A630-FCA8711027CE}"/>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16067" name="Group 26">
            <a:extLst>
              <a:ext uri="{FF2B5EF4-FFF2-40B4-BE49-F238E27FC236}">
                <a16:creationId xmlns:a16="http://schemas.microsoft.com/office/drawing/2014/main" id="{384A46BC-5B4D-BA4D-85C7-3D26D5B4E98A}"/>
              </a:ext>
            </a:extLst>
          </p:cNvPr>
          <p:cNvGrpSpPr>
            <a:grpSpLocks/>
          </p:cNvGrpSpPr>
          <p:nvPr/>
        </p:nvGrpSpPr>
        <p:grpSpPr bwMode="auto">
          <a:xfrm>
            <a:off x="2643188" y="1774825"/>
            <a:ext cx="6905625" cy="1554163"/>
            <a:chOff x="2375837" y="1774858"/>
            <a:chExt cx="6905525" cy="1554480"/>
          </a:xfrm>
        </p:grpSpPr>
        <p:grpSp>
          <p:nvGrpSpPr>
            <p:cNvPr id="216072" name="Group 24">
              <a:extLst>
                <a:ext uri="{FF2B5EF4-FFF2-40B4-BE49-F238E27FC236}">
                  <a16:creationId xmlns:a16="http://schemas.microsoft.com/office/drawing/2014/main" id="{B6293836-C5E6-7E48-8FA2-BC194231F109}"/>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16073" name="Group 25">
              <a:extLst>
                <a:ext uri="{FF2B5EF4-FFF2-40B4-BE49-F238E27FC236}">
                  <a16:creationId xmlns:a16="http://schemas.microsoft.com/office/drawing/2014/main" id="{D55B31DD-CD68-244D-8A27-90EED6600E06}"/>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6071" name="TextBox 5">
            <a:extLst>
              <a:ext uri="{FF2B5EF4-FFF2-40B4-BE49-F238E27FC236}">
                <a16:creationId xmlns:a16="http://schemas.microsoft.com/office/drawing/2014/main" id="{0938D3D9-76C6-4D4C-A5A2-BCFD6671BFB2}"/>
              </a:ext>
            </a:extLst>
          </p:cNvPr>
          <p:cNvSpPr txBox="1">
            <a:spLocks noChangeArrowheads="1"/>
          </p:cNvSpPr>
          <p:nvPr/>
        </p:nvSpPr>
        <p:spPr bwMode="auto">
          <a:xfrm>
            <a:off x="469900" y="285750"/>
            <a:ext cx="55181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a:solidFill>
                  <a:schemeClr val="bg1"/>
                </a:solidFill>
                <a:latin typeface="Franklin Gothic Medium" panose="020B0603020102020204" pitchFamily="34" charset="0"/>
              </a:rPr>
              <a:t>Outcome model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a:extLst>
              <a:ext uri="{FF2B5EF4-FFF2-40B4-BE49-F238E27FC236}">
                <a16:creationId xmlns:a16="http://schemas.microsoft.com/office/drawing/2014/main" id="{646FE232-5ED9-7A4F-B4A7-752E2B446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0C1BCD2C-E945-8E4D-A9B3-A6928AC9A91D}"/>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FB8B5779-04BB-DD4D-86B2-9190A61B5B10}"/>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a:extLst>
              <a:ext uri="{FF2B5EF4-FFF2-40B4-BE49-F238E27FC236}">
                <a16:creationId xmlns:a16="http://schemas.microsoft.com/office/drawing/2014/main" id="{E2301011-F03D-F449-982C-24484EEE1422}"/>
              </a:ext>
            </a:extLst>
          </p:cNvPr>
          <p:cNvSpPr txBox="1">
            <a:spLocks noChangeArrowheads="1"/>
          </p:cNvSpPr>
          <p:nvPr/>
        </p:nvSpPr>
        <p:spPr bwMode="auto">
          <a:xfrm>
            <a:off x="1622425" y="3309938"/>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 </a:t>
            </a:r>
            <a:r>
              <a:rPr lang="en-US" altLang="en-US" sz="3200" b="1">
                <a:solidFill>
                  <a:schemeClr val="bg1"/>
                </a:solidFill>
                <a:latin typeface="Franklin Gothic Heavy" panose="020B0603020102020204" pitchFamily="34" charset="0"/>
              </a:rPr>
              <a:t>weights</a:t>
            </a:r>
            <a:endParaRPr lang="en-US" altLang="en-US" sz="3200" b="1" i="1">
              <a:solidFill>
                <a:schemeClr val="bg1"/>
              </a:solidFill>
              <a:latin typeface="Franklin Gothic Heavy" panose="020B0603020102020204" pitchFamily="34" charset="0"/>
            </a:endParaRPr>
          </a:p>
        </p:txBody>
      </p:sp>
      <p:sp>
        <p:nvSpPr>
          <p:cNvPr id="11" name="TextBox 10">
            <a:extLst>
              <a:ext uri="{FF2B5EF4-FFF2-40B4-BE49-F238E27FC236}">
                <a16:creationId xmlns:a16="http://schemas.microsoft.com/office/drawing/2014/main" id="{11D794B0-B9C4-EE48-9B52-91EE08087038}"/>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3" name="Picture 9">
            <a:extLst>
              <a:ext uri="{FF2B5EF4-FFF2-40B4-BE49-F238E27FC236}">
                <a16:creationId xmlns:a16="http://schemas.microsoft.com/office/drawing/2014/main" id="{D2B38189-8ACC-B441-B6E5-7C9C85793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34938"/>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F3C6EC27-51A8-9D4A-8961-0E2CD78671BC}"/>
              </a:ext>
            </a:extLst>
          </p:cNvPr>
          <p:cNvSpPr/>
          <p:nvPr/>
        </p:nvSpPr>
        <p:spPr>
          <a:xfrm>
            <a:off x="8759825" y="3352800"/>
            <a:ext cx="1579563" cy="109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5" name="Straight Arrow Connector 4">
            <a:extLst>
              <a:ext uri="{FF2B5EF4-FFF2-40B4-BE49-F238E27FC236}">
                <a16:creationId xmlns:a16="http://schemas.microsoft.com/office/drawing/2014/main" id="{C2D94EA4-F66D-C94B-BFE5-55E8CFA8A560}"/>
              </a:ext>
            </a:extLst>
          </p:cNvPr>
          <p:cNvCxnSpPr>
            <a:cxnSpLocks/>
          </p:cNvCxnSpPr>
          <p:nvPr/>
        </p:nvCxnSpPr>
        <p:spPr>
          <a:xfrm>
            <a:off x="2981325" y="3352800"/>
            <a:ext cx="0" cy="955675"/>
          </a:xfrm>
          <a:prstGeom prst="straightConnector1">
            <a:avLst/>
          </a:prstGeom>
          <a:ln w="76200">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1" name="Picture 4">
            <a:extLst>
              <a:ext uri="{FF2B5EF4-FFF2-40B4-BE49-F238E27FC236}">
                <a16:creationId xmlns:a16="http://schemas.microsoft.com/office/drawing/2014/main" id="{CD145A6D-3191-2A4B-8FCE-F6AE0E325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34938"/>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lstStyle/>
          <a:p>
            <a:r>
              <a:rPr lang="en-US" b="1" dirty="0">
                <a:solidFill>
                  <a:schemeClr val="accent1"/>
                </a:solidFill>
              </a:rPr>
              <a:t>Replicated</a:t>
            </a:r>
            <a:r>
              <a:rPr lang="en-US" dirty="0"/>
              <a:t> the finite-sample bias seen by Freedman and </a:t>
            </a:r>
            <a:r>
              <a:rPr lang="en-US" dirty="0" err="1"/>
              <a:t>Berk</a:t>
            </a:r>
            <a:r>
              <a:rPr lang="en-US" dirty="0"/>
              <a:t> using the </a:t>
            </a:r>
            <a:r>
              <a:rPr lang="en-US" b="1" dirty="0">
                <a:solidFill>
                  <a:schemeClr val="accent1"/>
                </a:solidFill>
              </a:rPr>
              <a:t>ATE</a:t>
            </a:r>
            <a:r>
              <a:rPr lang="en-US" dirty="0"/>
              <a:t> weights</a:t>
            </a:r>
          </a:p>
          <a:p>
            <a:r>
              <a:rPr lang="en-US" b="1" dirty="0">
                <a:solidFill>
                  <a:schemeClr val="accent1"/>
                </a:solidFill>
              </a:rPr>
              <a:t>ATO</a:t>
            </a:r>
            <a:r>
              <a:rPr lang="en-US" dirty="0"/>
              <a:t> weights had </a:t>
            </a:r>
            <a:r>
              <a:rPr lang="en-US" b="1" dirty="0">
                <a:solidFill>
                  <a:schemeClr val="accent1"/>
                </a:solidFill>
              </a:rPr>
              <a:t>improved</a:t>
            </a:r>
            <a:r>
              <a:rPr lang="en-US" dirty="0"/>
              <a:t> finite-sample properties</a:t>
            </a:r>
          </a:p>
          <a:p>
            <a:r>
              <a:rPr lang="en-US" dirty="0"/>
              <a:t>The </a:t>
            </a:r>
            <a:r>
              <a:rPr lang="en-US" b="1" dirty="0">
                <a:solidFill>
                  <a:schemeClr val="accent1"/>
                </a:solidFill>
              </a:rPr>
              <a:t>variance</a:t>
            </a:r>
            <a:r>
              <a:rPr lang="en-US" dirty="0"/>
              <a:t> for the </a:t>
            </a:r>
            <a:r>
              <a:rPr lang="en-US" b="1" dirty="0">
                <a:solidFill>
                  <a:schemeClr val="accent1"/>
                </a:solidFill>
              </a:rPr>
              <a:t>ATO</a:t>
            </a:r>
            <a:r>
              <a:rPr lang="en-US" dirty="0"/>
              <a:t> is </a:t>
            </a:r>
            <a:r>
              <a:rPr lang="en-US" b="1" dirty="0">
                <a:solidFill>
                  <a:schemeClr val="accent1"/>
                </a:solidFill>
              </a:rPr>
              <a:t>preferable</a:t>
            </a:r>
            <a:r>
              <a:rPr lang="en-US" dirty="0"/>
              <a:t> to that of the ATE</a:t>
            </a:r>
          </a:p>
        </p:txBody>
      </p:sp>
    </p:spTree>
    <p:extLst>
      <p:ext uri="{BB962C8B-B14F-4D97-AF65-F5344CB8AC3E}">
        <p14:creationId xmlns:p14="http://schemas.microsoft.com/office/powerpoint/2010/main" val="35860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A7E-21A8-C642-A116-7D85CD3EA2D7}"/>
              </a:ext>
            </a:extLst>
          </p:cNvPr>
          <p:cNvSpPr>
            <a:spLocks noGrp="1"/>
          </p:cNvSpPr>
          <p:nvPr>
            <p:ph type="title"/>
          </p:nvPr>
        </p:nvSpPr>
        <p:spPr/>
        <p:txBody>
          <a:bodyPr/>
          <a:lstStyle/>
          <a:p>
            <a:r>
              <a:rPr lang="en-US" dirty="0"/>
              <a:t>Further Research</a:t>
            </a:r>
          </a:p>
        </p:txBody>
      </p:sp>
      <p:sp>
        <p:nvSpPr>
          <p:cNvPr id="3" name="Content Placeholder 2">
            <a:extLst>
              <a:ext uri="{FF2B5EF4-FFF2-40B4-BE49-F238E27FC236}">
                <a16:creationId xmlns:a16="http://schemas.microsoft.com/office/drawing/2014/main" id="{6BE86221-7799-6847-943B-43DEADE5ED26}"/>
              </a:ext>
            </a:extLst>
          </p:cNvPr>
          <p:cNvSpPr>
            <a:spLocks noGrp="1"/>
          </p:cNvSpPr>
          <p:nvPr>
            <p:ph idx="1"/>
          </p:nvPr>
        </p:nvSpPr>
        <p:spPr/>
        <p:txBody>
          <a:bodyPr/>
          <a:lstStyle/>
          <a:p>
            <a:r>
              <a:rPr lang="en-US" dirty="0"/>
              <a:t>Look into refuting more claims! “two wrong models are not better than one”</a:t>
            </a:r>
          </a:p>
          <a:p>
            <a:r>
              <a:rPr lang="en-US" dirty="0"/>
              <a:t>What happens when the assumptions are violated?</a:t>
            </a:r>
          </a:p>
          <a:p>
            <a:r>
              <a:rPr lang="en-US" dirty="0"/>
              <a:t>Apply these techniques to use EHR data to build a control group for clinical trials</a:t>
            </a:r>
          </a:p>
        </p:txBody>
      </p:sp>
    </p:spTree>
    <p:extLst>
      <p:ext uri="{BB962C8B-B14F-4D97-AF65-F5344CB8AC3E}">
        <p14:creationId xmlns:p14="http://schemas.microsoft.com/office/powerpoint/2010/main" val="5998118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A7E-21A8-C642-A116-7D85CD3EA2D7}"/>
              </a:ext>
            </a:extLst>
          </p:cNvPr>
          <p:cNvSpPr>
            <a:spLocks noGrp="1"/>
          </p:cNvSpPr>
          <p:nvPr>
            <p:ph type="title"/>
          </p:nvPr>
        </p:nvSpPr>
        <p:spPr/>
        <p:txBody>
          <a:bodyPr/>
          <a:lstStyle/>
          <a:p>
            <a:r>
              <a:rPr lang="en-US" dirty="0"/>
              <a:t>Further Research</a:t>
            </a:r>
          </a:p>
        </p:txBody>
      </p:sp>
      <p:sp>
        <p:nvSpPr>
          <p:cNvPr id="3" name="Content Placeholder 2">
            <a:extLst>
              <a:ext uri="{FF2B5EF4-FFF2-40B4-BE49-F238E27FC236}">
                <a16:creationId xmlns:a16="http://schemas.microsoft.com/office/drawing/2014/main" id="{6BE86221-7799-6847-943B-43DEADE5ED26}"/>
              </a:ext>
            </a:extLst>
          </p:cNvPr>
          <p:cNvSpPr>
            <a:spLocks noGrp="1"/>
          </p:cNvSpPr>
          <p:nvPr>
            <p:ph idx="1"/>
          </p:nvPr>
        </p:nvSpPr>
        <p:spPr/>
        <p:txBody>
          <a:bodyPr/>
          <a:lstStyle/>
          <a:p>
            <a:r>
              <a:rPr lang="en-US" dirty="0"/>
              <a:t>Look into refuting more claims! “two wrong models are not better than one”</a:t>
            </a:r>
          </a:p>
          <a:p>
            <a:r>
              <a:rPr lang="en-US" dirty="0">
                <a:solidFill>
                  <a:schemeClr val="accent3"/>
                </a:solidFill>
              </a:rPr>
              <a:t>What happens when the assumptions are violated?</a:t>
            </a:r>
          </a:p>
          <a:p>
            <a:r>
              <a:rPr lang="en-US" dirty="0">
                <a:solidFill>
                  <a:schemeClr val="accent3"/>
                </a:solidFill>
              </a:rPr>
              <a:t>Apply these techniques to use EHR data to build a control group for clinical trials</a:t>
            </a:r>
          </a:p>
        </p:txBody>
      </p:sp>
    </p:spTree>
    <p:extLst>
      <p:ext uri="{BB962C8B-B14F-4D97-AF65-F5344CB8AC3E}">
        <p14:creationId xmlns:p14="http://schemas.microsoft.com/office/powerpoint/2010/main" val="26332881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8B2EC9-4A68-134D-AB30-815346D820C7}"/>
              </a:ext>
            </a:extLst>
          </p:cNvPr>
          <p:cNvPicPr>
            <a:picLocks noChangeAspect="1"/>
          </p:cNvPicPr>
          <p:nvPr/>
        </p:nvPicPr>
        <p:blipFill>
          <a:blip r:embed="rId3"/>
          <a:stretch>
            <a:fillRect/>
          </a:stretch>
        </p:blipFill>
        <p:spPr>
          <a:xfrm rot="21080587">
            <a:off x="927675" y="197223"/>
            <a:ext cx="7826534" cy="6858000"/>
          </a:xfrm>
          <a:prstGeom prst="rect">
            <a:avLst/>
          </a:prstGeom>
        </p:spPr>
      </p:pic>
      <p:sp>
        <p:nvSpPr>
          <p:cNvPr id="3" name="Rectangle 2">
            <a:extLst>
              <a:ext uri="{FF2B5EF4-FFF2-40B4-BE49-F238E27FC236}">
                <a16:creationId xmlns:a16="http://schemas.microsoft.com/office/drawing/2014/main" id="{F9D25E46-A00C-D64D-9918-3602D14DD2EF}"/>
              </a:ext>
            </a:extLst>
          </p:cNvPr>
          <p:cNvSpPr/>
          <p:nvPr/>
        </p:nvSpPr>
        <p:spPr>
          <a:xfrm rot="21060746">
            <a:off x="5544667" y="5880160"/>
            <a:ext cx="2306129" cy="248564"/>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282FB6B6-1A2D-314C-909E-B4DE8F2A67B1}"/>
              </a:ext>
            </a:extLst>
          </p:cNvPr>
          <p:cNvSpPr/>
          <p:nvPr/>
        </p:nvSpPr>
        <p:spPr>
          <a:xfrm rot="21060746">
            <a:off x="2766728" y="6614250"/>
            <a:ext cx="914360" cy="228839"/>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1389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3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A7E-21A8-C642-A116-7D85CD3EA2D7}"/>
              </a:ext>
            </a:extLst>
          </p:cNvPr>
          <p:cNvSpPr>
            <a:spLocks noGrp="1"/>
          </p:cNvSpPr>
          <p:nvPr>
            <p:ph type="title"/>
          </p:nvPr>
        </p:nvSpPr>
        <p:spPr/>
        <p:txBody>
          <a:bodyPr/>
          <a:lstStyle/>
          <a:p>
            <a:r>
              <a:rPr lang="en-US" dirty="0"/>
              <a:t>Further Research</a:t>
            </a:r>
          </a:p>
        </p:txBody>
      </p:sp>
      <p:sp>
        <p:nvSpPr>
          <p:cNvPr id="3" name="Content Placeholder 2">
            <a:extLst>
              <a:ext uri="{FF2B5EF4-FFF2-40B4-BE49-F238E27FC236}">
                <a16:creationId xmlns:a16="http://schemas.microsoft.com/office/drawing/2014/main" id="{6BE86221-7799-6847-943B-43DEADE5ED26}"/>
              </a:ext>
            </a:extLst>
          </p:cNvPr>
          <p:cNvSpPr>
            <a:spLocks noGrp="1"/>
          </p:cNvSpPr>
          <p:nvPr>
            <p:ph idx="1"/>
          </p:nvPr>
        </p:nvSpPr>
        <p:spPr/>
        <p:txBody>
          <a:bodyPr/>
          <a:lstStyle/>
          <a:p>
            <a:r>
              <a:rPr lang="en-US" dirty="0">
                <a:solidFill>
                  <a:schemeClr val="accent3"/>
                </a:solidFill>
              </a:rPr>
              <a:t>Look into refuting more claims! “two wrong models are not better than one”</a:t>
            </a:r>
          </a:p>
          <a:p>
            <a:r>
              <a:rPr lang="en-US" dirty="0"/>
              <a:t>What happens when the assumptions are violated?</a:t>
            </a:r>
          </a:p>
          <a:p>
            <a:r>
              <a:rPr lang="en-US" dirty="0">
                <a:solidFill>
                  <a:schemeClr val="accent3"/>
                </a:solidFill>
              </a:rPr>
              <a:t>Apply these techniques to use EHR data to build a control group for clinical trials</a:t>
            </a:r>
          </a:p>
        </p:txBody>
      </p:sp>
    </p:spTree>
    <p:extLst>
      <p:ext uri="{BB962C8B-B14F-4D97-AF65-F5344CB8AC3E}">
        <p14:creationId xmlns:p14="http://schemas.microsoft.com/office/powerpoint/2010/main" val="5776785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C63950-1EC7-2343-B7C5-3E846298E942}"/>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79874" name="Title 4">
            <a:extLst>
              <a:ext uri="{FF2B5EF4-FFF2-40B4-BE49-F238E27FC236}">
                <a16:creationId xmlns:a16="http://schemas.microsoft.com/office/drawing/2014/main" id="{6250B235-0A3B-C84F-8DA5-C311F4BD1E13}"/>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extLst>
      <p:ext uri="{BB962C8B-B14F-4D97-AF65-F5344CB8AC3E}">
        <p14:creationId xmlns:p14="http://schemas.microsoft.com/office/powerpoint/2010/main" val="14910142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2CDDA4-AEF8-534C-9AD7-0C2D66DDE10D}"/>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81922" name="Title 4">
            <a:extLst>
              <a:ext uri="{FF2B5EF4-FFF2-40B4-BE49-F238E27FC236}">
                <a16:creationId xmlns:a16="http://schemas.microsoft.com/office/drawing/2014/main" id="{2D9B1903-0CCF-F847-9404-7962C3130502}"/>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81923" name="TextBox 1">
            <a:extLst>
              <a:ext uri="{FF2B5EF4-FFF2-40B4-BE49-F238E27FC236}">
                <a16:creationId xmlns:a16="http://schemas.microsoft.com/office/drawing/2014/main" id="{03B4FCDC-79F7-4A46-A851-EBCC9EF1B433}"/>
              </a:ext>
            </a:extLst>
          </p:cNvPr>
          <p:cNvSpPr txBox="1">
            <a:spLocks noChangeArrowheads="1"/>
          </p:cNvSpPr>
          <p:nvPr/>
        </p:nvSpPr>
        <p:spPr bwMode="auto">
          <a:xfrm>
            <a:off x="0" y="2532063"/>
            <a:ext cx="12192000" cy="28416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Aft>
                <a:spcPts val="5000"/>
              </a:spcAft>
            </a:pPr>
            <a:r>
              <a:rPr lang="en-US" altLang="en-US" sz="13800">
                <a:solidFill>
                  <a:schemeClr val="bg1"/>
                </a:solidFill>
                <a:latin typeface="American Typewriter" panose="02090604020004020304" pitchFamily="18" charset="77"/>
              </a:rPr>
              <a:t>R 📦: tipr</a:t>
            </a:r>
          </a:p>
        </p:txBody>
      </p:sp>
    </p:spTree>
    <p:extLst>
      <p:ext uri="{BB962C8B-B14F-4D97-AF65-F5344CB8AC3E}">
        <p14:creationId xmlns:p14="http://schemas.microsoft.com/office/powerpoint/2010/main" val="33790269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A7E-21A8-C642-A116-7D85CD3EA2D7}"/>
              </a:ext>
            </a:extLst>
          </p:cNvPr>
          <p:cNvSpPr>
            <a:spLocks noGrp="1"/>
          </p:cNvSpPr>
          <p:nvPr>
            <p:ph type="title"/>
          </p:nvPr>
        </p:nvSpPr>
        <p:spPr/>
        <p:txBody>
          <a:bodyPr/>
          <a:lstStyle/>
          <a:p>
            <a:r>
              <a:rPr lang="en-US" dirty="0"/>
              <a:t>Further Research</a:t>
            </a:r>
          </a:p>
        </p:txBody>
      </p:sp>
      <p:sp>
        <p:nvSpPr>
          <p:cNvPr id="3" name="Content Placeholder 2">
            <a:extLst>
              <a:ext uri="{FF2B5EF4-FFF2-40B4-BE49-F238E27FC236}">
                <a16:creationId xmlns:a16="http://schemas.microsoft.com/office/drawing/2014/main" id="{6BE86221-7799-6847-943B-43DEADE5ED26}"/>
              </a:ext>
            </a:extLst>
          </p:cNvPr>
          <p:cNvSpPr>
            <a:spLocks noGrp="1"/>
          </p:cNvSpPr>
          <p:nvPr>
            <p:ph idx="1"/>
          </p:nvPr>
        </p:nvSpPr>
        <p:spPr/>
        <p:txBody>
          <a:bodyPr/>
          <a:lstStyle/>
          <a:p>
            <a:r>
              <a:rPr lang="en-US" dirty="0">
                <a:solidFill>
                  <a:schemeClr val="accent3"/>
                </a:solidFill>
              </a:rPr>
              <a:t>Look into refuting more claims! “two wrong models are not better than one”</a:t>
            </a:r>
          </a:p>
          <a:p>
            <a:r>
              <a:rPr lang="en-US" dirty="0">
                <a:solidFill>
                  <a:schemeClr val="accent3"/>
                </a:solidFill>
              </a:rPr>
              <a:t>What happens when the assumptions are violated?</a:t>
            </a:r>
          </a:p>
          <a:p>
            <a:r>
              <a:rPr lang="en-US" dirty="0"/>
              <a:t>Apply these techniques to use EHR data to build a control group for clinical trials</a:t>
            </a:r>
          </a:p>
        </p:txBody>
      </p:sp>
    </p:spTree>
    <p:extLst>
      <p:ext uri="{BB962C8B-B14F-4D97-AF65-F5344CB8AC3E}">
        <p14:creationId xmlns:p14="http://schemas.microsoft.com/office/powerpoint/2010/main" val="2125588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a:extLst>
              <a:ext uri="{FF2B5EF4-FFF2-40B4-BE49-F238E27FC236}">
                <a16:creationId xmlns:a16="http://schemas.microsoft.com/office/drawing/2014/main" id="{07664F74-B394-134C-88C5-81B4E3F30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932454"/>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Left Bracket 4">
            <a:extLst>
              <a:ext uri="{FF2B5EF4-FFF2-40B4-BE49-F238E27FC236}">
                <a16:creationId xmlns:a16="http://schemas.microsoft.com/office/drawing/2014/main" id="{D7BCF620-EBDE-9E4F-B84E-16009BBDED1A}"/>
              </a:ext>
            </a:extLst>
          </p:cNvPr>
          <p:cNvSpPr/>
          <p:nvPr/>
        </p:nvSpPr>
        <p:spPr>
          <a:xfrm rot="16200000">
            <a:off x="1447800" y="301307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21A056AA-0618-544A-9A4F-DE76EBD7B778}"/>
              </a:ext>
            </a:extLst>
          </p:cNvPr>
          <p:cNvCxnSpPr>
            <a:stCxn id="5" idx="1"/>
          </p:cNvCxnSpPr>
          <p:nvPr/>
        </p:nvCxnSpPr>
        <p:spPr>
          <a:xfrm>
            <a:off x="1625600" y="3990975"/>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773" name="TextBox 6">
            <a:extLst>
              <a:ext uri="{FF2B5EF4-FFF2-40B4-BE49-F238E27FC236}">
                <a16:creationId xmlns:a16="http://schemas.microsoft.com/office/drawing/2014/main" id="{9974B44B-061B-924D-95D5-FC073CDA5834}"/>
              </a:ext>
            </a:extLst>
          </p:cNvPr>
          <p:cNvSpPr txBox="1">
            <a:spLocks noChangeArrowheads="1"/>
          </p:cNvSpPr>
          <p:nvPr/>
        </p:nvSpPr>
        <p:spPr bwMode="auto">
          <a:xfrm>
            <a:off x="1270000" y="4368800"/>
            <a:ext cx="41656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Doubly robust estimator</a:t>
            </a:r>
          </a:p>
        </p:txBody>
      </p:sp>
      <p:sp>
        <p:nvSpPr>
          <p:cNvPr id="32774" name="Picture 7">
            <a:extLst>
              <a:ext uri="{FF2B5EF4-FFF2-40B4-BE49-F238E27FC236}">
                <a16:creationId xmlns:a16="http://schemas.microsoft.com/office/drawing/2014/main" id="{F69DE3DF-ADB8-D149-BBE2-A6A18FA479E8}"/>
              </a:ext>
            </a:extLst>
          </p:cNvPr>
          <p:cNvSpPr>
            <a:spLocks noChangeAspect="1" noChangeArrowheads="1"/>
          </p:cNvSpPr>
          <p:nvPr/>
        </p:nvSpPr>
        <p:spPr bwMode="auto">
          <a:xfrm rot="-378640">
            <a:off x="736600" y="-606425"/>
            <a:ext cx="8189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2782" name="Picture 14" descr="https://lh4.googleusercontent.com/LKN9RaT2VT9yMb12J2YAk8QeEvL3g2h0HyQZ7CNoqHvVl8Epic7_9y8Krp0Io34_F_YzKI6fCLeZEZ8R3zrZ6Qet-ExQiLFYft3ymWTF0YDwrJaKkJmUgMLKH6ivuAMdwluxxTxo4EOBxI1PWA">
            <a:extLst>
              <a:ext uri="{FF2B5EF4-FFF2-40B4-BE49-F238E27FC236}">
                <a16:creationId xmlns:a16="http://schemas.microsoft.com/office/drawing/2014/main" id="{5938DD9D-F96E-6045-992F-3E4CBFEAAF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29933">
            <a:off x="718261" y="-615996"/>
            <a:ext cx="8188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B856109-DA46-E24C-938C-ACE10EE49A91}"/>
              </a:ext>
            </a:extLst>
          </p:cNvPr>
          <p:cNvSpPr/>
          <p:nvPr/>
        </p:nvSpPr>
        <p:spPr>
          <a:xfrm rot="21203061">
            <a:off x="2870200" y="3032125"/>
            <a:ext cx="4700588" cy="233363"/>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88D6C24D-2C0D-6A49-A672-B3AB499A5EF8}"/>
              </a:ext>
            </a:extLst>
          </p:cNvPr>
          <p:cNvSpPr/>
          <p:nvPr/>
        </p:nvSpPr>
        <p:spPr>
          <a:xfrm rot="21203061">
            <a:off x="2227263" y="3235325"/>
            <a:ext cx="5343525" cy="287338"/>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A920202D-A629-F346-BA17-2BE1E4277938}"/>
              </a:ext>
            </a:extLst>
          </p:cNvPr>
          <p:cNvSpPr/>
          <p:nvPr/>
        </p:nvSpPr>
        <p:spPr>
          <a:xfrm rot="21203061">
            <a:off x="2230438" y="3457575"/>
            <a:ext cx="5341937" cy="257175"/>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41400C09-FBDA-E543-9A9D-CD40564D1E19}"/>
              </a:ext>
            </a:extLst>
          </p:cNvPr>
          <p:cNvSpPr/>
          <p:nvPr/>
        </p:nvSpPr>
        <p:spPr>
          <a:xfrm rot="21203061">
            <a:off x="2236788" y="3783013"/>
            <a:ext cx="3662362" cy="258762"/>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8BF11F34-7E2F-C140-9080-F3A1AD574624}"/>
              </a:ext>
            </a:extLst>
          </p:cNvPr>
          <p:cNvSpPr/>
          <p:nvPr/>
        </p:nvSpPr>
        <p:spPr>
          <a:xfrm rot="21203061">
            <a:off x="5911850" y="3448050"/>
            <a:ext cx="1752600" cy="2492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24E09E09-0618-6241-97C8-EADB27C4B91B}"/>
              </a:ext>
            </a:extLst>
          </p:cNvPr>
          <p:cNvSpPr/>
          <p:nvPr/>
        </p:nvSpPr>
        <p:spPr>
          <a:xfrm rot="21203061">
            <a:off x="2224088" y="3908425"/>
            <a:ext cx="5232400" cy="2238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F62B4-D4C7-EA4D-975A-D3A1B12A62E4}"/>
              </a:ext>
            </a:extLst>
          </p:cNvPr>
          <p:cNvPicPr>
            <a:picLocks noChangeAspect="1"/>
          </p:cNvPicPr>
          <p:nvPr/>
        </p:nvPicPr>
        <p:blipFill>
          <a:blip r:embed="rId3"/>
          <a:stretch>
            <a:fillRect/>
          </a:stretch>
        </p:blipFill>
        <p:spPr>
          <a:xfrm>
            <a:off x="259976" y="236817"/>
            <a:ext cx="6344942" cy="2291229"/>
          </a:xfrm>
          <a:prstGeom prst="rect">
            <a:avLst/>
          </a:prstGeom>
        </p:spPr>
      </p:pic>
      <p:pic>
        <p:nvPicPr>
          <p:cNvPr id="3" name="Picture 2">
            <a:extLst>
              <a:ext uri="{FF2B5EF4-FFF2-40B4-BE49-F238E27FC236}">
                <a16:creationId xmlns:a16="http://schemas.microsoft.com/office/drawing/2014/main" id="{36B53D63-B24F-CE45-BE9D-41CAA1096245}"/>
              </a:ext>
            </a:extLst>
          </p:cNvPr>
          <p:cNvPicPr>
            <a:picLocks noChangeAspect="1"/>
          </p:cNvPicPr>
          <p:nvPr/>
        </p:nvPicPr>
        <p:blipFill>
          <a:blip r:embed="rId4"/>
          <a:stretch>
            <a:fillRect/>
          </a:stretch>
        </p:blipFill>
        <p:spPr>
          <a:xfrm>
            <a:off x="1042318" y="3183963"/>
            <a:ext cx="11125200" cy="2959100"/>
          </a:xfrm>
          <a:prstGeom prst="rect">
            <a:avLst/>
          </a:prstGeom>
        </p:spPr>
      </p:pic>
      <p:sp>
        <p:nvSpPr>
          <p:cNvPr id="11" name="Arc 10">
            <a:extLst>
              <a:ext uri="{FF2B5EF4-FFF2-40B4-BE49-F238E27FC236}">
                <a16:creationId xmlns:a16="http://schemas.microsoft.com/office/drawing/2014/main" id="{79C9A1A0-F85D-FA47-9144-BA1C9A20280D}"/>
              </a:ext>
            </a:extLst>
          </p:cNvPr>
          <p:cNvSpPr/>
          <p:nvPr/>
        </p:nvSpPr>
        <p:spPr>
          <a:xfrm>
            <a:off x="6472517" y="1258791"/>
            <a:ext cx="2599764" cy="2312894"/>
          </a:xfrm>
          <a:prstGeom prst="arc">
            <a:avLst/>
          </a:prstGeom>
          <a:ln w="76200">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38516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itle 1">
            <a:extLst>
              <a:ext uri="{FF2B5EF4-FFF2-40B4-BE49-F238E27FC236}">
                <a16:creationId xmlns:a16="http://schemas.microsoft.com/office/drawing/2014/main" id="{6E528E33-042C-624E-A1BF-C9AC7368093C}"/>
              </a:ext>
            </a:extLst>
          </p:cNvPr>
          <p:cNvSpPr>
            <a:spLocks noGrp="1" noChangeArrowheads="1"/>
          </p:cNvSpPr>
          <p:nvPr>
            <p:ph type="title"/>
          </p:nvPr>
        </p:nvSpPr>
        <p:spPr/>
        <p:txBody>
          <a:bodyPr/>
          <a:lstStyle/>
          <a:p>
            <a:r>
              <a:rPr lang="en-US" altLang="en-US" sz="11500"/>
              <a:t>Q</a:t>
            </a:r>
            <a:r>
              <a:rPr lang="en-US" altLang="en-US" sz="9600">
                <a:solidFill>
                  <a:schemeClr val="accent1"/>
                </a:solidFill>
              </a:rPr>
              <a:t>&amp;</a:t>
            </a:r>
            <a:r>
              <a:rPr lang="en-US" altLang="en-US" sz="11500"/>
              <a:t>A</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itle 1">
            <a:extLst>
              <a:ext uri="{FF2B5EF4-FFF2-40B4-BE49-F238E27FC236}">
                <a16:creationId xmlns:a16="http://schemas.microsoft.com/office/drawing/2014/main" id="{911A808F-79EB-EA4D-8E65-711193003E7D}"/>
              </a:ext>
            </a:extLst>
          </p:cNvPr>
          <p:cNvSpPr>
            <a:spLocks noGrp="1" noChangeArrowheads="1"/>
          </p:cNvSpPr>
          <p:nvPr>
            <p:ph type="title"/>
          </p:nvPr>
        </p:nvSpPr>
        <p:spPr/>
        <p:txBody>
          <a:bodyPr/>
          <a:lstStyle/>
          <a:p>
            <a:r>
              <a:rPr lang="en-US" altLang="en-US"/>
              <a:t>References</a:t>
            </a:r>
          </a:p>
        </p:txBody>
      </p:sp>
      <p:sp>
        <p:nvSpPr>
          <p:cNvPr id="224258" name="Content Placeholder 2">
            <a:extLst>
              <a:ext uri="{FF2B5EF4-FFF2-40B4-BE49-F238E27FC236}">
                <a16:creationId xmlns:a16="http://schemas.microsoft.com/office/drawing/2014/main" id="{F73926DE-DC04-8A4C-B924-3412985630BF}"/>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Austin, Peter C. 2009. “Balance diagnostics for comparing the distribution of baseline covariates between treatment groups in propensity-score matched samples.” </a:t>
            </a:r>
            <a:r>
              <a:rPr lang="en-US" altLang="en-US" sz="1600" i="1"/>
              <a:t>Statistics in Medicine</a:t>
            </a:r>
            <a:r>
              <a:rPr lang="en-US" altLang="en-US" sz="1600"/>
              <a:t> 28 (25): 3083–3107.</a:t>
            </a:r>
          </a:p>
          <a:p>
            <a:pPr marL="0" indent="0">
              <a:buFont typeface="Arial" panose="020B0604020202020204" pitchFamily="34" charset="0"/>
              <a:buNone/>
            </a:pPr>
            <a:r>
              <a:rPr lang="en-US" altLang="en-US" sz="1600"/>
              <a:t>Austin, Peter C, and Elizabeth A Stuart. 2015. “Moving towards best practice when using inverse probability of treatment weighting (IPTW) using the propensity score to estimate causal treatment effects in observational studies.” </a:t>
            </a:r>
            <a:r>
              <a:rPr lang="en-US" altLang="en-US" sz="1600" i="1"/>
              <a:t>Statistics in Medicine</a:t>
            </a:r>
            <a:r>
              <a:rPr lang="en-US" altLang="en-US" sz="1600"/>
              <a:t> 34 (28): 3661–79.</a:t>
            </a:r>
          </a:p>
          <a:p>
            <a:pPr marL="0" indent="0">
              <a:buFont typeface="Arial" panose="020B0604020202020204" pitchFamily="34" charset="0"/>
              <a:buNone/>
            </a:pPr>
            <a:r>
              <a:rPr lang="en-US" altLang="en-US" sz="1600"/>
              <a:t>Bang, Heejung, and James M Robins. 2005. “Doubly Robust Estimation in Missing Data and Causal Inference Models.” </a:t>
            </a:r>
            <a:r>
              <a:rPr lang="en-US" altLang="en-US" sz="1600" i="1"/>
              <a:t>Biometrics</a:t>
            </a:r>
            <a:r>
              <a:rPr lang="en-US" altLang="en-US" sz="1600"/>
              <a:t> 61 (4): 962–73.</a:t>
            </a:r>
          </a:p>
          <a:p>
            <a:pPr marL="0" indent="0">
              <a:buFont typeface="Arial" panose="020B0604020202020204" pitchFamily="34" charset="0"/>
              <a:buNone/>
            </a:pPr>
            <a:r>
              <a:rPr lang="en-US" altLang="en-US" sz="1600"/>
              <a:t>Belle, G. van. 2011. </a:t>
            </a:r>
            <a:r>
              <a:rPr lang="en-US" altLang="en-US" sz="1600" i="1"/>
              <a:t>Statistical Rules of Thumb</a:t>
            </a:r>
            <a:r>
              <a:rPr lang="en-US" altLang="en-US" sz="1600"/>
              <a:t>. Wiley Series in Probability and Statistics. Wiley. </a:t>
            </a:r>
            <a:r>
              <a:rPr lang="en-US" altLang="en-US" sz="1600">
                <a:hlinkClick r:id="rId3"/>
              </a:rPr>
              <a:t>https://books.google.com/books?id=UaEL-HI6v2YC</a:t>
            </a:r>
            <a:r>
              <a:rPr lang="en-US" altLang="en-US" sz="1600"/>
              <a:t>.</a:t>
            </a:r>
          </a:p>
          <a:p>
            <a:pPr marL="0" indent="0">
              <a:buFont typeface="Arial" panose="020B0604020202020204" pitchFamily="34" charset="0"/>
              <a:buNone/>
            </a:pPr>
            <a:r>
              <a:rPr lang="en-US" altLang="en-US" sz="1600"/>
              <a:t>Bross, IDJ. 1966. “Spurious effects from an extraneous variable.” </a:t>
            </a:r>
            <a:r>
              <a:rPr lang="en-US" altLang="en-US" sz="1600" i="1"/>
              <a:t>Journal of Chronic Diseases</a:t>
            </a:r>
            <a:r>
              <a:rPr lang="en-US" altLang="en-US" sz="1600"/>
              <a:t>.</a:t>
            </a:r>
          </a:p>
          <a:p>
            <a:pPr marL="0" indent="0">
              <a:buFont typeface="Arial" panose="020B0604020202020204" pitchFamily="34" charset="0"/>
              <a:buNone/>
            </a:pPr>
            <a:r>
              <a:rPr lang="en-US" altLang="en-US" sz="1600"/>
              <a:t>Brumback, Babette A, Miguel A Hernán, Sebastien J P A Haneuse, and James M Robins. 2004. “Sensitivity analyses for unmeasured confounding assuming a marginal structural model for repeated measures.” </a:t>
            </a:r>
            <a:r>
              <a:rPr lang="en-US" altLang="en-US" sz="1600" i="1"/>
              <a:t>Statistics in Medicine</a:t>
            </a:r>
            <a:r>
              <a:rPr lang="en-US" altLang="en-US" sz="1600"/>
              <a:t> 23 (5): 749–67.</a:t>
            </a:r>
          </a:p>
          <a:p>
            <a:pPr marL="0" indent="0">
              <a:buFont typeface="Arial" panose="020B0604020202020204" pitchFamily="34" charset="0"/>
              <a:buNone/>
            </a:pPr>
            <a:r>
              <a:rPr lang="en-US" altLang="en-US" sz="1600"/>
              <a:t>Busso, Matias, John DiNardo, and Justin McCrary. 2009. “Finite sample properties of semiparametric estimators of average treatment effects.” </a:t>
            </a:r>
            <a:r>
              <a:rPr lang="en-US" altLang="en-US" sz="1600" i="1"/>
              <a:t>Forthcoming in the Journal of Business and Economic Statistics</a:t>
            </a:r>
            <a:r>
              <a:rPr lang="en-US" altLang="en-US" sz="1600"/>
              <a:t>.</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Title 1">
            <a:extLst>
              <a:ext uri="{FF2B5EF4-FFF2-40B4-BE49-F238E27FC236}">
                <a16:creationId xmlns:a16="http://schemas.microsoft.com/office/drawing/2014/main" id="{9D5764C2-5007-FE44-A723-5DE93EE616EC}"/>
              </a:ext>
            </a:extLst>
          </p:cNvPr>
          <p:cNvSpPr>
            <a:spLocks noGrp="1" noChangeArrowheads="1"/>
          </p:cNvSpPr>
          <p:nvPr>
            <p:ph type="title"/>
          </p:nvPr>
        </p:nvSpPr>
        <p:spPr/>
        <p:txBody>
          <a:bodyPr/>
          <a:lstStyle/>
          <a:p>
            <a:r>
              <a:rPr lang="en-US" altLang="en-US"/>
              <a:t>References</a:t>
            </a:r>
          </a:p>
        </p:txBody>
      </p:sp>
      <p:sp>
        <p:nvSpPr>
          <p:cNvPr id="226306" name="Content Placeholder 2">
            <a:extLst>
              <a:ext uri="{FF2B5EF4-FFF2-40B4-BE49-F238E27FC236}">
                <a16:creationId xmlns:a16="http://schemas.microsoft.com/office/drawing/2014/main" id="{88EB2BDD-5417-FE4C-A879-10B1513AE9B0}"/>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 2014. “New Evidence on the Finite Sample Properties of Propensity Score Reweighting and Matching Estimators.” </a:t>
            </a:r>
            <a:r>
              <a:rPr lang="en-US" altLang="en-US" sz="1600" i="1"/>
              <a:t>Review of Economics and Statistics</a:t>
            </a:r>
            <a:r>
              <a:rPr lang="en-US" altLang="en-US" sz="1600"/>
              <a:t> 96 (5): 885–97.</a:t>
            </a:r>
          </a:p>
          <a:p>
            <a:pPr marL="0" indent="0">
              <a:buFont typeface="Arial" panose="020B0604020202020204" pitchFamily="34" charset="0"/>
              <a:buNone/>
            </a:pPr>
            <a:r>
              <a:rPr lang="en-US" altLang="en-US" sz="1600"/>
              <a:t>Connors, A F, T Speroff, N V Dawson, and C Thomas. 1996. “The effectiveness of right heart catheterization in the initial care of critically III patients.” </a:t>
            </a:r>
            <a:r>
              <a:rPr lang="en-US" altLang="en-US" sz="1600" i="1"/>
              <a:t>Jama</a:t>
            </a:r>
            <a:r>
              <a:rPr lang="en-US" altLang="en-US" sz="1600"/>
              <a:t>.</a:t>
            </a:r>
          </a:p>
          <a:p>
            <a:pPr marL="0" indent="0">
              <a:buFont typeface="Arial" panose="020B0604020202020204" pitchFamily="34" charset="0"/>
              <a:buNone/>
            </a:pPr>
            <a:r>
              <a:rPr lang="en-US" altLang="en-US" sz="1600"/>
              <a:t>Cornfield, J, W Haenszel, E C Hammond, A M Lilienfeld, M B Shimkin, and E L Wynder. 1959. “Smoking and lung cancer: recent evidence and a discussion of some questions.” </a:t>
            </a:r>
            <a:r>
              <a:rPr lang="en-US" altLang="en-US" sz="1600" i="1"/>
              <a:t>Journal of the National Cancer Institute</a:t>
            </a:r>
            <a:r>
              <a:rPr lang="en-US" altLang="en-US" sz="1600"/>
              <a:t> 22 (1): 173–203.</a:t>
            </a:r>
          </a:p>
          <a:p>
            <a:pPr marL="0" indent="0">
              <a:buFont typeface="Arial" panose="020B0604020202020204" pitchFamily="34" charset="0"/>
              <a:buNone/>
            </a:pPr>
            <a:r>
              <a:rPr lang="en-US" altLang="en-US" sz="1600"/>
              <a:t>Crump, R K, V J Hotz, G W Imbens, and O A Mitnik. 2009. “Dealing with limited overlap in estimation of average treatment effects.” </a:t>
            </a:r>
            <a:r>
              <a:rPr lang="en-US" altLang="en-US" sz="1600" i="1"/>
              <a:t>Biometrika</a:t>
            </a:r>
            <a:r>
              <a:rPr lang="en-US" altLang="en-US" sz="1600"/>
              <a:t> 96 (1): 187–99.</a:t>
            </a:r>
          </a:p>
          <a:p>
            <a:pPr marL="0" indent="0">
              <a:buFont typeface="Arial" panose="020B0604020202020204" pitchFamily="34" charset="0"/>
              <a:buNone/>
            </a:pPr>
            <a:r>
              <a:rPr lang="en-US" altLang="en-US" sz="1600"/>
              <a:t>Ding, Peng, and Tyler J VanderWeele. 2016. “Sensitivity Analysis Without Assumptions.” </a:t>
            </a:r>
            <a:r>
              <a:rPr lang="en-US" altLang="en-US" sz="1600" i="1"/>
              <a:t>Epidemiology (Cambridge, Mass.)</a:t>
            </a:r>
            <a:r>
              <a:rPr lang="en-US" altLang="en-US" sz="1600"/>
              <a:t> 27 (3): 368–77.</a:t>
            </a:r>
          </a:p>
          <a:p>
            <a:pPr marL="0" indent="0">
              <a:buFont typeface="Arial" panose="020B0604020202020204" pitchFamily="34" charset="0"/>
              <a:buNone/>
            </a:pPr>
            <a:r>
              <a:rPr lang="en-US" altLang="en-US" sz="1600"/>
              <a:t>D’Agostino, R B. 1998. “Propensity score methods for bias reduction in the comparison of a treatment to a non-randomized control group.” </a:t>
            </a:r>
            <a:r>
              <a:rPr lang="en-US" altLang="en-US" sz="1600" i="1"/>
              <a:t>Statistics in Medicine</a:t>
            </a:r>
            <a:r>
              <a:rPr lang="en-US" altLang="en-US" sz="1600"/>
              <a:t> 17 (19): 2265–81.</a:t>
            </a:r>
          </a:p>
          <a:p>
            <a:pPr marL="0" indent="0">
              <a:buFont typeface="Arial" panose="020B0604020202020204" pitchFamily="34" charset="0"/>
              <a:buNone/>
            </a:pPr>
            <a:r>
              <a:rPr lang="en-US" altLang="en-US" sz="1600"/>
              <a:t>Freedman, David A, and Richard A Berk. 2008. “Weighting regressions by propensity scores.” </a:t>
            </a:r>
            <a:r>
              <a:rPr lang="en-US" altLang="en-US" sz="1600" i="1"/>
              <a:t>Evaluation Review</a:t>
            </a:r>
            <a:r>
              <a:rPr lang="en-US" altLang="en-US" sz="1600"/>
              <a:t> 32 (4): 392–409.</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Title 1">
            <a:extLst>
              <a:ext uri="{FF2B5EF4-FFF2-40B4-BE49-F238E27FC236}">
                <a16:creationId xmlns:a16="http://schemas.microsoft.com/office/drawing/2014/main" id="{6CFFAC8E-97DF-FB44-AAE2-0B51E22B2EE9}"/>
              </a:ext>
            </a:extLst>
          </p:cNvPr>
          <p:cNvSpPr>
            <a:spLocks noGrp="1" noChangeArrowheads="1"/>
          </p:cNvSpPr>
          <p:nvPr>
            <p:ph type="title"/>
          </p:nvPr>
        </p:nvSpPr>
        <p:spPr/>
        <p:txBody>
          <a:bodyPr/>
          <a:lstStyle/>
          <a:p>
            <a:r>
              <a:rPr lang="en-US" altLang="en-US"/>
              <a:t>References</a:t>
            </a:r>
          </a:p>
        </p:txBody>
      </p:sp>
      <p:sp>
        <p:nvSpPr>
          <p:cNvPr id="228354" name="Content Placeholder 2">
            <a:extLst>
              <a:ext uri="{FF2B5EF4-FFF2-40B4-BE49-F238E27FC236}">
                <a16:creationId xmlns:a16="http://schemas.microsoft.com/office/drawing/2014/main" id="{E6EB1284-3ED4-E548-AE2B-C3EEFB63745B}"/>
              </a:ext>
            </a:extLst>
          </p:cNvPr>
          <p:cNvSpPr>
            <a:spLocks noGrp="1" noChangeArrowheads="1"/>
          </p:cNvSpPr>
          <p:nvPr>
            <p:ph idx="1"/>
          </p:nvPr>
        </p:nvSpPr>
        <p:spPr/>
        <p:txBody>
          <a:bodyPr>
            <a:normAutofit lnSpcReduction="10000"/>
          </a:bodyPr>
          <a:lstStyle/>
          <a:p>
            <a:pPr marL="0" indent="0">
              <a:buFont typeface="Arial" panose="020B0604020202020204" pitchFamily="34" charset="0"/>
              <a:buNone/>
            </a:pPr>
            <a:r>
              <a:rPr lang="en-US" altLang="en-US" sz="1600"/>
              <a:t>Funk, Michele Jonsson, Daniel Westreich, Chris Wiesen, Til Stürmer, M Alan Brookhart, and Marie Davidian. 2011. “Doubly Robust Estimation of Causal Effects.” </a:t>
            </a:r>
            <a:r>
              <a:rPr lang="en-US" altLang="en-US" sz="1600" i="1"/>
              <a:t>American Journal of Epidemiology</a:t>
            </a:r>
            <a:r>
              <a:rPr lang="en-US" altLang="en-US" sz="1600"/>
              <a:t> 173 (7): 761–67.</a:t>
            </a:r>
          </a:p>
          <a:p>
            <a:pPr marL="0" indent="0">
              <a:buFont typeface="Arial" panose="020B0604020202020204" pitchFamily="34" charset="0"/>
              <a:buNone/>
            </a:pPr>
            <a:r>
              <a:rPr lang="en-US" altLang="en-US" sz="1600"/>
              <a:t>Greenland, Sander. 1998. “The sensitivity of a sensitivity analysis.” </a:t>
            </a:r>
            <a:r>
              <a:rPr lang="en-US" altLang="en-US" sz="1600" i="1"/>
              <a:t>1997 Proceedings of the Biometrics Section American Statistica Association</a:t>
            </a:r>
            <a:r>
              <a:rPr lang="en-US" altLang="en-US" sz="1600"/>
              <a:t>, 19–21.</a:t>
            </a:r>
          </a:p>
          <a:p>
            <a:pPr marL="0" indent="0">
              <a:buFont typeface="Arial" panose="020B0604020202020204" pitchFamily="34" charset="0"/>
              <a:buNone/>
            </a:pPr>
            <a:r>
              <a:rPr lang="en-US" altLang="en-US" sz="1600"/>
              <a:t>———. 2001. “Sensitivity Analysis, Monte Carlo Risk Analysis, and Bayesian Uncertainty Assessment.” </a:t>
            </a:r>
            <a:r>
              <a:rPr lang="en-US" altLang="en-US" sz="1600" i="1"/>
              <a:t>Risk Analysis</a:t>
            </a:r>
            <a:r>
              <a:rPr lang="en-US" altLang="en-US" sz="1600"/>
              <a:t> 21 (4): 579–84.</a:t>
            </a:r>
          </a:p>
          <a:p>
            <a:pPr marL="0" indent="0">
              <a:buFont typeface="Arial" panose="020B0604020202020204" pitchFamily="34" charset="0"/>
              <a:buNone/>
            </a:pPr>
            <a:r>
              <a:rPr lang="en-US" altLang="en-US" sz="1600"/>
              <a:t>———. 2003. “The Impact of Prior Distributions for Uncontrolled Confounding and Response Bias.” </a:t>
            </a:r>
            <a:r>
              <a:rPr lang="en-US" altLang="en-US" sz="1600" i="1"/>
              <a:t>Journal of the American Statistical Association</a:t>
            </a:r>
            <a:r>
              <a:rPr lang="en-US" altLang="en-US" sz="1600"/>
              <a:t> 98 (461): 47–54.</a:t>
            </a:r>
          </a:p>
          <a:p>
            <a:pPr marL="0" indent="0">
              <a:buFont typeface="Arial" panose="020B0604020202020204" pitchFamily="34" charset="0"/>
              <a:buNone/>
            </a:pPr>
            <a:r>
              <a:rPr lang="en-US" altLang="en-US" sz="1600"/>
              <a:t>———. 2005. “Multiple-bias modelling for analysis of observational data.” </a:t>
            </a:r>
            <a:r>
              <a:rPr lang="en-US" altLang="en-US" sz="1600" i="1"/>
              <a:t>Journal of the Royal Statistical Society: Series A (Statistics in Society)</a:t>
            </a:r>
            <a:r>
              <a:rPr lang="en-US" altLang="en-US" sz="1600"/>
              <a:t> 168 (2): 267–306.</a:t>
            </a:r>
          </a:p>
          <a:p>
            <a:pPr marL="0" indent="0">
              <a:buFont typeface="Arial" panose="020B0604020202020204" pitchFamily="34" charset="0"/>
              <a:buNone/>
            </a:pPr>
            <a:r>
              <a:rPr lang="en-US" altLang="en-US" sz="1600"/>
              <a:t>Groenwold, Rolf H H, Anna M M Van Deursen, Arno W Hoes, and Eelko Hak. 2008. “Poor Quality of Reporting Confounding Bias in Observational Intervention Studies: A Systematic Review.” </a:t>
            </a:r>
            <a:r>
              <a:rPr lang="en-US" altLang="en-US" sz="1600" i="1"/>
              <a:t>Annals of Epidemiology</a:t>
            </a:r>
            <a:r>
              <a:rPr lang="en-US" altLang="en-US" sz="1600"/>
              <a:t> 18 (10): 746–51.</a:t>
            </a:r>
          </a:p>
          <a:p>
            <a:pPr marL="0" indent="0">
              <a:buFont typeface="Arial" panose="020B0604020202020204" pitchFamily="34" charset="0"/>
              <a:buNone/>
            </a:pPr>
            <a:r>
              <a:rPr lang="en-US" altLang="en-US" sz="1600"/>
              <a:t>Groenwold, Rolf H H, Frank Vries, Anthonius Boer, Wiebe R Pestman, Frans H Rutten, Arno W Hoes, and Olaf H Klungel. 2011. “Balance measures for propensity score methods: a clinical example on beta-agonist use and the risk of myocardial infarction.” </a:t>
            </a:r>
            <a:r>
              <a:rPr lang="en-US" altLang="en-US" sz="1600" i="1"/>
              <a:t>Pharmacoepidemiology and Drug Safety</a:t>
            </a:r>
            <a:r>
              <a:rPr lang="en-US" altLang="en-US" sz="1600"/>
              <a:t> 20 (11): 1130–7.</a:t>
            </a:r>
          </a:p>
          <a:p>
            <a:pPr marL="0" indent="0">
              <a:buFont typeface="Arial" panose="020B0604020202020204" pitchFamily="34" charset="0"/>
              <a:buNone/>
            </a:pPr>
            <a:endParaRPr lang="en-US" altLang="en-US" sz="16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Title 1">
            <a:extLst>
              <a:ext uri="{FF2B5EF4-FFF2-40B4-BE49-F238E27FC236}">
                <a16:creationId xmlns:a16="http://schemas.microsoft.com/office/drawing/2014/main" id="{C4A49C08-B379-E94E-BD91-EF60AC50BE7C}"/>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2D1E4881-901E-F14E-ACF0-4EE2124AFF18}"/>
              </a:ext>
            </a:extLst>
          </p:cNvPr>
          <p:cNvSpPr>
            <a:spLocks noGrp="1"/>
          </p:cNvSpPr>
          <p:nvPr>
            <p:ph idx="1"/>
          </p:nvPr>
        </p:nvSpPr>
        <p:spPr/>
        <p:txBody>
          <a:bodyPr rtlCol="0">
            <a:normAutofit fontScale="62500" lnSpcReduction="20000"/>
          </a:bodyPr>
          <a:lstStyle/>
          <a:p>
            <a:pPr marL="0" indent="0" fontAlgn="auto">
              <a:spcAft>
                <a:spcPts val="0"/>
              </a:spcAft>
              <a:buFont typeface="Arial"/>
              <a:buNone/>
              <a:defRPr/>
            </a:pPr>
            <a:r>
              <a:rPr lang="en-US" sz="2900" dirty="0"/>
              <a:t>Hansen, Ben B, and Mark M Fredrickson. 2014. “Omitted Variable Sensitivity Analysis with the Annotated Love Plot.” </a:t>
            </a:r>
            <a:r>
              <a:rPr lang="en-US" sz="2900" i="1" dirty="0"/>
              <a:t>Society for Research on Educational Effectiveness</a:t>
            </a:r>
            <a:r>
              <a:rPr lang="en-US" sz="2900" dirty="0"/>
              <a:t>.</a:t>
            </a:r>
          </a:p>
          <a:p>
            <a:pPr marL="0" indent="0" fontAlgn="auto">
              <a:spcAft>
                <a:spcPts val="0"/>
              </a:spcAft>
              <a:buFont typeface="Arial"/>
              <a:buNone/>
              <a:defRPr/>
            </a:pPr>
            <a:r>
              <a:rPr lang="en-US" sz="2900" dirty="0" err="1"/>
              <a:t>Hosman</a:t>
            </a:r>
            <a:r>
              <a:rPr lang="en-US" sz="2900" dirty="0"/>
              <a:t>, C A, B B Hansen, and P W Holland. 2010. “The Sensitivity of Linear Regression Coefficients’ Confidence Limits to the Omission of a Confounder.” </a:t>
            </a:r>
            <a:r>
              <a:rPr lang="en-US" sz="2900" i="1" dirty="0"/>
              <a:t>The Annals of Applied Statistics</a:t>
            </a:r>
            <a:r>
              <a:rPr lang="en-US" sz="2900" dirty="0"/>
              <a:t>.</a:t>
            </a:r>
          </a:p>
          <a:p>
            <a:pPr marL="0" indent="0" fontAlgn="auto">
              <a:spcAft>
                <a:spcPts val="0"/>
              </a:spcAft>
              <a:buFont typeface="Arial"/>
              <a:buNone/>
              <a:defRPr/>
            </a:pPr>
            <a:r>
              <a:rPr lang="en-US" sz="2900" dirty="0"/>
              <a:t>Hsu, Jesse Y, and Dylan S Small. 2013. “Calibrating Sensitivity Analyses to Observed Covariates in Observational Studies.” </a:t>
            </a:r>
            <a:r>
              <a:rPr lang="en-US" sz="2900" i="1" dirty="0"/>
              <a:t>Biometrics</a:t>
            </a:r>
            <a:r>
              <a:rPr lang="en-US" sz="2900" dirty="0"/>
              <a:t> 69 (4): 803–11.</a:t>
            </a:r>
          </a:p>
          <a:p>
            <a:pPr marL="0" indent="0" fontAlgn="auto">
              <a:spcAft>
                <a:spcPts val="0"/>
              </a:spcAft>
              <a:buFont typeface="Arial"/>
              <a:buNone/>
              <a:defRPr/>
            </a:pPr>
            <a:r>
              <a:rPr lang="en-US" sz="2900" dirty="0"/>
              <a:t>Imai, K, G King, and E A Stuart. 2008. “Misunderstandings between experimentalists and </a:t>
            </a:r>
            <a:r>
              <a:rPr lang="en-US" sz="2900" dirty="0" err="1"/>
              <a:t>observationalists</a:t>
            </a:r>
            <a:r>
              <a:rPr lang="en-US" sz="2900" dirty="0"/>
              <a:t> about causal inference.” </a:t>
            </a:r>
            <a:r>
              <a:rPr lang="en-US" sz="2900" i="1" dirty="0"/>
              <a:t>Journal of the Royal Statistical Society …</a:t>
            </a:r>
            <a:r>
              <a:rPr lang="en-US" sz="2900" dirty="0"/>
              <a:t>.</a:t>
            </a:r>
          </a:p>
          <a:p>
            <a:pPr marL="0" indent="0" fontAlgn="auto">
              <a:spcAft>
                <a:spcPts val="0"/>
              </a:spcAft>
              <a:buFont typeface="Arial"/>
              <a:buNone/>
              <a:defRPr/>
            </a:pPr>
            <a:r>
              <a:rPr lang="en-US" sz="2900" dirty="0" err="1"/>
              <a:t>Imbens</a:t>
            </a:r>
            <a:r>
              <a:rPr lang="en-US" sz="2900" dirty="0"/>
              <a:t>, Guido W, and Donald B Rubin. 2015. </a:t>
            </a:r>
            <a:r>
              <a:rPr lang="en-US" sz="2900" i="1" dirty="0"/>
              <a:t>Causal Inference in Statistics, Social, and Biomedical Sciences</a:t>
            </a:r>
            <a:r>
              <a:rPr lang="en-US" sz="2900" dirty="0"/>
              <a:t>. Cambridge University Press.</a:t>
            </a:r>
          </a:p>
          <a:p>
            <a:pPr marL="0" indent="0" fontAlgn="auto">
              <a:spcAft>
                <a:spcPts val="0"/>
              </a:spcAft>
              <a:buFont typeface="Arial"/>
              <a:buNone/>
              <a:defRPr/>
            </a:pPr>
            <a:r>
              <a:rPr lang="en-US" sz="2900" dirty="0" err="1"/>
              <a:t>Imbens</a:t>
            </a:r>
            <a:r>
              <a:rPr lang="en-US" sz="2900" dirty="0"/>
              <a:t>, Guido W, and Jeffrey M Wooldridge. 2009. “Recent Developments in the Econometrics of Program Evaluation.” </a:t>
            </a:r>
            <a:r>
              <a:rPr lang="en-US" sz="2900" i="1" dirty="0"/>
              <a:t>Journal of Economic Literature</a:t>
            </a:r>
            <a:r>
              <a:rPr lang="en-US" sz="2900" dirty="0"/>
              <a:t> 47 (1): 5–86.</a:t>
            </a:r>
          </a:p>
          <a:p>
            <a:pPr marL="0" indent="0" fontAlgn="auto">
              <a:spcAft>
                <a:spcPts val="0"/>
              </a:spcAft>
              <a:buFont typeface="Arial"/>
              <a:buNone/>
              <a:defRPr/>
            </a:pPr>
            <a:r>
              <a:rPr lang="en-US" sz="2900" dirty="0" err="1"/>
              <a:t>Joffe</a:t>
            </a:r>
            <a:r>
              <a:rPr lang="en-US" sz="2900" dirty="0"/>
              <a:t>, Marshall M, Thomas R Ten Have, Harold I Feldman, and Stephen E Kimmel. 2004. “Model Selection, Confounder</a:t>
            </a:r>
          </a:p>
          <a:p>
            <a:pPr marL="0" indent="0" fontAlgn="auto">
              <a:spcAft>
                <a:spcPts val="0"/>
              </a:spcAft>
              <a:buFont typeface="Arial"/>
              <a:buNone/>
              <a:defRPr/>
            </a:pPr>
            <a:r>
              <a:rPr lang="en-US" sz="2900" dirty="0"/>
              <a:t> Control, and Marginal Structural Models.” </a:t>
            </a:r>
            <a:r>
              <a:rPr lang="en-US" sz="2900" i="1" dirty="0"/>
              <a:t>The American Statistician</a:t>
            </a:r>
            <a:r>
              <a:rPr lang="en-US" sz="2900" dirty="0"/>
              <a:t> 58 (4): 272–79.</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Title 1">
            <a:extLst>
              <a:ext uri="{FF2B5EF4-FFF2-40B4-BE49-F238E27FC236}">
                <a16:creationId xmlns:a16="http://schemas.microsoft.com/office/drawing/2014/main" id="{441B4680-209C-B646-B529-ABB1336AA7D1}"/>
              </a:ext>
            </a:extLst>
          </p:cNvPr>
          <p:cNvSpPr>
            <a:spLocks noGrp="1" noChangeArrowheads="1"/>
          </p:cNvSpPr>
          <p:nvPr>
            <p:ph type="title"/>
          </p:nvPr>
        </p:nvSpPr>
        <p:spPr/>
        <p:txBody>
          <a:bodyPr/>
          <a:lstStyle/>
          <a:p>
            <a:r>
              <a:rPr lang="en-US" altLang="en-US"/>
              <a:t>References</a:t>
            </a:r>
          </a:p>
        </p:txBody>
      </p:sp>
      <p:sp>
        <p:nvSpPr>
          <p:cNvPr id="232450" name="Content Placeholder 2">
            <a:extLst>
              <a:ext uri="{FF2B5EF4-FFF2-40B4-BE49-F238E27FC236}">
                <a16:creationId xmlns:a16="http://schemas.microsoft.com/office/drawing/2014/main" id="{F9510A83-4F9E-C547-BF6F-CC1511702C3B}"/>
              </a:ext>
            </a:extLst>
          </p:cNvPr>
          <p:cNvSpPr>
            <a:spLocks noGrp="1" noChangeArrowheads="1"/>
          </p:cNvSpPr>
          <p:nvPr>
            <p:ph idx="1"/>
          </p:nvPr>
        </p:nvSpPr>
        <p:spPr>
          <a:xfrm>
            <a:off x="838200" y="1570038"/>
            <a:ext cx="10515600" cy="4351337"/>
          </a:xfrm>
        </p:spPr>
        <p:txBody>
          <a:bodyPr>
            <a:normAutofit fontScale="92500" lnSpcReduction="20000"/>
          </a:bodyPr>
          <a:lstStyle/>
          <a:p>
            <a:pPr marL="0" indent="0">
              <a:buFont typeface="Arial" panose="020B0604020202020204" pitchFamily="34" charset="0"/>
              <a:buNone/>
            </a:pPr>
            <a:r>
              <a:rPr lang="en-US" altLang="en-US" sz="1600"/>
              <a:t>Li, Liang, and Tom Greene. 2013. “A Weighting Analogue to Pair Matching in Propensity Score Analysis.” </a:t>
            </a:r>
            <a:r>
              <a:rPr lang="en-US" altLang="en-US" sz="1600" i="1"/>
              <a:t>The International Journal of Biostatistics</a:t>
            </a:r>
            <a:r>
              <a:rPr lang="en-US" altLang="en-US" sz="1600"/>
              <a:t>.</a:t>
            </a:r>
          </a:p>
          <a:p>
            <a:pPr marL="0" indent="0">
              <a:buFont typeface="Arial" panose="020B0604020202020204" pitchFamily="34" charset="0"/>
              <a:buNone/>
            </a:pPr>
            <a:r>
              <a:rPr lang="en-US" altLang="en-US" sz="1600"/>
              <a:t>Lin, D Y, B M Psaty, and R A Kronmal. 1998. “Assessing the sensitivity of regression results to unmeasured confounders in observational studies.” </a:t>
            </a:r>
            <a:r>
              <a:rPr lang="en-US" altLang="en-US" sz="1600" i="1"/>
              <a:t>Biometrics</a:t>
            </a:r>
            <a:r>
              <a:rPr lang="en-US" altLang="en-US" sz="1600"/>
              <a:t> 54 (3): 948–63.</a:t>
            </a:r>
          </a:p>
          <a:p>
            <a:pPr marL="0" indent="0">
              <a:buFont typeface="Arial" panose="020B0604020202020204" pitchFamily="34" charset="0"/>
              <a:buNone/>
            </a:pPr>
            <a:r>
              <a:rPr lang="en-US" altLang="en-US" sz="1600"/>
              <a:t>Lipsitz, Stuart R, Joseph G Ibrahim, and Lue Ping Zhao. 1999. “A Weighted Estimating Equation for Missing Covariate Data with Properties Similar to Maximum Likelihood.” </a:t>
            </a:r>
            <a:r>
              <a:rPr lang="en-US" altLang="en-US" sz="1600" i="1"/>
              <a:t>Journal of the American Statistical Association</a:t>
            </a:r>
            <a:r>
              <a:rPr lang="en-US" altLang="en-US" sz="1600"/>
              <a:t> 94 (448): 1147–60.</a:t>
            </a:r>
          </a:p>
          <a:p>
            <a:pPr marL="0" indent="0">
              <a:buFont typeface="Arial" panose="020B0604020202020204" pitchFamily="34" charset="0"/>
              <a:buNone/>
            </a:pPr>
            <a:r>
              <a:rPr lang="en-US" altLang="en-US" sz="1600"/>
              <a:t>Love, T E. 2002. “Displaying covariate balance after adjustment for selection bias.” Joint Statistical Meeting: Section on Health Policy Statistics.</a:t>
            </a:r>
          </a:p>
          <a:p>
            <a:pPr marL="0" indent="0">
              <a:buFont typeface="Arial" panose="020B0604020202020204" pitchFamily="34" charset="0"/>
              <a:buNone/>
            </a:pPr>
            <a:r>
              <a:rPr lang="en-US" altLang="en-US" sz="1600"/>
              <a:t>Lumley, Thomas. 2011. </a:t>
            </a:r>
            <a:r>
              <a:rPr lang="en-US" altLang="en-US" sz="1600" i="1"/>
              <a:t>Complex Surveys: A Guide to Analysis Using R</a:t>
            </a:r>
            <a:r>
              <a:rPr lang="en-US" altLang="en-US" sz="1600"/>
              <a:t>. Vol. 565. John Wiley &amp; Sons.</a:t>
            </a:r>
          </a:p>
          <a:p>
            <a:pPr marL="0" indent="0">
              <a:buFont typeface="Arial" panose="020B0604020202020204" pitchFamily="34" charset="0"/>
              <a:buNone/>
            </a:pPr>
            <a:r>
              <a:rPr lang="en-US" altLang="en-US" sz="1600"/>
              <a:t>Lunceford, Jared K, and Marie Davidian. 2004. “Stratification and weighting via the propensity score in estimation of causal treatment effects: a comparative study.” </a:t>
            </a:r>
            <a:r>
              <a:rPr lang="en-US" altLang="en-US" sz="1600" i="1"/>
              <a:t>Statistics in Medicine</a:t>
            </a:r>
            <a:r>
              <a:rPr lang="en-US" altLang="en-US" sz="1600"/>
              <a:t> 23 (19): 2937–60.</a:t>
            </a:r>
          </a:p>
          <a:p>
            <a:pPr marL="0" indent="0">
              <a:buFont typeface="Arial" panose="020B0604020202020204" pitchFamily="34" charset="0"/>
              <a:buNone/>
            </a:pPr>
            <a:r>
              <a:rPr lang="en-US" altLang="en-US" sz="1600"/>
              <a:t>Mao, Huzhang, and Liang Li. 2018. </a:t>
            </a:r>
            <a:r>
              <a:rPr lang="en-US" altLang="en-US" sz="1600" i="1"/>
              <a:t>PSW: Propensity Score Weighting Methods for Dichotomous Treatments</a:t>
            </a:r>
            <a:r>
              <a:rPr lang="en-US" altLang="en-US" sz="1600"/>
              <a:t>. </a:t>
            </a:r>
            <a:r>
              <a:rPr lang="en-US" altLang="en-US" sz="1600">
                <a:hlinkClick r:id="rId3"/>
              </a:rPr>
              <a:t>https://CRAN.R-project.org/package=PSW</a:t>
            </a:r>
            <a:r>
              <a:rPr lang="en-US" altLang="en-US" sz="1600"/>
              <a:t>.</a:t>
            </a:r>
          </a:p>
          <a:p>
            <a:pPr marL="0" indent="0">
              <a:buFont typeface="Arial" panose="020B0604020202020204" pitchFamily="34" charset="0"/>
              <a:buNone/>
            </a:pPr>
            <a:r>
              <a:rPr lang="en-US" altLang="en-US" sz="1600"/>
              <a:t>McCandless, Lawrence C, Paul Gustafson, and Adrian Levy. 2007. “Bayesian sensitivity analysis for unmeasured confounding in observational studies.” </a:t>
            </a:r>
            <a:r>
              <a:rPr lang="en-US" altLang="en-US" sz="1600" i="1"/>
              <a:t>Statistics in Medicine</a:t>
            </a:r>
            <a:r>
              <a:rPr lang="en-US" altLang="en-US" sz="1600"/>
              <a:t> 26 (11): 2331–47.</a:t>
            </a:r>
          </a:p>
          <a:p>
            <a:pPr marL="0" indent="0">
              <a:buFont typeface="Arial" panose="020B0604020202020204" pitchFamily="34" charset="0"/>
              <a:buNone/>
            </a:pPr>
            <a:r>
              <a:rPr lang="en-US" altLang="en-US" sz="1600"/>
              <a:t>McCandless, Lawrence C, Paul Gustafson, and Adrian R Levy. 2008. “A sensitivity analysis using information about measured confounders yielded improved uncertainty assessments for unmeasured confounding.” </a:t>
            </a:r>
            <a:r>
              <a:rPr lang="en-US" altLang="en-US" sz="1600" i="1"/>
              <a:t>Journal of Clinical Epidemiology</a:t>
            </a:r>
            <a:r>
              <a:rPr lang="en-US" altLang="en-US" sz="1600"/>
              <a:t> 61 (3): 247–55.</a:t>
            </a:r>
          </a:p>
          <a:p>
            <a:pPr marL="0" indent="0">
              <a:buFont typeface="Arial" panose="020B0604020202020204" pitchFamily="34" charset="0"/>
              <a:buNone/>
            </a:pPr>
            <a:endParaRPr lang="en-US" altLang="en-US" sz="160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Title 1">
            <a:extLst>
              <a:ext uri="{FF2B5EF4-FFF2-40B4-BE49-F238E27FC236}">
                <a16:creationId xmlns:a16="http://schemas.microsoft.com/office/drawing/2014/main" id="{C13D00FE-A5A8-AF47-BF8C-C2D91280DA81}"/>
              </a:ext>
            </a:extLst>
          </p:cNvPr>
          <p:cNvSpPr>
            <a:spLocks noGrp="1" noChangeArrowheads="1"/>
          </p:cNvSpPr>
          <p:nvPr>
            <p:ph type="title"/>
          </p:nvPr>
        </p:nvSpPr>
        <p:spPr/>
        <p:txBody>
          <a:bodyPr/>
          <a:lstStyle/>
          <a:p>
            <a:r>
              <a:rPr lang="en-US" altLang="en-US"/>
              <a:t>References</a:t>
            </a:r>
          </a:p>
        </p:txBody>
      </p:sp>
      <p:sp>
        <p:nvSpPr>
          <p:cNvPr id="234498" name="Content Placeholder 2">
            <a:extLst>
              <a:ext uri="{FF2B5EF4-FFF2-40B4-BE49-F238E27FC236}">
                <a16:creationId xmlns:a16="http://schemas.microsoft.com/office/drawing/2014/main" id="{3EE99437-8BA1-6245-AB78-EEB2F9C546B2}"/>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Neugebauer, Romain, and Mark van der Laan. 2005. “Why prefer double robust estimators in causal inference?” </a:t>
            </a:r>
            <a:r>
              <a:rPr lang="en-US" altLang="en-US" sz="1600" i="1"/>
              <a:t>Journal of Statistical Planning and Inference</a:t>
            </a:r>
            <a:r>
              <a:rPr lang="en-US" altLang="en-US" sz="1600"/>
              <a:t> 129 (1-2): 405–26.</a:t>
            </a:r>
          </a:p>
          <a:p>
            <a:pPr marL="0" indent="0">
              <a:buFont typeface="Arial" panose="020B0604020202020204" pitchFamily="34" charset="0"/>
              <a:buNone/>
            </a:pPr>
            <a:r>
              <a:rPr lang="en-US" altLang="en-US" sz="1600"/>
              <a:t>Neyman, Jersey. 1923. “Sur les applications de la théorie des probabilités aux experiences agricoles: Essai des principes.” </a:t>
            </a:r>
            <a:r>
              <a:rPr lang="en-US" altLang="en-US" sz="1600" i="1"/>
              <a:t>Roczniki Nauk Rolniczych</a:t>
            </a:r>
            <a:r>
              <a:rPr lang="en-US" altLang="en-US" sz="1600"/>
              <a:t> 10: 1–51.</a:t>
            </a:r>
          </a:p>
          <a:p>
            <a:pPr marL="0" indent="0">
              <a:buFont typeface="Arial" panose="020B0604020202020204" pitchFamily="34" charset="0"/>
              <a:buNone/>
            </a:pPr>
            <a:r>
              <a:rPr lang="en-US" altLang="en-US" sz="1600"/>
              <a:t>R Core Team. 2017. </a:t>
            </a:r>
            <a:r>
              <a:rPr lang="en-US" altLang="en-US" sz="1600" i="1"/>
              <a:t>R: A Language and Environment for Statistical Computing</a:t>
            </a:r>
            <a:r>
              <a:rPr lang="en-US" altLang="en-US" sz="1600"/>
              <a:t>. Vienna, Austria: R Foundation for Statistical Computing. </a:t>
            </a:r>
            <a:r>
              <a:rPr lang="en-US" altLang="en-US" sz="1600">
                <a:hlinkClick r:id="rId3"/>
              </a:rPr>
              <a:t>https://www.R-project.org/</a:t>
            </a:r>
            <a:r>
              <a:rPr lang="en-US" altLang="en-US" sz="1600"/>
              <a:t>.</a:t>
            </a:r>
          </a:p>
          <a:p>
            <a:pPr marL="0" indent="0">
              <a:buFont typeface="Arial" panose="020B0604020202020204" pitchFamily="34" charset="0"/>
              <a:buNone/>
            </a:pPr>
            <a:r>
              <a:rPr lang="en-US" altLang="en-US" sz="1600"/>
              <a:t>Robins, James M. 2000. “Robust estimation in sequentially ignorable missing data and causal inference models.” In </a:t>
            </a:r>
            <a:r>
              <a:rPr lang="en-US" altLang="en-US" sz="1600" i="1"/>
              <a:t>Proceedings of the American Statistical Association</a:t>
            </a:r>
            <a:r>
              <a:rPr lang="en-US" altLang="en-US" sz="1600"/>
              <a:t>, 6–10.</a:t>
            </a:r>
          </a:p>
          <a:p>
            <a:pPr marL="0" indent="0">
              <a:buFont typeface="Arial" panose="020B0604020202020204" pitchFamily="34" charset="0"/>
              <a:buNone/>
            </a:pPr>
            <a:r>
              <a:rPr lang="en-US" altLang="en-US" sz="1600"/>
              <a:t>Robins, James M, Andrea Rotnitzky, and Mark van der Laan. 2000. “On Profile Likelihood: Comment.” </a:t>
            </a:r>
            <a:r>
              <a:rPr lang="en-US" altLang="en-US" sz="1600" i="1"/>
              <a:t>Journal of the American Statistical Association</a:t>
            </a:r>
            <a:r>
              <a:rPr lang="en-US" altLang="en-US" sz="1600"/>
              <a:t> 95 (450): 477.</a:t>
            </a:r>
          </a:p>
          <a:p>
            <a:pPr marL="0" indent="0">
              <a:buFont typeface="Arial" panose="020B0604020202020204" pitchFamily="34" charset="0"/>
              <a:buNone/>
            </a:pPr>
            <a:r>
              <a:rPr lang="en-US" altLang="en-US" sz="1600"/>
              <a:t>Robins, James M, Andrea Rotnitzky, and Daniel O Scharfstein. 2000. “Sensitivity Analysis for Selection bias and unmeasured Confounding in missing Data and Causal inference models.” In </a:t>
            </a:r>
            <a:r>
              <a:rPr lang="en-US" altLang="en-US" sz="1600" i="1"/>
              <a:t>Statistical Models in Epidemiology, the Environment, and Clinical Trials</a:t>
            </a:r>
            <a:r>
              <a:rPr lang="en-US" altLang="en-US" sz="1600"/>
              <a:t>, 1–94. New York, NY: Springer New York.</a:t>
            </a:r>
          </a:p>
          <a:p>
            <a:pPr marL="0" indent="0">
              <a:buFont typeface="Arial" panose="020B0604020202020204" pitchFamily="34" charset="0"/>
              <a:buNone/>
            </a:pPr>
            <a:r>
              <a:rPr lang="en-US" altLang="en-US" sz="1600"/>
              <a:t>Robins, James M, Andrea Rotnitzky, and Lue Ping Zhao. 2012. “Estimation of Regression Coefficients When Some Regressors are not Always Observed.” </a:t>
            </a:r>
            <a:r>
              <a:rPr lang="en-US" altLang="en-US" sz="1600" i="1"/>
              <a:t>Journal of the American Statistical Association</a:t>
            </a:r>
            <a:r>
              <a:rPr lang="en-US" altLang="en-US" sz="1600"/>
              <a:t> 89 (427): 846–66.</a:t>
            </a:r>
          </a:p>
          <a:p>
            <a:pPr marL="0" indent="0">
              <a:buFont typeface="Arial" panose="020B0604020202020204" pitchFamily="34" charset="0"/>
              <a:buNone/>
            </a:pPr>
            <a:endParaRPr lang="en-US" altLang="en-US" sz="16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Title 1">
            <a:extLst>
              <a:ext uri="{FF2B5EF4-FFF2-40B4-BE49-F238E27FC236}">
                <a16:creationId xmlns:a16="http://schemas.microsoft.com/office/drawing/2014/main" id="{2D5267F9-C7C4-794A-83AD-0AB9FEBBCA57}"/>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F513A751-4655-5642-A94C-914754D424F6}"/>
              </a:ext>
            </a:extLst>
          </p:cNvPr>
          <p:cNvSpPr>
            <a:spLocks noGrp="1"/>
          </p:cNvSpPr>
          <p:nvPr>
            <p:ph idx="1"/>
          </p:nvPr>
        </p:nvSpPr>
        <p:spPr/>
        <p:txBody>
          <a:bodyPr rtlCol="0">
            <a:normAutofit fontScale="62500" lnSpcReduction="20000"/>
          </a:bodyPr>
          <a:lstStyle/>
          <a:p>
            <a:pPr marL="0" indent="0" fontAlgn="auto">
              <a:spcAft>
                <a:spcPts val="0"/>
              </a:spcAft>
              <a:buFont typeface="Arial"/>
              <a:buNone/>
              <a:defRPr/>
            </a:pPr>
            <a:r>
              <a:rPr lang="en-US" dirty="0"/>
              <a:t>Robins, James, Mariela Sued, </a:t>
            </a:r>
            <a:r>
              <a:rPr lang="en-US" dirty="0" err="1"/>
              <a:t>Quanhong</a:t>
            </a:r>
            <a:r>
              <a:rPr lang="en-US" dirty="0"/>
              <a:t> Lei-Gomez, and Andrea </a:t>
            </a:r>
            <a:r>
              <a:rPr lang="en-US" dirty="0" err="1"/>
              <a:t>Rotnitzky</a:t>
            </a:r>
            <a:r>
              <a:rPr lang="en-US" dirty="0"/>
              <a:t>. 2007. “Comment: Performance of Double-Robust Estimators When Inverse Probability Weights Are Highly Variable.” </a:t>
            </a:r>
            <a:r>
              <a:rPr lang="en-US" i="1" dirty="0"/>
              <a:t>Statistical Science</a:t>
            </a:r>
            <a:r>
              <a:rPr lang="en-US" dirty="0"/>
              <a:t> 22 (4): 544–59.</a:t>
            </a:r>
          </a:p>
          <a:p>
            <a:pPr marL="0" indent="0" fontAlgn="auto">
              <a:spcAft>
                <a:spcPts val="0"/>
              </a:spcAft>
              <a:buFont typeface="Arial"/>
              <a:buNone/>
              <a:defRPr/>
            </a:pPr>
            <a:r>
              <a:rPr lang="en-US" dirty="0"/>
              <a:t>Rosenbaum, P R, and D B Rubin. 1983a. “Assessing sensitivity to an unobserved binary covariate in an observational study with binary outcome.” </a:t>
            </a:r>
            <a:r>
              <a:rPr lang="en-US" i="1" dirty="0"/>
              <a:t>Journal of the Royal Statistical Society Series B</a:t>
            </a:r>
            <a:r>
              <a:rPr lang="en-US" dirty="0"/>
              <a:t>.</a:t>
            </a:r>
          </a:p>
          <a:p>
            <a:pPr marL="0" indent="0" fontAlgn="auto">
              <a:spcAft>
                <a:spcPts val="0"/>
              </a:spcAft>
              <a:buFont typeface="Arial"/>
              <a:buNone/>
              <a:defRPr/>
            </a:pPr>
            <a:r>
              <a:rPr lang="en-US" dirty="0"/>
              <a:t>———. 1983b. “Assessing sensitivity to an unobserved binary covariate in an observational study with binary outcome.” </a:t>
            </a:r>
            <a:r>
              <a:rPr lang="en-US" i="1" dirty="0"/>
              <a:t>Journal of the Royal Statistical Society Series B …</a:t>
            </a:r>
            <a:r>
              <a:rPr lang="en-US" dirty="0"/>
              <a:t>.</a:t>
            </a:r>
          </a:p>
          <a:p>
            <a:pPr marL="0" indent="0" fontAlgn="auto">
              <a:spcAft>
                <a:spcPts val="0"/>
              </a:spcAft>
              <a:buFont typeface="Arial"/>
              <a:buNone/>
              <a:defRPr/>
            </a:pPr>
            <a:r>
              <a:rPr lang="en-US" dirty="0"/>
              <a:t>Rosenbaum, Paul R. 2012. “Optimal Matching of an Optimally Chosen Subset in Observational Studies.” </a:t>
            </a:r>
            <a:r>
              <a:rPr lang="en-US" i="1" dirty="0"/>
              <a:t>Journal of Computational and Graphical Statistics</a:t>
            </a:r>
            <a:r>
              <a:rPr lang="en-US" dirty="0"/>
              <a:t> 21 (1): 57–71.</a:t>
            </a:r>
          </a:p>
          <a:p>
            <a:pPr marL="0" indent="0" fontAlgn="auto">
              <a:spcAft>
                <a:spcPts val="0"/>
              </a:spcAft>
              <a:buFont typeface="Arial"/>
              <a:buNone/>
              <a:defRPr/>
            </a:pPr>
            <a:r>
              <a:rPr lang="en-US" dirty="0"/>
              <a:t>Rubin, Donald B. 1974. “Estimating causal effects of treatments in randomized and nonrandomized studies.” </a:t>
            </a:r>
            <a:r>
              <a:rPr lang="en-US" i="1" dirty="0"/>
              <a:t>Journal of Educational Psychology</a:t>
            </a:r>
            <a:r>
              <a:rPr lang="en-US" dirty="0"/>
              <a:t> 66 (5): 688.</a:t>
            </a:r>
          </a:p>
          <a:p>
            <a:pPr marL="0" indent="0" fontAlgn="auto">
              <a:spcAft>
                <a:spcPts val="0"/>
              </a:spcAft>
              <a:buFont typeface="Arial"/>
              <a:buNone/>
              <a:defRPr/>
            </a:pPr>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Title 1">
            <a:extLst>
              <a:ext uri="{FF2B5EF4-FFF2-40B4-BE49-F238E27FC236}">
                <a16:creationId xmlns:a16="http://schemas.microsoft.com/office/drawing/2014/main" id="{3CAD040A-0653-894F-AD2A-61C54076022F}"/>
              </a:ext>
            </a:extLst>
          </p:cNvPr>
          <p:cNvSpPr>
            <a:spLocks noGrp="1" noChangeArrowheads="1"/>
          </p:cNvSpPr>
          <p:nvPr>
            <p:ph type="title"/>
          </p:nvPr>
        </p:nvSpPr>
        <p:spPr/>
        <p:txBody>
          <a:bodyPr/>
          <a:lstStyle/>
          <a:p>
            <a:r>
              <a:rPr lang="en-US" altLang="en-US"/>
              <a:t>References</a:t>
            </a:r>
          </a:p>
        </p:txBody>
      </p:sp>
      <p:sp>
        <p:nvSpPr>
          <p:cNvPr id="238594" name="Content Placeholder 2">
            <a:extLst>
              <a:ext uri="{FF2B5EF4-FFF2-40B4-BE49-F238E27FC236}">
                <a16:creationId xmlns:a16="http://schemas.microsoft.com/office/drawing/2014/main" id="{6CA0BC84-211D-2342-BFF3-6777DF585C55}"/>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 2001. “Using Propensity Scores to Help Design Observational Studies: Application to the Tobacco Litigation.” </a:t>
            </a:r>
            <a:r>
              <a:rPr lang="en-US" altLang="en-US" sz="1600" i="1"/>
              <a:t>Health Services and Outcomes Research Methodology</a:t>
            </a:r>
            <a:r>
              <a:rPr lang="en-US" altLang="en-US" sz="1600"/>
              <a:t> 2 (3-4): 169–88.</a:t>
            </a:r>
          </a:p>
          <a:p>
            <a:pPr marL="0" indent="0">
              <a:buFont typeface="Arial" panose="020B0604020202020204" pitchFamily="34" charset="0"/>
              <a:buNone/>
            </a:pPr>
            <a:r>
              <a:rPr lang="en-US" altLang="en-US" sz="1600"/>
              <a:t>Samuels, Lauren Ruth. 2017. “Aspects of Causal Inference within the Evenly Matchable Population: The Average Treatment Effect on the Evenly Matchable Units, Visually Guided Cohort Selection, and Bagged One-to-One Matching.” PhD thesis, Vanderbilt University.</a:t>
            </a:r>
          </a:p>
          <a:p>
            <a:pPr marL="0" indent="0">
              <a:buFont typeface="Arial" panose="020B0604020202020204" pitchFamily="34" charset="0"/>
              <a:buNone/>
            </a:pPr>
            <a:r>
              <a:rPr lang="en-US" altLang="en-US" sz="1600"/>
              <a:t>Scharfstein, Daniel O, Andrea Rotnitzky, and James M Robins. 1999. “Adjusting for Nonignorable Drop-Out Using Semiparametric Nonresponse Models.” </a:t>
            </a:r>
            <a:r>
              <a:rPr lang="en-US" altLang="en-US" sz="1600" i="1"/>
              <a:t>Journal of the American Statistical Association</a:t>
            </a:r>
            <a:r>
              <a:rPr lang="en-US" altLang="en-US" sz="1600"/>
              <a:t> 94 (448): 1096.</a:t>
            </a:r>
          </a:p>
          <a:p>
            <a:pPr marL="0" indent="0">
              <a:buFont typeface="Arial" panose="020B0604020202020204" pitchFamily="34" charset="0"/>
              <a:buNone/>
            </a:pPr>
            <a:r>
              <a:rPr lang="en-US" altLang="en-US" sz="1600"/>
              <a:t>Schlesselman, J J. 1978. “Assessing effects of confounding variables.” </a:t>
            </a:r>
            <a:r>
              <a:rPr lang="en-US" altLang="en-US" sz="1600" i="1"/>
              <a:t>American Journal of Epidemiology</a:t>
            </a:r>
            <a:r>
              <a:rPr lang="en-US" altLang="en-US" sz="1600"/>
              <a:t> 108 (1): 3–8.</a:t>
            </a:r>
          </a:p>
          <a:p>
            <a:pPr marL="0" indent="0">
              <a:buFont typeface="Arial" panose="020B0604020202020204" pitchFamily="34" charset="0"/>
              <a:buNone/>
            </a:pPr>
            <a:r>
              <a:rPr lang="en-US" altLang="en-US" sz="1600"/>
              <a:t>Schneeweiss, Sebastian. 2006. “Sensitivity analysis and external adjustment for unmeasured confounders in epidemiologic database studies of therapeutics.” </a:t>
            </a:r>
            <a:r>
              <a:rPr lang="en-US" altLang="en-US" sz="1600" i="1"/>
              <a:t>Pharmacoepidemiology and Drug Safety</a:t>
            </a:r>
            <a:r>
              <a:rPr lang="en-US" altLang="en-US" sz="1600"/>
              <a:t> 15 (5): 291–303.</a:t>
            </a:r>
          </a:p>
          <a:p>
            <a:pPr marL="0" indent="0">
              <a:buFont typeface="Arial" panose="020B0604020202020204" pitchFamily="34" charset="0"/>
              <a:buNone/>
            </a:pPr>
            <a:r>
              <a:rPr lang="en-US" altLang="en-US" sz="1600"/>
              <a:t>Snow, Greg. 2013. </a:t>
            </a:r>
            <a:r>
              <a:rPr lang="en-US" altLang="en-US" sz="1600" i="1"/>
              <a:t>ObsSens: Sensitivity Analysis for Observational Studies.</a:t>
            </a:r>
            <a:r>
              <a:rPr lang="en-US" altLang="en-US" sz="1600"/>
              <a:t> </a:t>
            </a:r>
            <a:r>
              <a:rPr lang="en-US" altLang="en-US" sz="1600">
                <a:hlinkClick r:id="rId3"/>
              </a:rPr>
              <a:t>https://CRAN.R-project.org/package=obsSens</a:t>
            </a:r>
            <a:r>
              <a:rPr lang="en-US" altLang="en-US" sz="1600"/>
              <a:t>.</a:t>
            </a:r>
          </a:p>
          <a:p>
            <a:pPr marL="0" indent="0">
              <a:buFont typeface="Arial" panose="020B0604020202020204" pitchFamily="34" charset="0"/>
              <a:buNone/>
            </a:pPr>
            <a:r>
              <a:rPr lang="en-US" altLang="en-US" sz="1600"/>
              <a:t>Stuart, Elizabeth A, Brian K Lee, and Finbarr P Leacy. 2013. “Prognostic scorebased balance measures can be a useful diagnostic for propensity score methods in comparative effectiveness research.” </a:t>
            </a:r>
            <a:r>
              <a:rPr lang="en-US" altLang="en-US" sz="1600" i="1"/>
              <a:t>Journal of Clinical Epidemiology</a:t>
            </a:r>
            <a:r>
              <a:rPr lang="en-US" altLang="en-US" sz="1600"/>
              <a:t> 66 (8): S84–S90.e1.</a:t>
            </a:r>
          </a:p>
          <a:p>
            <a:pPr marL="0" indent="0">
              <a:buFont typeface="Arial" panose="020B0604020202020204" pitchFamily="34" charset="0"/>
              <a:buNone/>
            </a:pPr>
            <a:endParaRPr lang="en-US" altLang="en-US"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a:extLst>
              <a:ext uri="{FF2B5EF4-FFF2-40B4-BE49-F238E27FC236}">
                <a16:creationId xmlns:a16="http://schemas.microsoft.com/office/drawing/2014/main" id="{96A18BAF-CCAA-5743-8D3B-DC373A065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8" name="Left Bracket 7">
            <a:extLst>
              <a:ext uri="{FF2B5EF4-FFF2-40B4-BE49-F238E27FC236}">
                <a16:creationId xmlns:a16="http://schemas.microsoft.com/office/drawing/2014/main" id="{95C420B3-C1E6-584D-98DA-54945C69C853}"/>
              </a:ext>
            </a:extLst>
          </p:cNvPr>
          <p:cNvSpPr/>
          <p:nvPr/>
        </p:nvSpPr>
        <p:spPr>
          <a:xfrm rot="5400000">
            <a:off x="9779000" y="138112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54EC84CC-5800-4E47-9F82-1D138F26F362}"/>
              </a:ext>
            </a:extLst>
          </p:cNvPr>
          <p:cNvCxnSpPr/>
          <p:nvPr/>
        </p:nvCxnSpPr>
        <p:spPr>
          <a:xfrm>
            <a:off x="9956800" y="1803400"/>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821" name="TextBox 9">
            <a:extLst>
              <a:ext uri="{FF2B5EF4-FFF2-40B4-BE49-F238E27FC236}">
                <a16:creationId xmlns:a16="http://schemas.microsoft.com/office/drawing/2014/main" id="{D98880D4-0505-B648-B9A0-C370E77BDE40}"/>
              </a:ext>
            </a:extLst>
          </p:cNvPr>
          <p:cNvSpPr txBox="1">
            <a:spLocks noChangeArrowheads="1"/>
          </p:cNvSpPr>
          <p:nvPr/>
        </p:nvSpPr>
        <p:spPr bwMode="auto">
          <a:xfrm>
            <a:off x="8001000" y="349250"/>
            <a:ext cx="44704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Refute some claims!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Title 1">
            <a:extLst>
              <a:ext uri="{FF2B5EF4-FFF2-40B4-BE49-F238E27FC236}">
                <a16:creationId xmlns:a16="http://schemas.microsoft.com/office/drawing/2014/main" id="{F9BEB138-AF33-8347-8F12-0AD83C85089C}"/>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E519154E-FA1C-7E49-AF78-1EABCBE713DF}"/>
              </a:ext>
            </a:extLst>
          </p:cNvPr>
          <p:cNvSpPr>
            <a:spLocks noGrp="1"/>
          </p:cNvSpPr>
          <p:nvPr>
            <p:ph idx="1"/>
          </p:nvPr>
        </p:nvSpPr>
        <p:spPr/>
        <p:txBody>
          <a:bodyPr rtlCol="0">
            <a:normAutofit fontScale="55000" lnSpcReduction="20000"/>
          </a:bodyPr>
          <a:lstStyle/>
          <a:p>
            <a:pPr marL="0" indent="0" fontAlgn="auto">
              <a:spcAft>
                <a:spcPts val="0"/>
              </a:spcAft>
              <a:buFont typeface="Arial"/>
              <a:buNone/>
              <a:defRPr/>
            </a:pPr>
            <a:r>
              <a:rPr lang="en-US" dirty="0" err="1"/>
              <a:t>Stürmer</a:t>
            </a:r>
            <a:r>
              <a:rPr lang="en-US" dirty="0"/>
              <a:t>, </a:t>
            </a:r>
            <a:r>
              <a:rPr lang="en-US" dirty="0" err="1"/>
              <a:t>Til</a:t>
            </a:r>
            <a:r>
              <a:rPr lang="en-US" dirty="0"/>
              <a:t>, Sebastian </a:t>
            </a:r>
            <a:r>
              <a:rPr lang="en-US" dirty="0" err="1"/>
              <a:t>Schneeweiss</a:t>
            </a:r>
            <a:r>
              <a:rPr lang="en-US" dirty="0"/>
              <a:t>, Jerry </a:t>
            </a:r>
            <a:r>
              <a:rPr lang="en-US" dirty="0" err="1"/>
              <a:t>Avorn</a:t>
            </a:r>
            <a:r>
              <a:rPr lang="en-US" dirty="0"/>
              <a:t>, and Robert J Glynn. 2005. “Adjusting Effect Estimates for Unmeasured Confounding with Validation Data using Propensity Score Calibration.” </a:t>
            </a:r>
            <a:r>
              <a:rPr lang="en-US" i="1" dirty="0"/>
              <a:t>American Journal of Epidemiology</a:t>
            </a:r>
            <a:r>
              <a:rPr lang="en-US" dirty="0"/>
              <a:t> 162 (3): 279–89.</a:t>
            </a:r>
          </a:p>
          <a:p>
            <a:pPr marL="0" indent="0" fontAlgn="auto">
              <a:spcAft>
                <a:spcPts val="0"/>
              </a:spcAft>
              <a:buFont typeface="Arial"/>
              <a:buNone/>
              <a:defRPr/>
            </a:pPr>
            <a:r>
              <a:rPr lang="en-US" dirty="0" err="1"/>
              <a:t>VanderWeele</a:t>
            </a:r>
            <a:r>
              <a:rPr lang="en-US" dirty="0"/>
              <a:t>, T J, and M A </a:t>
            </a:r>
            <a:r>
              <a:rPr lang="en-US" dirty="0" err="1"/>
              <a:t>Hernán</a:t>
            </a:r>
            <a:r>
              <a:rPr lang="en-US" dirty="0"/>
              <a:t>. 2008. “Causal directed acyclic graphs and the direction of unmeasured confounding bias.” </a:t>
            </a:r>
            <a:r>
              <a:rPr lang="en-US" i="1" dirty="0"/>
              <a:t>Epidemiology (Cambridge …</a:t>
            </a:r>
            <a:r>
              <a:rPr lang="en-US" dirty="0"/>
              <a:t>.</a:t>
            </a:r>
          </a:p>
          <a:p>
            <a:pPr marL="0" indent="0" fontAlgn="auto">
              <a:spcAft>
                <a:spcPts val="0"/>
              </a:spcAft>
              <a:buFont typeface="Arial"/>
              <a:buNone/>
              <a:defRPr/>
            </a:pPr>
            <a:r>
              <a:rPr lang="en-US" dirty="0" err="1"/>
              <a:t>VanderWeele</a:t>
            </a:r>
            <a:r>
              <a:rPr lang="en-US" dirty="0"/>
              <a:t>, Tyler. 2015. </a:t>
            </a:r>
            <a:r>
              <a:rPr lang="en-US" i="1" dirty="0"/>
              <a:t>Explanation in causal inference: methods for mediation and interaction</a:t>
            </a:r>
            <a:r>
              <a:rPr lang="en-US" dirty="0"/>
              <a:t>. Oxford University Press.</a:t>
            </a:r>
          </a:p>
          <a:p>
            <a:pPr marL="0" indent="0" fontAlgn="auto">
              <a:spcAft>
                <a:spcPts val="0"/>
              </a:spcAft>
              <a:buFont typeface="Arial"/>
              <a:buNone/>
              <a:defRPr/>
            </a:pPr>
            <a:r>
              <a:rPr lang="en-US" dirty="0" err="1"/>
              <a:t>VanderWeele</a:t>
            </a:r>
            <a:r>
              <a:rPr lang="en-US" dirty="0"/>
              <a:t>, Tyler J. 2008a. “Sensitivity analysis: distributional assumptions and confounding assumptions.” </a:t>
            </a:r>
            <a:r>
              <a:rPr lang="en-US" i="1" dirty="0"/>
              <a:t>Biometrics</a:t>
            </a:r>
            <a:r>
              <a:rPr lang="en-US" dirty="0"/>
              <a:t>.</a:t>
            </a:r>
          </a:p>
          <a:p>
            <a:pPr marL="0" indent="0" fontAlgn="auto">
              <a:spcAft>
                <a:spcPts val="0"/>
              </a:spcAft>
              <a:buFont typeface="Arial"/>
              <a:buNone/>
              <a:defRPr/>
            </a:pPr>
            <a:r>
              <a:rPr lang="en-US" dirty="0"/>
              <a:t>———. 2008b. “The Sign of the Bias of Unmeasured Confounding.” </a:t>
            </a:r>
            <a:r>
              <a:rPr lang="en-US" i="1" dirty="0"/>
              <a:t>Biometrics</a:t>
            </a:r>
            <a:r>
              <a:rPr lang="en-US" dirty="0"/>
              <a:t> 64 (3): 702–6.</a:t>
            </a:r>
          </a:p>
          <a:p>
            <a:pPr marL="0" indent="0" fontAlgn="auto">
              <a:spcAft>
                <a:spcPts val="0"/>
              </a:spcAft>
              <a:buFont typeface="Arial"/>
              <a:buNone/>
              <a:defRPr/>
            </a:pPr>
            <a:r>
              <a:rPr lang="en-US" dirty="0"/>
              <a:t>———. 2013. “Unmeasured confounding and hazard scales: sensitivity analysis for total, direct, and indirect effects.” </a:t>
            </a:r>
            <a:r>
              <a:rPr lang="en-US" i="1" dirty="0"/>
              <a:t>European Journal of Epidemiology</a:t>
            </a:r>
            <a:r>
              <a:rPr lang="en-US" dirty="0"/>
              <a:t> 28 (2): 113–17.</a:t>
            </a:r>
          </a:p>
          <a:p>
            <a:pPr marL="0" indent="0" fontAlgn="auto">
              <a:spcAft>
                <a:spcPts val="0"/>
              </a:spcAft>
              <a:buFont typeface="Arial"/>
              <a:buNone/>
              <a:defRPr/>
            </a:pPr>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Title 1">
            <a:extLst>
              <a:ext uri="{FF2B5EF4-FFF2-40B4-BE49-F238E27FC236}">
                <a16:creationId xmlns:a16="http://schemas.microsoft.com/office/drawing/2014/main" id="{7326D004-30EF-4C47-871C-CFD4EA2BFBDD}"/>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78205B2C-E6E4-5247-8F00-1DD33583C3DC}"/>
              </a:ext>
            </a:extLst>
          </p:cNvPr>
          <p:cNvSpPr>
            <a:spLocks noGrp="1"/>
          </p:cNvSpPr>
          <p:nvPr>
            <p:ph idx="1"/>
          </p:nvPr>
        </p:nvSpPr>
        <p:spPr/>
        <p:txBody>
          <a:bodyPr rtlCol="0">
            <a:normAutofit fontScale="55000" lnSpcReduction="20000"/>
          </a:bodyPr>
          <a:lstStyle/>
          <a:p>
            <a:pPr marL="0" indent="0" fontAlgn="auto">
              <a:spcAft>
                <a:spcPts val="0"/>
              </a:spcAft>
              <a:buFont typeface="Arial"/>
              <a:buNone/>
              <a:defRPr/>
            </a:pPr>
            <a:r>
              <a:rPr lang="en-US" dirty="0" err="1"/>
              <a:t>VanderWeele</a:t>
            </a:r>
            <a:r>
              <a:rPr lang="en-US" dirty="0"/>
              <a:t>, Tyler J, and </a:t>
            </a:r>
            <a:r>
              <a:rPr lang="en-US" dirty="0" err="1"/>
              <a:t>Onyebuchi</a:t>
            </a:r>
            <a:r>
              <a:rPr lang="en-US" dirty="0"/>
              <a:t> A </a:t>
            </a:r>
            <a:r>
              <a:rPr lang="en-US" dirty="0" err="1"/>
              <a:t>Arah</a:t>
            </a:r>
            <a:r>
              <a:rPr lang="en-US" dirty="0"/>
              <a:t>. 2011. “Bias Formulas for Sensitivity Analysis of Unmeasured Confounding for General Outcomes, Treatments, and Confounders.” </a:t>
            </a:r>
            <a:r>
              <a:rPr lang="en-US" i="1" dirty="0"/>
              <a:t>Epidemiology</a:t>
            </a:r>
            <a:r>
              <a:rPr lang="en-US" dirty="0"/>
              <a:t> 22 (1): 42–52.</a:t>
            </a:r>
          </a:p>
          <a:p>
            <a:pPr marL="0" indent="0" fontAlgn="auto">
              <a:spcAft>
                <a:spcPts val="0"/>
              </a:spcAft>
              <a:buFont typeface="Arial"/>
              <a:buNone/>
              <a:defRPr/>
            </a:pPr>
            <a:r>
              <a:rPr lang="en-US" dirty="0" err="1"/>
              <a:t>VanderWeele</a:t>
            </a:r>
            <a:r>
              <a:rPr lang="en-US" dirty="0"/>
              <a:t>, Tyler J, and Peng Ding. 2017. “Sensitivity Analysis in Observational Research: Introducing the E-Value.” </a:t>
            </a:r>
            <a:r>
              <a:rPr lang="en-US" i="1" dirty="0"/>
              <a:t>Ann Intern Med</a:t>
            </a:r>
            <a:r>
              <a:rPr lang="en-US" dirty="0"/>
              <a:t>, July.</a:t>
            </a:r>
          </a:p>
          <a:p>
            <a:pPr marL="0" indent="0" fontAlgn="auto">
              <a:spcAft>
                <a:spcPts val="0"/>
              </a:spcAft>
              <a:buFont typeface="Arial"/>
              <a:buNone/>
              <a:defRPr/>
            </a:pPr>
            <a:r>
              <a:rPr lang="en-US" dirty="0" err="1"/>
              <a:t>VanderWeele</a:t>
            </a:r>
            <a:r>
              <a:rPr lang="en-US" dirty="0"/>
              <a:t>, Tyler J, </a:t>
            </a:r>
            <a:r>
              <a:rPr lang="en-US" dirty="0" err="1"/>
              <a:t>Bhramar</a:t>
            </a:r>
            <a:r>
              <a:rPr lang="en-US" dirty="0"/>
              <a:t> Mukherjee, and </a:t>
            </a:r>
            <a:r>
              <a:rPr lang="en-US" dirty="0" err="1"/>
              <a:t>Jinbo</a:t>
            </a:r>
            <a:r>
              <a:rPr lang="en-US" dirty="0"/>
              <a:t> Chen. 2012. “Sensitivity analysis for interactions under unmeasured confounding.” </a:t>
            </a:r>
            <a:r>
              <a:rPr lang="en-US" i="1" dirty="0"/>
              <a:t>Statistics in Medicine</a:t>
            </a:r>
            <a:r>
              <a:rPr lang="en-US" dirty="0"/>
              <a:t> 31 (22): 2552–64.</a:t>
            </a:r>
          </a:p>
          <a:p>
            <a:pPr marL="0" indent="0" fontAlgn="auto">
              <a:spcAft>
                <a:spcPts val="0"/>
              </a:spcAft>
              <a:buFont typeface="Arial"/>
              <a:buNone/>
              <a:defRPr/>
            </a:pPr>
            <a:r>
              <a:rPr lang="en-US" dirty="0" err="1"/>
              <a:t>Venables</a:t>
            </a:r>
            <a:r>
              <a:rPr lang="en-US" dirty="0"/>
              <a:t>, W N, and B D Ripley. 2002. </a:t>
            </a:r>
            <a:r>
              <a:rPr lang="en-US" i="1" dirty="0"/>
              <a:t>Modern Applied Statistics with S</a:t>
            </a:r>
            <a:r>
              <a:rPr lang="en-US" dirty="0"/>
              <a:t>. 4th edition. Statistics and Computing. New York, NY: Springer New York.</a:t>
            </a:r>
          </a:p>
          <a:p>
            <a:pPr marL="0" indent="0" fontAlgn="auto">
              <a:spcAft>
                <a:spcPts val="0"/>
              </a:spcAft>
              <a:buFont typeface="Arial"/>
              <a:buNone/>
              <a:defRPr/>
            </a:pPr>
            <a:r>
              <a:rPr lang="en-US" dirty="0"/>
              <a:t>Williamson, Elizabeth J, Andrew Forbes, and Ian R White. 2013. “Variance reduction in </a:t>
            </a:r>
            <a:r>
              <a:rPr lang="en-US" dirty="0" err="1"/>
              <a:t>randomised</a:t>
            </a:r>
            <a:r>
              <a:rPr lang="en-US" dirty="0"/>
              <a:t> trials by inverse probability weighting using the propensity score.” </a:t>
            </a:r>
            <a:r>
              <a:rPr lang="en-US" i="1" dirty="0"/>
              <a:t>Statistics in Medicine</a:t>
            </a:r>
            <a:r>
              <a:rPr lang="en-US" dirty="0"/>
              <a:t> 33 (5): 721–37.</a:t>
            </a:r>
          </a:p>
          <a:p>
            <a:pPr marL="0" indent="0" fontAlgn="auto">
              <a:spcAft>
                <a:spcPts val="0"/>
              </a:spcAft>
              <a:buFont typeface="Arial"/>
              <a:buNone/>
              <a:defRPr/>
            </a:pPr>
            <a:r>
              <a:rPr lang="en-US" dirty="0" err="1"/>
              <a:t>Zeileis</a:t>
            </a:r>
            <a:r>
              <a:rPr lang="en-US" dirty="0"/>
              <a:t>, </a:t>
            </a:r>
            <a:r>
              <a:rPr lang="en-US" dirty="0" err="1"/>
              <a:t>Achim</a:t>
            </a:r>
            <a:r>
              <a:rPr lang="en-US" dirty="0"/>
              <a:t>. 2004. “Econometric Computing with HC and HAC Covariance Matrix Estimators.” </a:t>
            </a:r>
            <a:r>
              <a:rPr lang="en-US" i="1" dirty="0"/>
              <a:t>Journal of Statistical Software</a:t>
            </a:r>
            <a:r>
              <a:rPr lang="en-US" dirty="0"/>
              <a:t> 11 (10).</a:t>
            </a:r>
          </a:p>
          <a:p>
            <a:pPr marL="0" indent="0" fontAlgn="auto">
              <a:spcAft>
                <a:spcPts val="0"/>
              </a:spcAft>
              <a:buFont typeface="Arial"/>
              <a:buNone/>
              <a:defRPr/>
            </a:pPr>
            <a:r>
              <a:rPr lang="en-US" dirty="0"/>
              <a:t>———. 2006. “Object-Oriented Computation of Sandwich Estimators.” </a:t>
            </a:r>
            <a:r>
              <a:rPr lang="en-US" i="1" dirty="0"/>
              <a:t>Journal of Statistical Software</a:t>
            </a:r>
            <a:r>
              <a:rPr lang="en-US" dirty="0"/>
              <a:t> 16 (9).</a:t>
            </a:r>
          </a:p>
          <a:p>
            <a:pPr marL="0" indent="0" fontAlgn="auto">
              <a:spcAft>
                <a:spcPts val="0"/>
              </a:spcAft>
              <a:buFont typeface="Arial"/>
              <a:buNone/>
              <a:defRPr/>
            </a:pPr>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Title 1">
            <a:extLst>
              <a:ext uri="{FF2B5EF4-FFF2-40B4-BE49-F238E27FC236}">
                <a16:creationId xmlns:a16="http://schemas.microsoft.com/office/drawing/2014/main" id="{F7708C71-9922-D445-8D12-61B2036A9C71}"/>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Title 1">
            <a:extLst>
              <a:ext uri="{FF2B5EF4-FFF2-40B4-BE49-F238E27FC236}">
                <a16:creationId xmlns:a16="http://schemas.microsoft.com/office/drawing/2014/main" id="{1EAD89A9-68EE-D84A-BE25-160E137A3759}"/>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52650" cy="1585819"/>
          </a:xfrm>
          <a:prstGeom prst="rect">
            <a:avLst/>
          </a:prstGeom>
          <a:blipFill>
            <a:blip r:embed="rId4"/>
            <a:stretch>
              <a:fillRect l="-329" t="-34127" b="-55556"/>
            </a:stretch>
          </a:blipFill>
        </p:spPr>
        <p:txBody>
          <a:bodyPr/>
          <a:lstStyle/>
          <a:p>
            <a:r>
              <a:rPr lang="en-US">
                <a:noFill/>
              </a:rPr>
              <a:t> </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Title 1">
            <a:extLst>
              <a:ext uri="{FF2B5EF4-FFF2-40B4-BE49-F238E27FC236}">
                <a16:creationId xmlns:a16="http://schemas.microsoft.com/office/drawing/2014/main" id="{B0750BA2-11DD-2244-838F-7A69536F4F1E}"/>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Title 1">
            <a:extLst>
              <a:ext uri="{FF2B5EF4-FFF2-40B4-BE49-F238E27FC236}">
                <a16:creationId xmlns:a16="http://schemas.microsoft.com/office/drawing/2014/main" id="{FDBD1A8B-BDF6-0644-9CF5-ED717ABD3968}"/>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Title 1">
            <a:extLst>
              <a:ext uri="{FF2B5EF4-FFF2-40B4-BE49-F238E27FC236}">
                <a16:creationId xmlns:a16="http://schemas.microsoft.com/office/drawing/2014/main" id="{FA526440-7FA0-4646-B03F-EAA363EE76A9}"/>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Title 1">
            <a:extLst>
              <a:ext uri="{FF2B5EF4-FFF2-40B4-BE49-F238E27FC236}">
                <a16:creationId xmlns:a16="http://schemas.microsoft.com/office/drawing/2014/main" id="{0FB6F4FD-9BDB-FC47-ACA0-D7F11C89B074}"/>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Title 1">
            <a:extLst>
              <a:ext uri="{FF2B5EF4-FFF2-40B4-BE49-F238E27FC236}">
                <a16:creationId xmlns:a16="http://schemas.microsoft.com/office/drawing/2014/main" id="{A744E650-7BE3-7741-89A4-A6389F2BBE3B}"/>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Title 1">
            <a:extLst>
              <a:ext uri="{FF2B5EF4-FFF2-40B4-BE49-F238E27FC236}">
                <a16:creationId xmlns:a16="http://schemas.microsoft.com/office/drawing/2014/main" id="{71C27CF0-1F8A-B24B-BD92-C7FC37369C35}"/>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a:extLst>
              <a:ext uri="{FF2B5EF4-FFF2-40B4-BE49-F238E27FC236}">
                <a16:creationId xmlns:a16="http://schemas.microsoft.com/office/drawing/2014/main" id="{9DBC8997-838F-2644-9AE3-81C246FD3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Left Bracket 4">
            <a:extLst>
              <a:ext uri="{FF2B5EF4-FFF2-40B4-BE49-F238E27FC236}">
                <a16:creationId xmlns:a16="http://schemas.microsoft.com/office/drawing/2014/main" id="{D7BCF620-EBDE-9E4F-B84E-16009BBDED1A}"/>
              </a:ext>
            </a:extLst>
          </p:cNvPr>
          <p:cNvSpPr/>
          <p:nvPr/>
        </p:nvSpPr>
        <p:spPr>
          <a:xfrm rot="16200000">
            <a:off x="1447800" y="301307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21A056AA-0618-544A-9A4F-DE76EBD7B778}"/>
              </a:ext>
            </a:extLst>
          </p:cNvPr>
          <p:cNvCxnSpPr>
            <a:stCxn id="5" idx="1"/>
          </p:cNvCxnSpPr>
          <p:nvPr/>
        </p:nvCxnSpPr>
        <p:spPr>
          <a:xfrm>
            <a:off x="1625600" y="3990975"/>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869" name="TextBox 6">
            <a:extLst>
              <a:ext uri="{FF2B5EF4-FFF2-40B4-BE49-F238E27FC236}">
                <a16:creationId xmlns:a16="http://schemas.microsoft.com/office/drawing/2014/main" id="{AC19CD07-1ABE-B242-8755-172EC85BE3D3}"/>
              </a:ext>
            </a:extLst>
          </p:cNvPr>
          <p:cNvSpPr txBox="1">
            <a:spLocks noChangeArrowheads="1"/>
          </p:cNvSpPr>
          <p:nvPr/>
        </p:nvSpPr>
        <p:spPr bwMode="auto">
          <a:xfrm>
            <a:off x="1270000" y="4368800"/>
            <a:ext cx="41656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Doubly robust estimator</a:t>
            </a:r>
          </a:p>
        </p:txBody>
      </p:sp>
      <p:sp>
        <p:nvSpPr>
          <p:cNvPr id="8" name="Left Bracket 7">
            <a:extLst>
              <a:ext uri="{FF2B5EF4-FFF2-40B4-BE49-F238E27FC236}">
                <a16:creationId xmlns:a16="http://schemas.microsoft.com/office/drawing/2014/main" id="{95C420B3-C1E6-584D-98DA-54945C69C853}"/>
              </a:ext>
            </a:extLst>
          </p:cNvPr>
          <p:cNvSpPr/>
          <p:nvPr/>
        </p:nvSpPr>
        <p:spPr>
          <a:xfrm rot="5400000">
            <a:off x="9779000" y="138112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54EC84CC-5800-4E47-9F82-1D138F26F362}"/>
              </a:ext>
            </a:extLst>
          </p:cNvPr>
          <p:cNvCxnSpPr/>
          <p:nvPr/>
        </p:nvCxnSpPr>
        <p:spPr>
          <a:xfrm>
            <a:off x="9956800" y="1803400"/>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872" name="TextBox 9">
            <a:extLst>
              <a:ext uri="{FF2B5EF4-FFF2-40B4-BE49-F238E27FC236}">
                <a16:creationId xmlns:a16="http://schemas.microsoft.com/office/drawing/2014/main" id="{ABF70A3F-C4DC-F549-8BF6-8D9EAF4814FA}"/>
              </a:ext>
            </a:extLst>
          </p:cNvPr>
          <p:cNvSpPr txBox="1">
            <a:spLocks noChangeArrowheads="1"/>
          </p:cNvSpPr>
          <p:nvPr/>
        </p:nvSpPr>
        <p:spPr bwMode="auto">
          <a:xfrm>
            <a:off x="8001000" y="349250"/>
            <a:ext cx="44704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Refute some claims!</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Title 1">
            <a:extLst>
              <a:ext uri="{FF2B5EF4-FFF2-40B4-BE49-F238E27FC236}">
                <a16:creationId xmlns:a16="http://schemas.microsoft.com/office/drawing/2014/main" id="{9861CA2B-6036-5D42-8CB2-4ECB5931A289}"/>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76380"/>
            <a:ext cx="9638985" cy="1484637"/>
          </a:xfrm>
          <a:prstGeom prst="rect">
            <a:avLst/>
          </a:prstGeom>
          <a:blipFill>
            <a:blip r:embed="rId4"/>
            <a:stretch>
              <a:fillRect l="-658" t="-66102" b="-100000"/>
            </a:stretch>
          </a:blipFill>
        </p:spPr>
        <p:txBody>
          <a:bodyPr/>
          <a:lstStyle/>
          <a:p>
            <a:r>
              <a:rPr lang="en-US">
                <a:noFill/>
              </a:rPr>
              <a:t> </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Title 1">
            <a:extLst>
              <a:ext uri="{FF2B5EF4-FFF2-40B4-BE49-F238E27FC236}">
                <a16:creationId xmlns:a16="http://schemas.microsoft.com/office/drawing/2014/main" id="{1CD91243-E01A-C542-96BC-F3C187A3F4AD}"/>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Title 1">
            <a:extLst>
              <a:ext uri="{FF2B5EF4-FFF2-40B4-BE49-F238E27FC236}">
                <a16:creationId xmlns:a16="http://schemas.microsoft.com/office/drawing/2014/main" id="{DC1742B0-EB66-9947-9663-6DFD1F4BC838}"/>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Title 1">
            <a:extLst>
              <a:ext uri="{FF2B5EF4-FFF2-40B4-BE49-F238E27FC236}">
                <a16:creationId xmlns:a16="http://schemas.microsoft.com/office/drawing/2014/main" id="{B9366D0F-38DA-684E-9EC5-6CA362266916}"/>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Title 1">
            <a:extLst>
              <a:ext uri="{FF2B5EF4-FFF2-40B4-BE49-F238E27FC236}">
                <a16:creationId xmlns:a16="http://schemas.microsoft.com/office/drawing/2014/main" id="{E21CE5A9-2767-5543-AB1C-32594DB0E121}"/>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Title 1">
            <a:extLst>
              <a:ext uri="{FF2B5EF4-FFF2-40B4-BE49-F238E27FC236}">
                <a16:creationId xmlns:a16="http://schemas.microsoft.com/office/drawing/2014/main" id="{E0EFBB0C-FC10-6A43-AE09-991126E719B4}"/>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Title 1">
            <a:extLst>
              <a:ext uri="{FF2B5EF4-FFF2-40B4-BE49-F238E27FC236}">
                <a16:creationId xmlns:a16="http://schemas.microsoft.com/office/drawing/2014/main" id="{DF5EB913-0894-AD4C-BA33-89C1FFB4F3D1}"/>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Title 1">
            <a:extLst>
              <a:ext uri="{FF2B5EF4-FFF2-40B4-BE49-F238E27FC236}">
                <a16:creationId xmlns:a16="http://schemas.microsoft.com/office/drawing/2014/main" id="{FC09DD0E-F603-3749-AA35-DCC7B9C0D671}"/>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Title 1">
            <a:extLst>
              <a:ext uri="{FF2B5EF4-FFF2-40B4-BE49-F238E27FC236}">
                <a16:creationId xmlns:a16="http://schemas.microsoft.com/office/drawing/2014/main" id="{445BEDD0-A5BE-BE40-B95F-C91E973E9919}"/>
              </a:ext>
            </a:extLst>
          </p:cNvPr>
          <p:cNvSpPr>
            <a:spLocks noGrp="1" noChangeArrowheads="1"/>
          </p:cNvSpPr>
          <p:nvPr>
            <p:ph type="title"/>
          </p:nvPr>
        </p:nvSpPr>
        <p:spPr/>
        <p:txBody>
          <a:bodyPr/>
          <a:lstStyle/>
          <a:p>
            <a:r>
              <a:rPr lang="en-US" altLang="en-US"/>
              <a:t>ATO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p:sp>
        <p:nvSpPr>
          <p:cNvPr id="7" name="TextBox 6">
            <a:extLst>
              <a:ext uri="{FF2B5EF4-FFF2-40B4-BE49-F238E27FC236}">
                <a16:creationId xmlns:a16="http://schemas.microsoft.com/office/drawing/2014/main" id="{333745C6-EC44-184E-A9DF-AD3B0938B771}"/>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Title 1">
            <a:extLst>
              <a:ext uri="{FF2B5EF4-FFF2-40B4-BE49-F238E27FC236}">
                <a16:creationId xmlns:a16="http://schemas.microsoft.com/office/drawing/2014/main" id="{113F2AB3-1FF4-C941-A4BE-A638B7B1475D}"/>
              </a:ext>
            </a:extLst>
          </p:cNvPr>
          <p:cNvSpPr>
            <a:spLocks noGrp="1" noChangeArrowheads="1"/>
          </p:cNvSpPr>
          <p:nvPr>
            <p:ph type="title"/>
          </p:nvPr>
        </p:nvSpPr>
        <p:spPr/>
        <p:txBody>
          <a:bodyPr/>
          <a:lstStyle/>
          <a:p>
            <a:r>
              <a:rPr lang="en-US" altLang="en-US"/>
              <a:t>M-Estimation</a:t>
            </a:r>
          </a:p>
        </p:txBody>
      </p:sp>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a:extLst>
              <a:ext uri="{FF2B5EF4-FFF2-40B4-BE49-F238E27FC236}">
                <a16:creationId xmlns:a16="http://schemas.microsoft.com/office/drawing/2014/main" id="{BC560550-3B57-354C-90B6-0E0CDB85F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916" name="TextBox 5">
            <a:extLst>
              <a:ext uri="{FF2B5EF4-FFF2-40B4-BE49-F238E27FC236}">
                <a16:creationId xmlns:a16="http://schemas.microsoft.com/office/drawing/2014/main" id="{93DFDC9F-84F8-1C4D-BEEB-F99EC36D8482}"/>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918" name="TextBox 7">
            <a:extLst>
              <a:ext uri="{FF2B5EF4-FFF2-40B4-BE49-F238E27FC236}">
                <a16:creationId xmlns:a16="http://schemas.microsoft.com/office/drawing/2014/main" id="{F4FEC896-43D9-1348-BA9B-E73CADDC50C4}"/>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3" name="Group 2">
            <a:extLst>
              <a:ext uri="{FF2B5EF4-FFF2-40B4-BE49-F238E27FC236}">
                <a16:creationId xmlns:a16="http://schemas.microsoft.com/office/drawing/2014/main" id="{DC0B73F9-56B9-EC4C-8538-0CAF3DEB3FEE}"/>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922" name="TextBox 9">
              <a:extLst>
                <a:ext uri="{FF2B5EF4-FFF2-40B4-BE49-F238E27FC236}">
                  <a16:creationId xmlns:a16="http://schemas.microsoft.com/office/drawing/2014/main" id="{D8EC64A4-9CBE-AB42-A3BE-865E1AEDEFFA}"/>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 </a:t>
              </a:r>
              <a:r>
                <a:rPr lang="en-US" altLang="en-US" sz="3200" b="1">
                  <a:solidFill>
                    <a:schemeClr val="bg1"/>
                  </a:solidFill>
                  <a:latin typeface="Franklin Gothic Heavy" panose="020B0603020102020204" pitchFamily="34" charset="0"/>
                </a:rPr>
                <a:t>weights</a:t>
              </a:r>
              <a:endParaRPr lang="en-US" altLang="en-US" sz="3200" b="1" i="1">
                <a:solidFill>
                  <a:schemeClr val="bg1"/>
                </a:solidFill>
                <a:latin typeface="Franklin Gothic Heavy" panose="020B0603020102020204" pitchFamily="34" charset="0"/>
              </a:endParaRPr>
            </a:p>
          </p:txBody>
        </p:sp>
      </p:grpSp>
      <p:sp>
        <p:nvSpPr>
          <p:cNvPr id="38920" name="TextBox 10">
            <a:extLst>
              <a:ext uri="{FF2B5EF4-FFF2-40B4-BE49-F238E27FC236}">
                <a16:creationId xmlns:a16="http://schemas.microsoft.com/office/drawing/2014/main" id="{E337591F-852F-DE47-9624-A13D9C512B48}"/>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withEffect">
                                  <p:stCondLst>
                                    <p:cond delay="0"/>
                                  </p:stCondLst>
                                  <p:childTnLst>
                                    <p:animMotion origin="layout" path="M -3.75E-6 1.85185E-6 L -0.00026 0.16597 " pathEditMode="relative" rAng="0" ptsTypes="AA">
                                      <p:cBhvr>
                                        <p:cTn id="6" dur="2000" fill="hold"/>
                                        <p:tgtEl>
                                          <p:spTgt spid="3"/>
                                        </p:tgtEl>
                                        <p:attrNameLst>
                                          <p:attrName>ppt_x</p:attrName>
                                          <p:attrName>ppt_y</p:attrName>
                                        </p:attrNameLst>
                                      </p:cBhvr>
                                      <p:rCtr x="104" y="89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Title 1">
            <a:extLst>
              <a:ext uri="{FF2B5EF4-FFF2-40B4-BE49-F238E27FC236}">
                <a16:creationId xmlns:a16="http://schemas.microsoft.com/office/drawing/2014/main" id="{01A6964D-9797-0E4D-8E37-BEBB1222F6BF}"/>
              </a:ext>
            </a:extLst>
          </p:cNvPr>
          <p:cNvSpPr>
            <a:spLocks noGrp="1" noChangeArrowheads="1"/>
          </p:cNvSpPr>
          <p:nvPr>
            <p:ph type="title"/>
          </p:nvPr>
        </p:nvSpPr>
        <p:spPr/>
        <p:txBody>
          <a:bodyPr/>
          <a:lstStyle/>
          <a:p>
            <a:r>
              <a:rPr lang="en-US" altLang="en-US"/>
              <a:t>Sandwich estimator</a:t>
            </a:r>
          </a:p>
        </p:txBody>
      </p:sp>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3"/>
            <a:stretch>
              <a:fillRect l="-4692" r="-880" b="-6122"/>
            </a:stretch>
          </a:blipFill>
        </p:spPr>
        <p:txBody>
          <a:bodyPr/>
          <a:lstStyle/>
          <a:p>
            <a:r>
              <a:rPr lang="en-US">
                <a:noFill/>
              </a:rPr>
              <a:t> </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Title 1">
            <a:extLst>
              <a:ext uri="{FF2B5EF4-FFF2-40B4-BE49-F238E27FC236}">
                <a16:creationId xmlns:a16="http://schemas.microsoft.com/office/drawing/2014/main" id="{31541EC3-0011-664C-BF65-D8746B5748E5}"/>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7" name="TextBox 6">
            <a:extLst>
              <a:ext uri="{FF2B5EF4-FFF2-40B4-BE49-F238E27FC236}">
                <a16:creationId xmlns:a16="http://schemas.microsoft.com/office/drawing/2014/main" id="{E974DBAB-B34B-F746-B104-D2A09109F57B}"/>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Title 1">
            <a:extLst>
              <a:ext uri="{FF2B5EF4-FFF2-40B4-BE49-F238E27FC236}">
                <a16:creationId xmlns:a16="http://schemas.microsoft.com/office/drawing/2014/main" id="{A0970B27-6C3D-3347-8A49-3168FB5ABD5A}"/>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Title 1">
            <a:extLst>
              <a:ext uri="{FF2B5EF4-FFF2-40B4-BE49-F238E27FC236}">
                <a16:creationId xmlns:a16="http://schemas.microsoft.com/office/drawing/2014/main" id="{8B7B45D7-D9D7-BE4F-8C04-C8A06038F60C}"/>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5895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Title 1">
            <a:extLst>
              <a:ext uri="{FF2B5EF4-FFF2-40B4-BE49-F238E27FC236}">
                <a16:creationId xmlns:a16="http://schemas.microsoft.com/office/drawing/2014/main" id="{19DA6B7C-25F5-8746-B34D-3F583795985B}"/>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
            <a:extLst>
              <a:ext uri="{FF2B5EF4-FFF2-40B4-BE49-F238E27FC236}">
                <a16:creationId xmlns:a16="http://schemas.microsoft.com/office/drawing/2014/main" id="{D679F56D-5479-9546-996E-9FD9F5260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964" name="TextBox 5">
            <a:extLst>
              <a:ext uri="{FF2B5EF4-FFF2-40B4-BE49-F238E27FC236}">
                <a16:creationId xmlns:a16="http://schemas.microsoft.com/office/drawing/2014/main" id="{F2CE7EC8-5F65-9E42-A333-8A4123DFF369}"/>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966" name="TextBox 7">
            <a:extLst>
              <a:ext uri="{FF2B5EF4-FFF2-40B4-BE49-F238E27FC236}">
                <a16:creationId xmlns:a16="http://schemas.microsoft.com/office/drawing/2014/main" id="{E2908CD5-AEF0-4942-86B5-A44D82C50839}"/>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40967" name="Group 2">
            <a:extLst>
              <a:ext uri="{FF2B5EF4-FFF2-40B4-BE49-F238E27FC236}">
                <a16:creationId xmlns:a16="http://schemas.microsoft.com/office/drawing/2014/main" id="{863D964B-791A-C24A-A4E3-6AF94779D415}"/>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972" name="TextBox 9">
              <a:extLst>
                <a:ext uri="{FF2B5EF4-FFF2-40B4-BE49-F238E27FC236}">
                  <a16:creationId xmlns:a16="http://schemas.microsoft.com/office/drawing/2014/main" id="{73B15965-10C3-6843-B0EE-FC6DB96A0548}"/>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40968" name="TextBox 10">
            <a:extLst>
              <a:ext uri="{FF2B5EF4-FFF2-40B4-BE49-F238E27FC236}">
                <a16:creationId xmlns:a16="http://schemas.microsoft.com/office/drawing/2014/main" id="{F6CDAA80-6F54-334B-A18C-128C991AE69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40969" name="TextBox 11">
            <a:extLst>
              <a:ext uri="{FF2B5EF4-FFF2-40B4-BE49-F238E27FC236}">
                <a16:creationId xmlns:a16="http://schemas.microsoft.com/office/drawing/2014/main" id="{31283A32-E424-2F4C-8839-C1454BF42FDF}"/>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a:extLst>
              <a:ext uri="{FF2B5EF4-FFF2-40B4-BE49-F238E27FC236}">
                <a16:creationId xmlns:a16="http://schemas.microsoft.com/office/drawing/2014/main" id="{33603DAA-DA4E-9548-ACB3-2F392ABEB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012" name="TextBox 5">
            <a:extLst>
              <a:ext uri="{FF2B5EF4-FFF2-40B4-BE49-F238E27FC236}">
                <a16:creationId xmlns:a16="http://schemas.microsoft.com/office/drawing/2014/main" id="{DDD23E27-A9E9-2A42-83D2-99722A715542}"/>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014" name="TextBox 7">
            <a:extLst>
              <a:ext uri="{FF2B5EF4-FFF2-40B4-BE49-F238E27FC236}">
                <a16:creationId xmlns:a16="http://schemas.microsoft.com/office/drawing/2014/main" id="{BE695DA2-C80A-8B47-B83C-53F3A15FB42D}"/>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43015" name="Group 2">
            <a:extLst>
              <a:ext uri="{FF2B5EF4-FFF2-40B4-BE49-F238E27FC236}">
                <a16:creationId xmlns:a16="http://schemas.microsoft.com/office/drawing/2014/main" id="{BD55C2C7-5AF1-A84A-A7FD-FCB95B3A140B}"/>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023" name="TextBox 9">
              <a:extLst>
                <a:ext uri="{FF2B5EF4-FFF2-40B4-BE49-F238E27FC236}">
                  <a16:creationId xmlns:a16="http://schemas.microsoft.com/office/drawing/2014/main" id="{EBE8DD9F-C20B-1D49-9E2B-0441FFF04AE9}"/>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43016" name="TextBox 10">
            <a:extLst>
              <a:ext uri="{FF2B5EF4-FFF2-40B4-BE49-F238E27FC236}">
                <a16:creationId xmlns:a16="http://schemas.microsoft.com/office/drawing/2014/main" id="{C3A64E62-B187-0A4E-B701-FC35854F0D2B}"/>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43017" name="TextBox 11">
            <a:extLst>
              <a:ext uri="{FF2B5EF4-FFF2-40B4-BE49-F238E27FC236}">
                <a16:creationId xmlns:a16="http://schemas.microsoft.com/office/drawing/2014/main" id="{16DEEB2A-86B3-9840-B4CF-E19E8A863FC9}"/>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6" name="Group 15">
            <a:extLst>
              <a:ext uri="{FF2B5EF4-FFF2-40B4-BE49-F238E27FC236}">
                <a16:creationId xmlns:a16="http://schemas.microsoft.com/office/drawing/2014/main" id="{309A52EE-86B4-D942-A408-5F2EDF3718FC}"/>
              </a:ext>
            </a:extLst>
          </p:cNvPr>
          <p:cNvGrpSpPr>
            <a:grpSpLocks/>
          </p:cNvGrpSpPr>
          <p:nvPr/>
        </p:nvGrpSpPr>
        <p:grpSpPr bwMode="auto">
          <a:xfrm>
            <a:off x="974725" y="5546725"/>
            <a:ext cx="5032375" cy="1076325"/>
            <a:chOff x="974161" y="5546319"/>
            <a:chExt cx="5032939" cy="1077218"/>
          </a:xfrm>
        </p:grpSpPr>
        <p:sp>
          <p:nvSpPr>
            <p:cNvPr id="43020" name="TextBox 12">
              <a:extLst>
                <a:ext uri="{FF2B5EF4-FFF2-40B4-BE49-F238E27FC236}">
                  <a16:creationId xmlns:a16="http://schemas.microsoft.com/office/drawing/2014/main" id="{F757B1F8-AB87-9441-9047-909D4654C4DE}"/>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2" descr="Sesame Street Season GIF">
            <a:hlinkClick r:id="rId2"/>
            <a:extLst>
              <a:ext uri="{FF2B5EF4-FFF2-40B4-BE49-F238E27FC236}">
                <a16:creationId xmlns:a16="http://schemas.microsoft.com/office/drawing/2014/main" id="{6554396F-E6E3-A04F-B914-B9FE15D55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725" y="1566863"/>
            <a:ext cx="74485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4">
            <a:extLst>
              <a:ext uri="{FF2B5EF4-FFF2-40B4-BE49-F238E27FC236}">
                <a16:creationId xmlns:a16="http://schemas.microsoft.com/office/drawing/2014/main" id="{DC285B5A-22D6-BA43-B225-AE774A921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49225"/>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A690EFE6-3ADA-3F40-86DF-87E6524C0933}"/>
              </a:ext>
            </a:extLst>
          </p:cNvPr>
          <p:cNvSpPr/>
          <p:nvPr/>
        </p:nvSpPr>
        <p:spPr>
          <a:xfrm>
            <a:off x="1138238" y="2133600"/>
            <a:ext cx="487362"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DD600704-D3CD-9642-A457-3E389B5FA48A}"/>
              </a:ext>
            </a:extLst>
          </p:cNvPr>
          <p:cNvSpPr/>
          <p:nvPr/>
        </p:nvSpPr>
        <p:spPr>
          <a:xfrm>
            <a:off x="2336800" y="276225"/>
            <a:ext cx="61214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Up Arrow 1">
            <a:extLst>
              <a:ext uri="{FF2B5EF4-FFF2-40B4-BE49-F238E27FC236}">
                <a16:creationId xmlns:a16="http://schemas.microsoft.com/office/drawing/2014/main" id="{6DACEA6F-1FA4-C548-8DA4-A7CB9E740206}"/>
              </a:ext>
            </a:extLst>
          </p:cNvPr>
          <p:cNvSpPr/>
          <p:nvPr/>
        </p:nvSpPr>
        <p:spPr>
          <a:xfrm>
            <a:off x="1371600" y="101600"/>
            <a:ext cx="1219200" cy="5177863"/>
          </a:xfrm>
          <a:prstGeom prst="upArrow">
            <a:avLst/>
          </a:prstGeom>
          <a:gradFill>
            <a:gsLst>
              <a:gs pos="0">
                <a:srgbClr val="C00000"/>
              </a:gs>
              <a:gs pos="100000">
                <a:schemeClr val="bg1"/>
              </a:gs>
              <a:gs pos="64000">
                <a:srgbClr val="F58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5400" b="1" dirty="0">
                <a:latin typeface="Franklin Gothic Heavy" panose="020B0603020102020204" pitchFamily="34" charset="0"/>
              </a:rPr>
              <a:t>BAD</a:t>
            </a:r>
          </a:p>
        </p:txBody>
      </p:sp>
      <p:sp>
        <p:nvSpPr>
          <p:cNvPr id="4" name="Rectangle 3">
            <a:extLst>
              <a:ext uri="{FF2B5EF4-FFF2-40B4-BE49-F238E27FC236}">
                <a16:creationId xmlns:a16="http://schemas.microsoft.com/office/drawing/2014/main" id="{DBFE1A3C-2976-4C45-A5CD-C01C9ABE7D19}"/>
              </a:ext>
            </a:extLst>
          </p:cNvPr>
          <p:cNvSpPr/>
          <p:nvPr/>
        </p:nvSpPr>
        <p:spPr>
          <a:xfrm>
            <a:off x="8890000" y="1803400"/>
            <a:ext cx="2006600"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8" name="Straight Arrow Connector 7">
            <a:extLst>
              <a:ext uri="{FF2B5EF4-FFF2-40B4-BE49-F238E27FC236}">
                <a16:creationId xmlns:a16="http://schemas.microsoft.com/office/drawing/2014/main" id="{21A726EA-59F0-AC43-A4EA-FDA7D32D8357}"/>
              </a:ext>
            </a:extLst>
          </p:cNvPr>
          <p:cNvCxnSpPr/>
          <p:nvPr/>
        </p:nvCxnSpPr>
        <p:spPr>
          <a:xfrm flipH="1">
            <a:off x="3479800" y="2946400"/>
            <a:ext cx="838200" cy="1447800"/>
          </a:xfrm>
          <a:prstGeom prst="straightConnector1">
            <a:avLst/>
          </a:prstGeom>
          <a:ln w="76200">
            <a:solidFill>
              <a:srgbClr val="5C7EE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E6A7DA-AAF0-5343-9104-F5793ACA0FAB}"/>
              </a:ext>
            </a:extLst>
          </p:cNvPr>
          <p:cNvSpPr txBox="1">
            <a:spLocks noChangeArrowheads="1"/>
          </p:cNvSpPr>
          <p:nvPr/>
        </p:nvSpPr>
        <p:spPr bwMode="auto">
          <a:xfrm>
            <a:off x="4318000" y="2505075"/>
            <a:ext cx="2844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rgbClr val="5C7EE2"/>
                </a:solidFill>
                <a:latin typeface="Franklin Gothic Medium" panose="020B0603020102020204" pitchFamily="34" charset="0"/>
              </a:rPr>
              <a:t>Old weights</a:t>
            </a:r>
          </a:p>
        </p:txBody>
      </p:sp>
      <p:cxnSp>
        <p:nvCxnSpPr>
          <p:cNvPr id="10" name="Straight Arrow Connector 9">
            <a:extLst>
              <a:ext uri="{FF2B5EF4-FFF2-40B4-BE49-F238E27FC236}">
                <a16:creationId xmlns:a16="http://schemas.microsoft.com/office/drawing/2014/main" id="{03A48DCC-2055-ED4C-8B51-E590CD89D9FA}"/>
              </a:ext>
            </a:extLst>
          </p:cNvPr>
          <p:cNvCxnSpPr/>
          <p:nvPr/>
        </p:nvCxnSpPr>
        <p:spPr>
          <a:xfrm flipH="1">
            <a:off x="4129088" y="3429000"/>
            <a:ext cx="838200" cy="1447800"/>
          </a:xfrm>
          <a:prstGeom prst="straightConnector1">
            <a:avLst/>
          </a:prstGeom>
          <a:ln w="76200">
            <a:solidFill>
              <a:srgbClr val="6550DB"/>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625235-0742-2D4B-8FE1-FC2095013EE7}"/>
              </a:ext>
            </a:extLst>
          </p:cNvPr>
          <p:cNvSpPr txBox="1">
            <a:spLocks noChangeArrowheads="1"/>
          </p:cNvSpPr>
          <p:nvPr/>
        </p:nvSpPr>
        <p:spPr bwMode="auto">
          <a:xfrm>
            <a:off x="4967288" y="2989263"/>
            <a:ext cx="2844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rgbClr val="6550DB"/>
                </a:solidFill>
                <a:latin typeface="Franklin Gothic Medium" panose="020B0603020102020204" pitchFamily="34" charset="0"/>
              </a:rPr>
              <a:t>New weights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366A641F-547F-B541-AF52-0C8B6043E288}"/>
              </a:ext>
            </a:extLst>
          </p:cNvPr>
          <p:cNvSpPr>
            <a:spLocks noChangeArrowheads="1"/>
          </p:cNvSpPr>
          <p:nvPr/>
        </p:nvSpPr>
        <p:spPr bwMode="auto">
          <a:xfrm>
            <a:off x="3484563" y="1325563"/>
            <a:ext cx="52228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a:solidFill>
                  <a:schemeClr val="bg1"/>
                </a:solidFill>
                <a:latin typeface="Franklin Gothic Medium" panose="020B0603020102020204" pitchFamily="34" charset="0"/>
              </a:rPr>
              <a:t>http://bit.ly/wfu-lucy</a:t>
            </a:r>
          </a:p>
        </p:txBody>
      </p:sp>
      <p:pic>
        <p:nvPicPr>
          <p:cNvPr id="18434" name="Picture 4">
            <a:extLst>
              <a:ext uri="{FF2B5EF4-FFF2-40B4-BE49-F238E27FC236}">
                <a16:creationId xmlns:a16="http://schemas.microsoft.com/office/drawing/2014/main" id="{39DDCB10-97A5-2543-AB57-49F169CA6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6475" y="2698750"/>
            <a:ext cx="517525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07" name="TextBox 5">
            <a:extLst>
              <a:ext uri="{FF2B5EF4-FFF2-40B4-BE49-F238E27FC236}">
                <a16:creationId xmlns:a16="http://schemas.microsoft.com/office/drawing/2014/main" id="{33246348-F2F2-4247-AB64-C145430E7197}"/>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09" name="TextBox 7">
            <a:extLst>
              <a:ext uri="{FF2B5EF4-FFF2-40B4-BE49-F238E27FC236}">
                <a16:creationId xmlns:a16="http://schemas.microsoft.com/office/drawing/2014/main" id="{8C489F8C-0861-CE44-83FD-60378AE7AF27}"/>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47110" name="Group 2">
            <a:extLst>
              <a:ext uri="{FF2B5EF4-FFF2-40B4-BE49-F238E27FC236}">
                <a16:creationId xmlns:a16="http://schemas.microsoft.com/office/drawing/2014/main" id="{B3501D15-1D52-544A-B930-966B90D5B6A8}"/>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18" name="TextBox 9">
              <a:extLst>
                <a:ext uri="{FF2B5EF4-FFF2-40B4-BE49-F238E27FC236}">
                  <a16:creationId xmlns:a16="http://schemas.microsoft.com/office/drawing/2014/main" id="{EA302051-B27A-C544-9C58-C323F233BB7D}"/>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47111" name="TextBox 10">
            <a:extLst>
              <a:ext uri="{FF2B5EF4-FFF2-40B4-BE49-F238E27FC236}">
                <a16:creationId xmlns:a16="http://schemas.microsoft.com/office/drawing/2014/main" id="{22BA41B5-CA81-C041-9F92-5EF9DCEA6BE1}"/>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47112" name="TextBox 11">
            <a:extLst>
              <a:ext uri="{FF2B5EF4-FFF2-40B4-BE49-F238E27FC236}">
                <a16:creationId xmlns:a16="http://schemas.microsoft.com/office/drawing/2014/main" id="{BEE7F44B-4C3A-7142-AC56-408006D69FE5}"/>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47114" name="Group 15">
            <a:extLst>
              <a:ext uri="{FF2B5EF4-FFF2-40B4-BE49-F238E27FC236}">
                <a16:creationId xmlns:a16="http://schemas.microsoft.com/office/drawing/2014/main" id="{CA00663A-3AB9-4445-B27C-068A37448815}"/>
              </a:ext>
            </a:extLst>
          </p:cNvPr>
          <p:cNvGrpSpPr>
            <a:grpSpLocks/>
          </p:cNvGrpSpPr>
          <p:nvPr/>
        </p:nvGrpSpPr>
        <p:grpSpPr bwMode="auto">
          <a:xfrm>
            <a:off x="974725" y="5546725"/>
            <a:ext cx="5032375" cy="1076325"/>
            <a:chOff x="974161" y="5546319"/>
            <a:chExt cx="5032939" cy="1077218"/>
          </a:xfrm>
        </p:grpSpPr>
        <p:sp>
          <p:nvSpPr>
            <p:cNvPr id="47115" name="TextBox 12">
              <a:extLst>
                <a:ext uri="{FF2B5EF4-FFF2-40B4-BE49-F238E27FC236}">
                  <a16:creationId xmlns:a16="http://schemas.microsoft.com/office/drawing/2014/main" id="{8177652B-E547-E142-861F-C8829EE169FA}"/>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9155" name="TextBox 5">
            <a:extLst>
              <a:ext uri="{FF2B5EF4-FFF2-40B4-BE49-F238E27FC236}">
                <a16:creationId xmlns:a16="http://schemas.microsoft.com/office/drawing/2014/main" id="{33F405E5-8D17-6F4D-B9C6-5C6F71769672}"/>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3980B46-0B7D-E14E-A00F-4850546252D6}"/>
              </a:ext>
            </a:extLst>
          </p:cNvPr>
          <p:cNvSpPr txBox="1"/>
          <p:nvPr/>
        </p:nvSpPr>
        <p:spPr>
          <a:xfrm>
            <a:off x="1622425" y="2190750"/>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 </a:t>
            </a:r>
            <a:r>
              <a:rPr lang="en-US" sz="3200" b="1" i="1" dirty="0">
                <a:solidFill>
                  <a:schemeClr val="accent3"/>
                </a:solidFill>
                <a:latin typeface="Franklin Gothic Heavy" panose="020B0603020102020204" pitchFamily="34" charset="0"/>
              </a:rPr>
              <a:t>weight</a:t>
            </a:r>
          </a:p>
        </p:txBody>
      </p:sp>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a:extLst>
              <a:ext uri="{FF2B5EF4-FFF2-40B4-BE49-F238E27FC236}">
                <a16:creationId xmlns:a16="http://schemas.microsoft.com/office/drawing/2014/main" id="{CEE5DCAD-A7E3-3C47-8EE8-C6B5116F0291}"/>
              </a:ext>
            </a:extLst>
          </p:cNvPr>
          <p:cNvSpPr txBox="1"/>
          <p:nvPr/>
        </p:nvSpPr>
        <p:spPr>
          <a:xfrm>
            <a:off x="1622425" y="3309938"/>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Show our doubly robust estimator</a:t>
            </a:r>
            <a:endParaRPr lang="en-US" sz="3200" b="1" i="1" dirty="0">
              <a:solidFill>
                <a:schemeClr val="accent3"/>
              </a:solidFill>
              <a:latin typeface="Franklin Gothic Heavy" panose="020B0603020102020204" pitchFamily="34" charset="0"/>
            </a:endParaRPr>
          </a:p>
        </p:txBody>
      </p:sp>
      <p:sp>
        <p:nvSpPr>
          <p:cNvPr id="49160" name="TextBox 10">
            <a:extLst>
              <a:ext uri="{FF2B5EF4-FFF2-40B4-BE49-F238E27FC236}">
                <a16:creationId xmlns:a16="http://schemas.microsoft.com/office/drawing/2014/main" id="{192C9D2C-4DC3-B640-9327-3CFDB5AD54B0}"/>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 name="TextBox 11">
            <a:extLst>
              <a:ext uri="{FF2B5EF4-FFF2-40B4-BE49-F238E27FC236}">
                <a16:creationId xmlns:a16="http://schemas.microsoft.com/office/drawing/2014/main" id="{964723E6-9B1B-7D41-9BCF-6B1C1100C3BE}"/>
              </a:ext>
            </a:extLst>
          </p:cNvPr>
          <p:cNvSpPr txBox="1"/>
          <p:nvPr/>
        </p:nvSpPr>
        <p:spPr>
          <a:xfrm>
            <a:off x="1622425" y="4427538"/>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these </a:t>
            </a:r>
            <a:r>
              <a:rPr lang="en-US" sz="3200" b="1" i="1" dirty="0">
                <a:solidFill>
                  <a:schemeClr val="accent3"/>
                </a:solidFill>
                <a:latin typeface="Franklin Gothic Heavy" panose="020B0603020102020204" pitchFamily="34" charset="0"/>
              </a:rPr>
              <a:t>new</a:t>
            </a:r>
            <a:r>
              <a:rPr lang="en-US" sz="3200" b="1" dirty="0">
                <a:solidFill>
                  <a:schemeClr val="accent3"/>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TextBox 12">
            <a:extLst>
              <a:ext uri="{FF2B5EF4-FFF2-40B4-BE49-F238E27FC236}">
                <a16:creationId xmlns:a16="http://schemas.microsoft.com/office/drawing/2014/main" id="{F5AAA7A0-D98A-A74D-B0F1-5E5221295F09}"/>
              </a:ext>
            </a:extLst>
          </p:cNvPr>
          <p:cNvSpPr txBox="1"/>
          <p:nvPr/>
        </p:nvSpPr>
        <p:spPr>
          <a:xfrm>
            <a:off x="1622425" y="5546725"/>
            <a:ext cx="3802063"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4">
            <a:extLst>
              <a:ext uri="{FF2B5EF4-FFF2-40B4-BE49-F238E27FC236}">
                <a16:creationId xmlns:a16="http://schemas.microsoft.com/office/drawing/2014/main" id="{B4590EB9-3448-D94F-BDBD-DCB107D977F7}"/>
              </a:ext>
            </a:extLst>
          </p:cNvPr>
          <p:cNvSpPr>
            <a:spLocks noGrp="1" noChangeArrowheads="1"/>
          </p:cNvSpPr>
          <p:nvPr>
            <p:ph type="title"/>
          </p:nvPr>
        </p:nvSpPr>
        <p:spPr>
          <a:xfrm>
            <a:off x="541338" y="269875"/>
            <a:ext cx="10515600" cy="1325563"/>
          </a:xfrm>
        </p:spPr>
        <p:txBody>
          <a:bodyPr/>
          <a:lstStyle/>
          <a:p>
            <a:r>
              <a:rPr lang="en-US" altLang="en-US">
                <a:ea typeface="Franklin Gothic Heavy" panose="020B0603020102020204" pitchFamily="34" charset="0"/>
                <a:cs typeface="Franklin Gothic Heavy" panose="020B0603020102020204" pitchFamily="34" charset="0"/>
              </a:rPr>
              <a:t>Observational Studies</a:t>
            </a:r>
          </a:p>
        </p:txBody>
      </p:sp>
      <p:sp>
        <p:nvSpPr>
          <p:cNvPr id="51203" name="Right Arrow 64">
            <a:extLst>
              <a:ext uri="{FF2B5EF4-FFF2-40B4-BE49-F238E27FC236}">
                <a16:creationId xmlns:a16="http://schemas.microsoft.com/office/drawing/2014/main" id="{B7FB4C8C-06DB-0944-9CC2-03D0B3F3F4EE}"/>
              </a:ext>
            </a:extLst>
          </p:cNvPr>
          <p:cNvSpPr>
            <a:spLocks noChangeArrowheads="1"/>
          </p:cNvSpPr>
          <p:nvPr/>
        </p:nvSpPr>
        <p:spPr bwMode="auto">
          <a:xfrm>
            <a:off x="4414838" y="3101975"/>
            <a:ext cx="1520825" cy="665163"/>
          </a:xfrm>
          <a:prstGeom prst="rightArrow">
            <a:avLst>
              <a:gd name="adj1" fmla="val 50000"/>
              <a:gd name="adj2" fmla="val 50015"/>
            </a:avLst>
          </a:prstGeom>
          <a:solidFill>
            <a:srgbClr val="79D758"/>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spcAft>
                <a:spcPct val="17000"/>
              </a:spcAft>
              <a:buClr>
                <a:schemeClr val="tx1"/>
              </a:buClr>
              <a:buFont typeface="Wingdings" pitchFamily="2" charset="2"/>
              <a:buNone/>
            </a:pPr>
            <a:endParaRPr lang="en-US" altLang="en-US" sz="1400">
              <a:solidFill>
                <a:srgbClr val="292929"/>
              </a:solidFill>
              <a:latin typeface="Arial" panose="020B0604020202020204" pitchFamily="34" charset="0"/>
              <a:ea typeface="ＭＳ Ｐゴシック" panose="020B0600070205080204" pitchFamily="34" charset="-128"/>
            </a:endParaRPr>
          </a:p>
        </p:txBody>
      </p:sp>
      <p:grpSp>
        <p:nvGrpSpPr>
          <p:cNvPr id="66" name="Group 65">
            <a:extLst>
              <a:ext uri="{FF2B5EF4-FFF2-40B4-BE49-F238E27FC236}">
                <a16:creationId xmlns:a16="http://schemas.microsoft.com/office/drawing/2014/main" id="{CEDD15D9-7423-B343-8E2D-B1B22641DF7B}"/>
              </a:ext>
            </a:extLst>
          </p:cNvPr>
          <p:cNvGrpSpPr/>
          <p:nvPr/>
        </p:nvGrpSpPr>
        <p:grpSpPr>
          <a:xfrm>
            <a:off x="7094283" y="2465356"/>
            <a:ext cx="548639" cy="1938840"/>
            <a:chOff x="5513431" y="1614201"/>
            <a:chExt cx="548639" cy="1938840"/>
          </a:xfrm>
          <a:solidFill>
            <a:srgbClr val="00B0F0"/>
          </a:solidFill>
        </p:grpSpPr>
        <p:grpSp>
          <p:nvGrpSpPr>
            <p:cNvPr id="81" name="Group 80">
              <a:extLst>
                <a:ext uri="{FF2B5EF4-FFF2-40B4-BE49-F238E27FC236}">
                  <a16:creationId xmlns:a16="http://schemas.microsoft.com/office/drawing/2014/main" id="{D1C7D2AD-B605-C740-9BFD-60EE16FBC5D7}"/>
                </a:ext>
              </a:extLst>
            </p:cNvPr>
            <p:cNvGrpSpPr/>
            <p:nvPr/>
          </p:nvGrpSpPr>
          <p:grpSpPr>
            <a:xfrm>
              <a:off x="5513431" y="1614201"/>
              <a:ext cx="548639" cy="1938840"/>
              <a:chOff x="2699093" y="2184396"/>
              <a:chExt cx="242305" cy="982135"/>
            </a:xfrm>
            <a:grpFill/>
          </p:grpSpPr>
          <p:sp>
            <p:nvSpPr>
              <p:cNvPr id="83" name="Oval 82">
                <a:extLst>
                  <a:ext uri="{FF2B5EF4-FFF2-40B4-BE49-F238E27FC236}">
                    <a16:creationId xmlns:a16="http://schemas.microsoft.com/office/drawing/2014/main" id="{FA0351F8-CB46-AB44-8026-CBB195ABB2D3}"/>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84" name="Rectangle 83">
                <a:extLst>
                  <a:ext uri="{FF2B5EF4-FFF2-40B4-BE49-F238E27FC236}">
                    <a16:creationId xmlns:a16="http://schemas.microsoft.com/office/drawing/2014/main" id="{2D188C86-5AFB-CD46-B971-AB4175D8D07D}"/>
                  </a:ext>
                </a:extLst>
              </p:cNvPr>
              <p:cNvSpPr/>
              <p:nvPr/>
            </p:nvSpPr>
            <p:spPr bwMode="auto">
              <a:xfrm>
                <a:off x="2701712" y="2539997"/>
                <a:ext cx="237067" cy="626534"/>
              </a:xfrm>
              <a:prstGeom prst="rect">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sp>
          <p:nvSpPr>
            <p:cNvPr id="82" name="Chord 81">
              <a:extLst>
                <a:ext uri="{FF2B5EF4-FFF2-40B4-BE49-F238E27FC236}">
                  <a16:creationId xmlns:a16="http://schemas.microsoft.com/office/drawing/2014/main" id="{F61F67A9-59ED-5A48-9A9D-681A19915230}"/>
                </a:ext>
              </a:extLst>
            </p:cNvPr>
            <p:cNvSpPr/>
            <p:nvPr/>
          </p:nvSpPr>
          <p:spPr bwMode="auto">
            <a:xfrm rot="17528077">
              <a:off x="5610342" y="1704027"/>
              <a:ext cx="442871" cy="324181"/>
            </a:xfrm>
            <a:prstGeom prst="chord">
              <a:avLst>
                <a:gd name="adj1" fmla="val 5544771"/>
                <a:gd name="adj2" fmla="val 13532001"/>
              </a:avLst>
            </a:prstGeom>
            <a:solidFill>
              <a:srgbClr val="002060"/>
            </a:solidFill>
            <a:ln w="28575" cap="flat" cmpd="sng" algn="ctr">
              <a:solidFill>
                <a:srgbClr val="002060"/>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grpSp>
        <p:nvGrpSpPr>
          <p:cNvPr id="67" name="Group 66">
            <a:extLst>
              <a:ext uri="{FF2B5EF4-FFF2-40B4-BE49-F238E27FC236}">
                <a16:creationId xmlns:a16="http://schemas.microsoft.com/office/drawing/2014/main" id="{BF85B1C7-195C-4143-A69D-B9B5B72138E5}"/>
              </a:ext>
            </a:extLst>
          </p:cNvPr>
          <p:cNvGrpSpPr/>
          <p:nvPr/>
        </p:nvGrpSpPr>
        <p:grpSpPr>
          <a:xfrm>
            <a:off x="6295299" y="2349398"/>
            <a:ext cx="548639" cy="1938840"/>
            <a:chOff x="6225003" y="1409126"/>
            <a:chExt cx="548639" cy="1938840"/>
          </a:xfrm>
          <a:solidFill>
            <a:srgbClr val="00B0F0"/>
          </a:solidFill>
        </p:grpSpPr>
        <p:grpSp>
          <p:nvGrpSpPr>
            <p:cNvPr id="77" name="Group 76">
              <a:extLst>
                <a:ext uri="{FF2B5EF4-FFF2-40B4-BE49-F238E27FC236}">
                  <a16:creationId xmlns:a16="http://schemas.microsoft.com/office/drawing/2014/main" id="{FC20F410-EAAB-F849-8E8B-6463FC2FF67C}"/>
                </a:ext>
              </a:extLst>
            </p:cNvPr>
            <p:cNvGrpSpPr/>
            <p:nvPr/>
          </p:nvGrpSpPr>
          <p:grpSpPr>
            <a:xfrm>
              <a:off x="6225003" y="1409126"/>
              <a:ext cx="548639" cy="1938840"/>
              <a:chOff x="2699093" y="2184396"/>
              <a:chExt cx="242305" cy="982135"/>
            </a:xfrm>
            <a:grpFill/>
          </p:grpSpPr>
          <p:sp>
            <p:nvSpPr>
              <p:cNvPr id="79" name="Oval 78">
                <a:extLst>
                  <a:ext uri="{FF2B5EF4-FFF2-40B4-BE49-F238E27FC236}">
                    <a16:creationId xmlns:a16="http://schemas.microsoft.com/office/drawing/2014/main" id="{33CB2C88-8506-BC49-A660-97021511E39B}"/>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80" name="Rectangle 79">
                <a:extLst>
                  <a:ext uri="{FF2B5EF4-FFF2-40B4-BE49-F238E27FC236}">
                    <a16:creationId xmlns:a16="http://schemas.microsoft.com/office/drawing/2014/main" id="{03AB6480-71F2-D94B-ADDE-4BC815AC11FF}"/>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sp>
          <p:nvSpPr>
            <p:cNvPr id="78" name="Heart 77">
              <a:extLst>
                <a:ext uri="{FF2B5EF4-FFF2-40B4-BE49-F238E27FC236}">
                  <a16:creationId xmlns:a16="http://schemas.microsoft.com/office/drawing/2014/main" id="{85D37096-E686-EB48-8AD9-1F699B689794}"/>
                </a:ext>
              </a:extLst>
            </p:cNvPr>
            <p:cNvSpPr/>
            <p:nvPr/>
          </p:nvSpPr>
          <p:spPr bwMode="auto">
            <a:xfrm>
              <a:off x="6472052" y="2244949"/>
              <a:ext cx="273133" cy="225120"/>
            </a:xfrm>
            <a:prstGeom prst="heart">
              <a:avLst/>
            </a:prstGeom>
            <a:solidFill>
              <a:srgbClr val="002060"/>
            </a:solid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grpSp>
        <p:nvGrpSpPr>
          <p:cNvPr id="68" name="Group 67">
            <a:extLst>
              <a:ext uri="{FF2B5EF4-FFF2-40B4-BE49-F238E27FC236}">
                <a16:creationId xmlns:a16="http://schemas.microsoft.com/office/drawing/2014/main" id="{70CDF298-BD83-5D40-81A2-01ED019E068E}"/>
              </a:ext>
            </a:extLst>
          </p:cNvPr>
          <p:cNvGrpSpPr/>
          <p:nvPr/>
        </p:nvGrpSpPr>
        <p:grpSpPr>
          <a:xfrm>
            <a:off x="7782728" y="2052379"/>
            <a:ext cx="625588" cy="1950711"/>
            <a:chOff x="6894900" y="1189349"/>
            <a:chExt cx="625588" cy="1950711"/>
          </a:xfrm>
          <a:solidFill>
            <a:srgbClr val="00B0F0"/>
          </a:solidFill>
        </p:grpSpPr>
        <p:grpSp>
          <p:nvGrpSpPr>
            <p:cNvPr id="69" name="Group 68">
              <a:extLst>
                <a:ext uri="{FF2B5EF4-FFF2-40B4-BE49-F238E27FC236}">
                  <a16:creationId xmlns:a16="http://schemas.microsoft.com/office/drawing/2014/main" id="{2CF6BDCC-BC3C-C54B-AEAB-2D2136498A2B}"/>
                </a:ext>
              </a:extLst>
            </p:cNvPr>
            <p:cNvGrpSpPr/>
            <p:nvPr/>
          </p:nvGrpSpPr>
          <p:grpSpPr>
            <a:xfrm>
              <a:off x="6923437" y="1201220"/>
              <a:ext cx="548639" cy="1938840"/>
              <a:chOff x="2699093" y="2184396"/>
              <a:chExt cx="242305" cy="982135"/>
            </a:xfrm>
            <a:grpFill/>
          </p:grpSpPr>
          <p:sp>
            <p:nvSpPr>
              <p:cNvPr id="75" name="Oval 74">
                <a:extLst>
                  <a:ext uri="{FF2B5EF4-FFF2-40B4-BE49-F238E27FC236}">
                    <a16:creationId xmlns:a16="http://schemas.microsoft.com/office/drawing/2014/main" id="{7C4F8149-702F-DC4A-8EEE-61DD3F3996B6}"/>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76" name="Rectangle 75">
                <a:extLst>
                  <a:ext uri="{FF2B5EF4-FFF2-40B4-BE49-F238E27FC236}">
                    <a16:creationId xmlns:a16="http://schemas.microsoft.com/office/drawing/2014/main" id="{01218CF6-0C44-8A4D-990A-B0B1D619547D}"/>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sp>
          <p:nvSpPr>
            <p:cNvPr id="70" name="Teardrop 69">
              <a:extLst>
                <a:ext uri="{FF2B5EF4-FFF2-40B4-BE49-F238E27FC236}">
                  <a16:creationId xmlns:a16="http://schemas.microsoft.com/office/drawing/2014/main" id="{BC531EAC-AE8E-A246-99BE-5F0235BE14BF}"/>
                </a:ext>
              </a:extLst>
            </p:cNvPr>
            <p:cNvSpPr/>
            <p:nvPr/>
          </p:nvSpPr>
          <p:spPr bwMode="auto">
            <a:xfrm>
              <a:off x="6894900" y="1189349"/>
              <a:ext cx="310564" cy="212366"/>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71" name="Teardrop 70">
              <a:extLst>
                <a:ext uri="{FF2B5EF4-FFF2-40B4-BE49-F238E27FC236}">
                  <a16:creationId xmlns:a16="http://schemas.microsoft.com/office/drawing/2014/main" id="{00F34365-38E5-DB4D-B759-B23721A71600}"/>
                </a:ext>
              </a:extLst>
            </p:cNvPr>
            <p:cNvSpPr/>
            <p:nvPr/>
          </p:nvSpPr>
          <p:spPr bwMode="auto">
            <a:xfrm rot="16200000">
              <a:off x="7233212" y="1114438"/>
              <a:ext cx="212366" cy="362187"/>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nvGrpSpPr>
            <p:cNvPr id="72" name="Group 71">
              <a:extLst>
                <a:ext uri="{FF2B5EF4-FFF2-40B4-BE49-F238E27FC236}">
                  <a16:creationId xmlns:a16="http://schemas.microsoft.com/office/drawing/2014/main" id="{363BE7D2-BC24-624F-9F99-C01363785B00}"/>
                </a:ext>
              </a:extLst>
            </p:cNvPr>
            <p:cNvGrpSpPr/>
            <p:nvPr/>
          </p:nvGrpSpPr>
          <p:grpSpPr>
            <a:xfrm>
              <a:off x="7002403" y="1409127"/>
              <a:ext cx="390707" cy="102969"/>
              <a:chOff x="7025896" y="1409127"/>
              <a:chExt cx="390707" cy="102969"/>
            </a:xfrm>
            <a:grpFill/>
          </p:grpSpPr>
          <p:sp>
            <p:nvSpPr>
              <p:cNvPr id="73" name="Rounded Rectangle 72">
                <a:extLst>
                  <a:ext uri="{FF2B5EF4-FFF2-40B4-BE49-F238E27FC236}">
                    <a16:creationId xmlns:a16="http://schemas.microsoft.com/office/drawing/2014/main" id="{25A41A71-3604-5A41-BBBF-0A26A4C0773D}"/>
                  </a:ext>
                </a:extLst>
              </p:cNvPr>
              <p:cNvSpPr/>
              <p:nvPr/>
            </p:nvSpPr>
            <p:spPr bwMode="auto">
              <a:xfrm>
                <a:off x="7241968"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74" name="Rounded Rectangle 73">
                <a:extLst>
                  <a:ext uri="{FF2B5EF4-FFF2-40B4-BE49-F238E27FC236}">
                    <a16:creationId xmlns:a16="http://schemas.microsoft.com/office/drawing/2014/main" id="{146ED075-AAAE-CF42-A2CD-A430255AB4B9}"/>
                  </a:ext>
                </a:extLst>
              </p:cNvPr>
              <p:cNvSpPr/>
              <p:nvPr/>
            </p:nvSpPr>
            <p:spPr bwMode="auto">
              <a:xfrm>
                <a:off x="7025896"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grpSp>
      <p:grpSp>
        <p:nvGrpSpPr>
          <p:cNvPr id="12" name="Group 11">
            <a:extLst>
              <a:ext uri="{FF2B5EF4-FFF2-40B4-BE49-F238E27FC236}">
                <a16:creationId xmlns:a16="http://schemas.microsoft.com/office/drawing/2014/main" id="{E08C885D-C996-0F43-A269-F610CACFEF47}"/>
              </a:ext>
            </a:extLst>
          </p:cNvPr>
          <p:cNvGrpSpPr>
            <a:grpSpLocks/>
          </p:cNvGrpSpPr>
          <p:nvPr/>
        </p:nvGrpSpPr>
        <p:grpSpPr bwMode="auto">
          <a:xfrm>
            <a:off x="541338" y="4171950"/>
            <a:ext cx="2559050" cy="1485900"/>
            <a:chOff x="540937" y="4172045"/>
            <a:chExt cx="2558697" cy="1486004"/>
          </a:xfrm>
        </p:grpSpPr>
        <p:sp>
          <p:nvSpPr>
            <p:cNvPr id="51214" name="TextBox 3">
              <a:extLst>
                <a:ext uri="{FF2B5EF4-FFF2-40B4-BE49-F238E27FC236}">
                  <a16:creationId xmlns:a16="http://schemas.microsoft.com/office/drawing/2014/main" id="{E09628AC-93C3-0F49-BCDD-413B12AAE825}"/>
                </a:ext>
              </a:extLst>
            </p:cNvPr>
            <p:cNvSpPr txBox="1">
              <a:spLocks noChangeArrowheads="1"/>
            </p:cNvSpPr>
            <p:nvPr/>
          </p:nvSpPr>
          <p:spPr bwMode="auto">
            <a:xfrm>
              <a:off x="540937" y="5011718"/>
              <a:ext cx="25586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exposure</a:t>
              </a:r>
              <a:endParaRPr lang="en-US" altLang="en-US">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endParaRPr>
            </a:p>
          </p:txBody>
        </p:sp>
        <p:sp>
          <p:nvSpPr>
            <p:cNvPr id="11" name="Arc 10">
              <a:extLst>
                <a:ext uri="{FF2B5EF4-FFF2-40B4-BE49-F238E27FC236}">
                  <a16:creationId xmlns:a16="http://schemas.microsoft.com/office/drawing/2014/main" id="{238A88D5-BE3D-E443-B0DD-01BB2B5B17EF}"/>
                </a:ext>
              </a:extLst>
            </p:cNvPr>
            <p:cNvSpPr/>
            <p:nvPr/>
          </p:nvSpPr>
          <p:spPr>
            <a:xfrm rot="14740040">
              <a:off x="895564" y="4252333"/>
              <a:ext cx="1249450" cy="1088875"/>
            </a:xfrm>
            <a:prstGeom prst="arc">
              <a:avLst>
                <a:gd name="adj1" fmla="val 15152200"/>
                <a:gd name="adj2" fmla="val 0"/>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grpSp>
        <p:nvGrpSpPr>
          <p:cNvPr id="13" name="Group 12">
            <a:extLst>
              <a:ext uri="{FF2B5EF4-FFF2-40B4-BE49-F238E27FC236}">
                <a16:creationId xmlns:a16="http://schemas.microsoft.com/office/drawing/2014/main" id="{B2AD8FA3-0FAA-B441-A55B-7185C02B582B}"/>
              </a:ext>
            </a:extLst>
          </p:cNvPr>
          <p:cNvGrpSpPr>
            <a:grpSpLocks/>
          </p:cNvGrpSpPr>
          <p:nvPr/>
        </p:nvGrpSpPr>
        <p:grpSpPr bwMode="auto">
          <a:xfrm>
            <a:off x="6140450" y="2425700"/>
            <a:ext cx="2559050" cy="3727450"/>
            <a:chOff x="6140840" y="2426001"/>
            <a:chExt cx="2558697" cy="3727914"/>
          </a:xfrm>
        </p:grpSpPr>
        <p:grpSp>
          <p:nvGrpSpPr>
            <p:cNvPr id="51209" name="Group 84">
              <a:extLst>
                <a:ext uri="{FF2B5EF4-FFF2-40B4-BE49-F238E27FC236}">
                  <a16:creationId xmlns:a16="http://schemas.microsoft.com/office/drawing/2014/main" id="{1B00185D-5FCF-7E43-83B5-58C6E1C173D2}"/>
                </a:ext>
              </a:extLst>
            </p:cNvPr>
            <p:cNvGrpSpPr>
              <a:grpSpLocks/>
            </p:cNvGrpSpPr>
            <p:nvPr/>
          </p:nvGrpSpPr>
          <p:grpSpPr bwMode="auto">
            <a:xfrm>
              <a:off x="6140840" y="3264444"/>
              <a:ext cx="2558697" cy="2509798"/>
              <a:chOff x="540937" y="3148251"/>
              <a:chExt cx="2558697" cy="2509798"/>
            </a:xfrm>
          </p:grpSpPr>
          <p:sp>
            <p:nvSpPr>
              <p:cNvPr id="51212" name="TextBox 85">
                <a:extLst>
                  <a:ext uri="{FF2B5EF4-FFF2-40B4-BE49-F238E27FC236}">
                    <a16:creationId xmlns:a16="http://schemas.microsoft.com/office/drawing/2014/main" id="{40AB985E-2D34-1649-9C3B-EA97E4B61BD8}"/>
                  </a:ext>
                </a:extLst>
              </p:cNvPr>
              <p:cNvSpPr txBox="1">
                <a:spLocks noChangeArrowheads="1"/>
              </p:cNvSpPr>
              <p:nvPr/>
            </p:nvSpPr>
            <p:spPr bwMode="auto">
              <a:xfrm>
                <a:off x="540937" y="5011718"/>
                <a:ext cx="25586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outcome</a:t>
                </a:r>
                <a:endParaRPr lang="en-US" altLang="en-US">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endParaRPr>
              </a:p>
            </p:txBody>
          </p:sp>
          <p:sp>
            <p:nvSpPr>
              <p:cNvPr id="87" name="Arc 86">
                <a:extLst>
                  <a:ext uri="{FF2B5EF4-FFF2-40B4-BE49-F238E27FC236}">
                    <a16:creationId xmlns:a16="http://schemas.microsoft.com/office/drawing/2014/main" id="{07754F66-C1B5-624C-8FF9-2FD66BEE1FCB}"/>
                  </a:ext>
                </a:extLst>
              </p:cNvPr>
              <p:cNvSpPr/>
              <p:nvPr/>
            </p:nvSpPr>
            <p:spPr>
              <a:xfrm rot="14740040">
                <a:off x="412126" y="3478508"/>
                <a:ext cx="1844904" cy="1184112"/>
              </a:xfrm>
              <a:prstGeom prst="arc">
                <a:avLst>
                  <a:gd name="adj1" fmla="val 13254723"/>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sp>
          <p:nvSpPr>
            <p:cNvPr id="88" name="Arc 87">
              <a:extLst>
                <a:ext uri="{FF2B5EF4-FFF2-40B4-BE49-F238E27FC236}">
                  <a16:creationId xmlns:a16="http://schemas.microsoft.com/office/drawing/2014/main" id="{BC336D6B-890F-974D-AF48-B5B9D5619610}"/>
                </a:ext>
              </a:extLst>
            </p:cNvPr>
            <p:cNvSpPr/>
            <p:nvPr/>
          </p:nvSpPr>
          <p:spPr>
            <a:xfrm rot="15788548">
              <a:off x="5757870" y="4210647"/>
              <a:ext cx="3324639" cy="561897"/>
            </a:xfrm>
            <a:prstGeom prst="arc">
              <a:avLst>
                <a:gd name="adj1" fmla="val 12833499"/>
                <a:gd name="adj2" fmla="val 21563664"/>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92" name="Arc 91">
              <a:extLst>
                <a:ext uri="{FF2B5EF4-FFF2-40B4-BE49-F238E27FC236}">
                  <a16:creationId xmlns:a16="http://schemas.microsoft.com/office/drawing/2014/main" id="{AD2DEECE-5ECF-FC43-8384-672D6FCF34CD}"/>
                </a:ext>
              </a:extLst>
            </p:cNvPr>
            <p:cNvSpPr/>
            <p:nvPr/>
          </p:nvSpPr>
          <p:spPr>
            <a:xfrm rot="5400000" flipH="1">
              <a:off x="6455561" y="3174758"/>
              <a:ext cx="2702261" cy="1204747"/>
            </a:xfrm>
            <a:prstGeom prst="arc">
              <a:avLst>
                <a:gd name="adj1" fmla="val 11058926"/>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pic>
        <p:nvPicPr>
          <p:cNvPr id="51217" name="Picture 17" descr="https://lh5.googleusercontent.com/6kNGtk7WCaJ4hHWQmgWUUgcHI5SQGr9RVVCSAiLg389BcaQFEwWddy62Wn_4AcoejIVsoOzqxus55Ty7M15zYtlBmdXu2nftlauY6xkxORd080e3VminlSWFMVeyZcj_CN5ZkT44xFCRj0-UDQ">
            <a:extLst>
              <a:ext uri="{FF2B5EF4-FFF2-40B4-BE49-F238E27FC236}">
                <a16:creationId xmlns:a16="http://schemas.microsoft.com/office/drawing/2014/main" id="{15C8F4E8-46E8-6A4C-AFEE-5BECC3F8A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20330" y="2465356"/>
            <a:ext cx="3128836" cy="22801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7362271-0015-9D47-A391-F517CA2031A8}"/>
              </a:ext>
            </a:extLst>
          </p:cNvPr>
          <p:cNvSpPr>
            <a:spLocks noGrp="1"/>
          </p:cNvSpPr>
          <p:nvPr>
            <p:ph idx="1"/>
          </p:nvPr>
        </p:nvSpPr>
        <p:spPr>
          <a:xfrm>
            <a:off x="541338" y="1312863"/>
            <a:ext cx="10934700" cy="566737"/>
          </a:xfrm>
        </p:spPr>
        <p:txBody>
          <a:bodyPr rtlCol="0">
            <a:normAutofit lnSpcReduction="10000"/>
          </a:bodyPr>
          <a:lstStyle/>
          <a:p>
            <a:pPr marL="0" indent="0" fontAlgn="auto">
              <a:spcAft>
                <a:spcPts val="0"/>
              </a:spcAft>
              <a:buFont typeface="Arial"/>
              <a:buNone/>
              <a:defRPr/>
            </a:pPr>
            <a:r>
              <a:rPr lang="en-US" dirty="0">
                <a:latin typeface="Franklin Gothic Medium" charset="0"/>
                <a:ea typeface="Franklin Gothic Medium" charset="0"/>
                <a:cs typeface="Franklin Gothic Medium" charset="0"/>
              </a:rPr>
              <a:t>Randomized Controlled Trials</a:t>
            </a:r>
          </a:p>
        </p:txBody>
      </p:sp>
      <p:sp>
        <p:nvSpPr>
          <p:cNvPr id="8" name="Right Arrow 7">
            <a:extLst>
              <a:ext uri="{FF2B5EF4-FFF2-40B4-BE49-F238E27FC236}">
                <a16:creationId xmlns:a16="http://schemas.microsoft.com/office/drawing/2014/main" id="{24333473-162F-CF40-BD2F-9AB375A3384C}"/>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7030A0"/>
              </a:solidFill>
              <a:latin typeface="Arial" charset="0"/>
            </a:endParaRPr>
          </a:p>
        </p:txBody>
      </p:sp>
      <p:sp>
        <p:nvSpPr>
          <p:cNvPr id="9" name="Right Arrow 8">
            <a:extLst>
              <a:ext uri="{FF2B5EF4-FFF2-40B4-BE49-F238E27FC236}">
                <a16:creationId xmlns:a16="http://schemas.microsoft.com/office/drawing/2014/main" id="{2D7F2F22-3935-D44A-A259-32BB9D797002}"/>
              </a:ext>
            </a:extLst>
          </p:cNvPr>
          <p:cNvSpPr/>
          <p:nvPr/>
        </p:nvSpPr>
        <p:spPr bwMode="auto">
          <a:xfrm rot="1800947">
            <a:off x="4179888" y="4005263"/>
            <a:ext cx="1400175" cy="614362"/>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432C6FF5-2AA7-D143-8463-DB1B7B4080DE}"/>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1970FFCE-F4B6-8A48-913B-77ACBFD5044C}"/>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a:extLst>
              <a:ext uri="{FF2B5EF4-FFF2-40B4-BE49-F238E27FC236}">
                <a16:creationId xmlns:a16="http://schemas.microsoft.com/office/drawing/2014/main" id="{9A6CC696-2B59-6643-B34B-4A348FF84F24}"/>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a:extLst>
              <a:ext uri="{FF2B5EF4-FFF2-40B4-BE49-F238E27FC236}">
                <a16:creationId xmlns:a16="http://schemas.microsoft.com/office/drawing/2014/main" id="{23A0475C-5C44-844F-80C7-720EE2CF68E2}"/>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rgbClr val="848AF8"/>
                </a:solidFill>
                <a:latin typeface="Franklin Gothic Heavy" charset="0"/>
                <a:ea typeface="Franklin Gothic Heavy" charset="0"/>
                <a:cs typeface="Franklin Gothic Heavy" charset="0"/>
              </a:rPr>
              <a:t>P=0.5</a:t>
            </a:r>
          </a:p>
        </p:txBody>
      </p:sp>
      <p:grpSp>
        <p:nvGrpSpPr>
          <p:cNvPr id="23" name="Group 22">
            <a:extLst>
              <a:ext uri="{FF2B5EF4-FFF2-40B4-BE49-F238E27FC236}">
                <a16:creationId xmlns:a16="http://schemas.microsoft.com/office/drawing/2014/main" id="{6EC60659-DAFF-3A43-BE09-B9C4F747B4D4}"/>
              </a:ext>
            </a:extLst>
          </p:cNvPr>
          <p:cNvGrpSpPr/>
          <p:nvPr/>
        </p:nvGrpSpPr>
        <p:grpSpPr>
          <a:xfrm>
            <a:off x="2394425" y="2446880"/>
            <a:ext cx="731519" cy="2585121"/>
            <a:chOff x="2699093" y="2184396"/>
            <a:chExt cx="242305" cy="982135"/>
          </a:xfrm>
          <a:solidFill>
            <a:srgbClr val="00B0F0"/>
          </a:solidFill>
        </p:grpSpPr>
        <p:sp>
          <p:nvSpPr>
            <p:cNvPr id="25" name="Oval 24">
              <a:extLst>
                <a:ext uri="{FF2B5EF4-FFF2-40B4-BE49-F238E27FC236}">
                  <a16:creationId xmlns:a16="http://schemas.microsoft.com/office/drawing/2014/main" id="{E44F31E9-9DBF-364D-8ED7-C39C0F07D265}"/>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B8A399A4-6F60-6C42-8F20-368A75757407}"/>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6" name="Title 4">
            <a:extLst>
              <a:ext uri="{FF2B5EF4-FFF2-40B4-BE49-F238E27FC236}">
                <a16:creationId xmlns:a16="http://schemas.microsoft.com/office/drawing/2014/main" id="{8F585740-1CA8-D54A-A3B7-1598C27638A5}"/>
              </a:ext>
            </a:extLst>
          </p:cNvPr>
          <p:cNvSpPr txBox="1">
            <a:spLocks/>
          </p:cNvSpPr>
          <p:nvPr/>
        </p:nvSpPr>
        <p:spPr>
          <a:xfrm>
            <a:off x="540937" y="270122"/>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53263" name="Picture 15" descr="https://lh5.googleusercontent.com/DQWvxbMAsYfml6PW6DYt75861cN8k7nvfmVfa5Ii-dj4lGql8UiodEdpHaDugn0ePW-tlZuD7lIxycSQp3rFrnY5y3q7xS96kuC7hMid7R_LQR9DQsR3_LITaU5Si5I46NpfvjdjTRtAf02yJw">
            <a:extLst>
              <a:ext uri="{FF2B5EF4-FFF2-40B4-BE49-F238E27FC236}">
                <a16:creationId xmlns:a16="http://schemas.microsoft.com/office/drawing/2014/main" id="{95F038DE-F1F4-6A48-9EAF-8B60A62E8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603" y="3369878"/>
            <a:ext cx="914785" cy="914785"/>
          </a:xfrm>
          <a:prstGeom prst="rect">
            <a:avLst/>
          </a:prstGeom>
          <a:noFill/>
          <a:extLst>
            <a:ext uri="{909E8E84-426E-40DD-AFC4-6F175D3DCCD1}">
              <a14:hiddenFill xmlns:a14="http://schemas.microsoft.com/office/drawing/2010/main">
                <a:solidFill>
                  <a:srgbClr val="FFFFFF"/>
                </a:solidFill>
              </a14:hiddenFill>
            </a:ext>
          </a:extLst>
        </p:spPr>
      </p:pic>
      <p:pic>
        <p:nvPicPr>
          <p:cNvPr id="53265" name="Picture 17" descr="https://lh6.googleusercontent.com/oFhq5a4XM9HFFEpFViR6T_XfntQCxcZQW3Dcm_uoaWE9UUe2cF8d4CJDbvTA43WV4zqlSdTfkNluBLTmgjNrdkFsFgzuuitR2aLTnZ8foM_usIJIsTIKwYX2_tIWjlXo88vzyjMEeSzeRkRlAQ">
            <a:extLst>
              <a:ext uri="{FF2B5EF4-FFF2-40B4-BE49-F238E27FC236}">
                <a16:creationId xmlns:a16="http://schemas.microsoft.com/office/drawing/2014/main" id="{D2ABBDD6-93BB-114E-884D-FCB9B0805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8899" y="3172177"/>
            <a:ext cx="1191696" cy="5958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9" descr="https://lh3.googleusercontent.com/3nIwSIsmIwd7Q-DNhl8qKvJe9C42C3QQefj7yZUStOqXbVaxY9B9oCaObYqTb9jQVuCc0elmfvZbGleLr1PnriytZUKdjKnNk8LuyT0bpDJygJdrn6S_bT4tyu_cUbVwSupU-cokRsRo_7gVGg">
            <a:extLst>
              <a:ext uri="{FF2B5EF4-FFF2-40B4-BE49-F238E27FC236}">
                <a16:creationId xmlns:a16="http://schemas.microsoft.com/office/drawing/2014/main" id="{337B0EE7-9EC5-C04C-8286-983169A93E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899" y="4827727"/>
            <a:ext cx="1188719" cy="594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9"/>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499"/>
                                          </p:stCondLst>
                                        </p:cTn>
                                        <p:tgtEl>
                                          <p:spTgt spid="11"/>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grpId="0" nodeType="afterEffect">
                                  <p:stCondLst>
                                    <p:cond delay="0"/>
                                  </p:stCondLst>
                                  <p:childTnLst>
                                    <p:set>
                                      <p:cBhvr>
                                        <p:cTn id="23" dur="1" fill="hold">
                                          <p:stCondLst>
                                            <p:cond delay="499"/>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326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499"/>
                                          </p:stCondLst>
                                        </p:cTn>
                                        <p:tgtEl>
                                          <p:spTgt spid="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499"/>
                                          </p:stCondLst>
                                        </p:cTn>
                                        <p:tgtEl>
                                          <p:spTgt spid="1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326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8" grpId="0" animBg="1" autoUpdateAnimBg="0"/>
      <p:bldP spid="9" grpId="0" animBg="1" autoUpdateAnimBg="0"/>
      <p:bldP spid="11" grpId="0" autoUpdateAnimBg="0"/>
      <p:bldP spid="12" grpId="0" autoUpdateAnimBg="0"/>
      <p:bldP spid="13" grpId="0" autoUpdateAnimBg="0"/>
      <p:bldP spid="14"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5A97259-1616-E642-B163-5F676B1D5A11}"/>
              </a:ext>
            </a:extLst>
          </p:cNvPr>
          <p:cNvSpPr>
            <a:spLocks noGrp="1"/>
          </p:cNvSpPr>
          <p:nvPr>
            <p:ph idx="1"/>
          </p:nvPr>
        </p:nvSpPr>
        <p:spPr>
          <a:xfrm>
            <a:off x="541338" y="1312863"/>
            <a:ext cx="10934700" cy="566737"/>
          </a:xfrm>
        </p:spPr>
        <p:txBody>
          <a:bodyPr rtlCol="0">
            <a:normAutofit lnSpcReduction="10000"/>
          </a:bodyPr>
          <a:lstStyle/>
          <a:p>
            <a:pPr marL="0" indent="0" fontAlgn="auto">
              <a:spcAft>
                <a:spcPts val="0"/>
              </a:spcAft>
              <a:buFont typeface="Arial"/>
              <a:buNone/>
              <a:defRPr/>
            </a:pPr>
            <a:r>
              <a:rPr lang="en-US" dirty="0">
                <a:latin typeface="Franklin Gothic Medium" charset="0"/>
                <a:ea typeface="Franklin Gothic Medium" charset="0"/>
                <a:cs typeface="Franklin Gothic Medium" charset="0"/>
              </a:rPr>
              <a:t>Randomized Controlled Trials</a:t>
            </a:r>
          </a:p>
        </p:txBody>
      </p:sp>
      <p:sp>
        <p:nvSpPr>
          <p:cNvPr id="8" name="Right Arrow 7">
            <a:extLst>
              <a:ext uri="{FF2B5EF4-FFF2-40B4-BE49-F238E27FC236}">
                <a16:creationId xmlns:a16="http://schemas.microsoft.com/office/drawing/2014/main" id="{170F5FA0-6387-014E-92AB-AB10E2B26926}"/>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7030A0"/>
              </a:solidFill>
              <a:latin typeface="Arial" charset="0"/>
            </a:endParaRPr>
          </a:p>
        </p:txBody>
      </p:sp>
      <p:sp>
        <p:nvSpPr>
          <p:cNvPr id="9" name="Right Arrow 8">
            <a:extLst>
              <a:ext uri="{FF2B5EF4-FFF2-40B4-BE49-F238E27FC236}">
                <a16:creationId xmlns:a16="http://schemas.microsoft.com/office/drawing/2014/main" id="{A52517A0-41FE-0E4A-959B-6D8546B39DCF}"/>
              </a:ext>
            </a:extLst>
          </p:cNvPr>
          <p:cNvSpPr/>
          <p:nvPr/>
        </p:nvSpPr>
        <p:spPr bwMode="auto">
          <a:xfrm rot="1800947">
            <a:off x="4179888" y="4005263"/>
            <a:ext cx="1400175" cy="614362"/>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5F895677-1BB7-BA49-AB91-0C339AB6E2DD}"/>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Exposure</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72080138-C603-D148-B585-FD59B38AB48B}"/>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a:extLst>
              <a:ext uri="{FF2B5EF4-FFF2-40B4-BE49-F238E27FC236}">
                <a16:creationId xmlns:a16="http://schemas.microsoft.com/office/drawing/2014/main" id="{A38075F0-3F7C-C142-8A06-F8B0F2A5D567}"/>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a:extLst>
              <a:ext uri="{FF2B5EF4-FFF2-40B4-BE49-F238E27FC236}">
                <a16:creationId xmlns:a16="http://schemas.microsoft.com/office/drawing/2014/main" id="{02F93B93-8465-FE4E-941D-BDDC71293CA4}"/>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rgbClr val="848AF8"/>
                </a:solidFill>
                <a:latin typeface="Franklin Gothic Heavy" charset="0"/>
                <a:ea typeface="Franklin Gothic Heavy" charset="0"/>
                <a:cs typeface="Franklin Gothic Heavy" charset="0"/>
              </a:rPr>
              <a:t>P=0.5</a:t>
            </a:r>
          </a:p>
        </p:txBody>
      </p:sp>
      <p:grpSp>
        <p:nvGrpSpPr>
          <p:cNvPr id="23" name="Group 22">
            <a:extLst>
              <a:ext uri="{FF2B5EF4-FFF2-40B4-BE49-F238E27FC236}">
                <a16:creationId xmlns:a16="http://schemas.microsoft.com/office/drawing/2014/main" id="{CB24DC88-F513-FD44-A23C-D579C4CC3E6A}"/>
              </a:ext>
            </a:extLst>
          </p:cNvPr>
          <p:cNvGrpSpPr/>
          <p:nvPr/>
        </p:nvGrpSpPr>
        <p:grpSpPr>
          <a:xfrm>
            <a:off x="2394425" y="2446880"/>
            <a:ext cx="731519" cy="2585121"/>
            <a:chOff x="2699093" y="2184396"/>
            <a:chExt cx="242305" cy="982135"/>
          </a:xfrm>
          <a:solidFill>
            <a:srgbClr val="00B0F0"/>
          </a:solidFill>
        </p:grpSpPr>
        <p:sp>
          <p:nvSpPr>
            <p:cNvPr id="25" name="Oval 24">
              <a:extLst>
                <a:ext uri="{FF2B5EF4-FFF2-40B4-BE49-F238E27FC236}">
                  <a16:creationId xmlns:a16="http://schemas.microsoft.com/office/drawing/2014/main" id="{BE0C50CA-FAAE-3B4B-990A-645B8F5E938F}"/>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98E1D018-A0AF-8943-80D2-99A9C1321E17}"/>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6" name="Title 4">
            <a:extLst>
              <a:ext uri="{FF2B5EF4-FFF2-40B4-BE49-F238E27FC236}">
                <a16:creationId xmlns:a16="http://schemas.microsoft.com/office/drawing/2014/main" id="{1A7E17C9-10E2-A643-AD41-C5D0F88C4DB8}"/>
              </a:ext>
            </a:extLst>
          </p:cNvPr>
          <p:cNvSpPr txBox="1">
            <a:spLocks/>
          </p:cNvSpPr>
          <p:nvPr/>
        </p:nvSpPr>
        <p:spPr>
          <a:xfrm>
            <a:off x="540937" y="270122"/>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5" descr="https://lh5.googleusercontent.com/DQWvxbMAsYfml6PW6DYt75861cN8k7nvfmVfa5Ii-dj4lGql8UiodEdpHaDugn0ePW-tlZuD7lIxycSQp3rFrnY5y3q7xS96kuC7hMid7R_LQR9DQsR3_LITaU5Si5I46NpfvjdjTRtAf02yJw">
            <a:extLst>
              <a:ext uri="{FF2B5EF4-FFF2-40B4-BE49-F238E27FC236}">
                <a16:creationId xmlns:a16="http://schemas.microsoft.com/office/drawing/2014/main" id="{6E61B939-94F9-B848-9611-4B6A73EF3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603" y="3369878"/>
            <a:ext cx="914785" cy="914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FCE3CD0-E01A-1F49-827F-1B45E615828D}"/>
              </a:ext>
            </a:extLst>
          </p:cNvPr>
          <p:cNvSpPr>
            <a:spLocks noGrp="1"/>
          </p:cNvSpPr>
          <p:nvPr>
            <p:ph idx="1"/>
          </p:nvPr>
        </p:nvSpPr>
        <p:spPr>
          <a:xfrm>
            <a:off x="541338" y="1312863"/>
            <a:ext cx="10934700" cy="566737"/>
          </a:xfrm>
        </p:spPr>
        <p:txBody>
          <a:bodyPr rtlCol="0">
            <a:normAutofit lnSpcReduction="10000"/>
          </a:bodyPr>
          <a:lstStyle/>
          <a:p>
            <a:pPr marL="0" indent="0" fontAlgn="auto">
              <a:spcAft>
                <a:spcPts val="0"/>
              </a:spcAft>
              <a:buFont typeface="Arial"/>
              <a:buNone/>
              <a:defRPr/>
            </a:pPr>
            <a:r>
              <a:rPr lang="en-US" dirty="0">
                <a:latin typeface="Franklin Gothic Medium" charset="0"/>
                <a:ea typeface="Franklin Gothic Medium" charset="0"/>
                <a:cs typeface="Franklin Gothic Medium" charset="0"/>
              </a:rPr>
              <a:t>Randomized Controlled Trials</a:t>
            </a:r>
          </a:p>
        </p:txBody>
      </p:sp>
      <p:sp>
        <p:nvSpPr>
          <p:cNvPr id="8" name="Right Arrow 7">
            <a:extLst>
              <a:ext uri="{FF2B5EF4-FFF2-40B4-BE49-F238E27FC236}">
                <a16:creationId xmlns:a16="http://schemas.microsoft.com/office/drawing/2014/main" id="{7071462A-9F89-064F-8565-E2EF41230E53}"/>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ight Arrow 8">
            <a:extLst>
              <a:ext uri="{FF2B5EF4-FFF2-40B4-BE49-F238E27FC236}">
                <a16:creationId xmlns:a16="http://schemas.microsoft.com/office/drawing/2014/main" id="{759D9BE6-18B7-3D4E-ACEC-38E10059298F}"/>
              </a:ext>
            </a:extLst>
          </p:cNvPr>
          <p:cNvSpPr/>
          <p:nvPr/>
        </p:nvSpPr>
        <p:spPr bwMode="auto">
          <a:xfrm rot="1800947">
            <a:off x="4179888" y="4005263"/>
            <a:ext cx="1400175" cy="614362"/>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BCC70032-FFF6-FB44-B86C-53AEC7BBE1EB}"/>
              </a:ext>
            </a:extLst>
          </p:cNvPr>
          <p:cNvSpPr txBox="1"/>
          <p:nvPr/>
        </p:nvSpPr>
        <p:spPr>
          <a:xfrm>
            <a:off x="5835650" y="2700338"/>
            <a:ext cx="2540000"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A</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339F267A-B2E0-A84A-883F-3C814F86FD37}"/>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6"/>
                </a:solidFill>
                <a:latin typeface="Franklin Gothic Heavy" charset="0"/>
                <a:ea typeface="Franklin Gothic Heavy" charset="0"/>
                <a:cs typeface="Franklin Gothic Heavy" charset="0"/>
              </a:rPr>
              <a:t>B</a:t>
            </a:r>
          </a:p>
        </p:txBody>
      </p:sp>
      <p:sp>
        <p:nvSpPr>
          <p:cNvPr id="13" name="TextBox 12">
            <a:extLst>
              <a:ext uri="{FF2B5EF4-FFF2-40B4-BE49-F238E27FC236}">
                <a16:creationId xmlns:a16="http://schemas.microsoft.com/office/drawing/2014/main" id="{8ECE8CE8-5F3C-B247-B395-2D2DA0E0AA1C}"/>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a:extLst>
              <a:ext uri="{FF2B5EF4-FFF2-40B4-BE49-F238E27FC236}">
                <a16:creationId xmlns:a16="http://schemas.microsoft.com/office/drawing/2014/main" id="{894B73EF-24F1-7841-85C7-1CEF3604110F}"/>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6"/>
                </a:solidFill>
                <a:latin typeface="Franklin Gothic Heavy" charset="0"/>
                <a:ea typeface="Franklin Gothic Heavy" charset="0"/>
                <a:cs typeface="Franklin Gothic Heavy" charset="0"/>
              </a:rPr>
              <a:t>P=0.5</a:t>
            </a:r>
          </a:p>
        </p:txBody>
      </p:sp>
      <p:grpSp>
        <p:nvGrpSpPr>
          <p:cNvPr id="23" name="Group 22">
            <a:extLst>
              <a:ext uri="{FF2B5EF4-FFF2-40B4-BE49-F238E27FC236}">
                <a16:creationId xmlns:a16="http://schemas.microsoft.com/office/drawing/2014/main" id="{25521943-EA85-4E47-BEB7-F3F575C8C090}"/>
              </a:ext>
            </a:extLst>
          </p:cNvPr>
          <p:cNvGrpSpPr/>
          <p:nvPr/>
        </p:nvGrpSpPr>
        <p:grpSpPr>
          <a:xfrm>
            <a:off x="2394425" y="2446880"/>
            <a:ext cx="731519" cy="2585121"/>
            <a:chOff x="2699093" y="2184396"/>
            <a:chExt cx="242305" cy="982135"/>
          </a:xfrm>
          <a:solidFill>
            <a:srgbClr val="00B0F0"/>
          </a:solidFill>
        </p:grpSpPr>
        <p:sp>
          <p:nvSpPr>
            <p:cNvPr id="25" name="Oval 24">
              <a:extLst>
                <a:ext uri="{FF2B5EF4-FFF2-40B4-BE49-F238E27FC236}">
                  <a16:creationId xmlns:a16="http://schemas.microsoft.com/office/drawing/2014/main" id="{740F684E-2181-8249-8915-893C27BBBEF5}"/>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1A284573-1023-8544-A75D-1A367F75F1C3}"/>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6" name="Title 4">
            <a:extLst>
              <a:ext uri="{FF2B5EF4-FFF2-40B4-BE49-F238E27FC236}">
                <a16:creationId xmlns:a16="http://schemas.microsoft.com/office/drawing/2014/main" id="{57C913C1-1A36-8E47-B2C9-8FE9C0D02AEC}"/>
              </a:ext>
            </a:extLst>
          </p:cNvPr>
          <p:cNvSpPr txBox="1">
            <a:spLocks/>
          </p:cNvSpPr>
          <p:nvPr/>
        </p:nvSpPr>
        <p:spPr>
          <a:xfrm>
            <a:off x="540937" y="270122"/>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5" descr="https://lh5.googleusercontent.com/DQWvxbMAsYfml6PW6DYt75861cN8k7nvfmVfa5Ii-dj4lGql8UiodEdpHaDugn0ePW-tlZuD7lIxycSQp3rFrnY5y3q7xS96kuC7hMid7R_LQR9DQsR3_LITaU5Si5I46NpfvjdjTRtAf02yJw">
            <a:extLst>
              <a:ext uri="{FF2B5EF4-FFF2-40B4-BE49-F238E27FC236}">
                <a16:creationId xmlns:a16="http://schemas.microsoft.com/office/drawing/2014/main" id="{34F831B0-9B64-CA41-B581-5D39A545F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603" y="3369878"/>
            <a:ext cx="914785" cy="914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448EAC14-3ACD-7F48-BB99-8B6A182204B3}"/>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5311D0B0-7FF8-4240-9C79-ACACB9D908B4}"/>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3427821C-4539-984C-BFB9-24156C715007}"/>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92469B5B-465C-3F44-A5BC-C010C7A81AEE}"/>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D6BD14-D4D6-9D41-BBD5-92F20F0CA111}"/>
              </a:ext>
            </a:extLst>
          </p:cNvPr>
          <p:cNvGraphicFramePr/>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AE549FC4-DDB8-1245-925A-03EFFAD24F9A}"/>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D4ED9EB1-0DE6-1040-B8D3-BEF1F85EF8A2}"/>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
        <p:nvSpPr>
          <p:cNvPr id="69635" name="TextBox 2">
            <a:extLst>
              <a:ext uri="{FF2B5EF4-FFF2-40B4-BE49-F238E27FC236}">
                <a16:creationId xmlns:a16="http://schemas.microsoft.com/office/drawing/2014/main" id="{0258BA50-C3E7-314C-BE27-3D7724C1439E}"/>
              </a:ext>
            </a:extLst>
          </p:cNvPr>
          <p:cNvSpPr txBox="1">
            <a:spLocks noChangeArrowheads="1"/>
          </p:cNvSpPr>
          <p:nvPr/>
        </p:nvSpPr>
        <p:spPr bwMode="auto">
          <a:xfrm>
            <a:off x="1306513" y="5180013"/>
            <a:ext cx="28654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solidFill>
                  <a:schemeClr val="accent1"/>
                </a:solidFill>
                <a:latin typeface="Franklin Gothic Medium" panose="020B0603020102020204" pitchFamily="34" charset="0"/>
              </a:rPr>
              <a:t>Average outcome among the exposed</a:t>
            </a:r>
          </a:p>
        </p:txBody>
      </p:sp>
      <p:sp>
        <p:nvSpPr>
          <p:cNvPr id="5" name="TextBox 4">
            <a:extLst>
              <a:ext uri="{FF2B5EF4-FFF2-40B4-BE49-F238E27FC236}">
                <a16:creationId xmlns:a16="http://schemas.microsoft.com/office/drawing/2014/main" id="{03C5452C-D85B-CB4D-8230-DAC40BE3BBA2}"/>
              </a:ext>
            </a:extLst>
          </p:cNvPr>
          <p:cNvSpPr txBox="1"/>
          <p:nvPr/>
        </p:nvSpPr>
        <p:spPr>
          <a:xfrm>
            <a:off x="6373813" y="5180013"/>
            <a:ext cx="3325812" cy="831850"/>
          </a:xfrm>
          <a:prstGeom prst="rect">
            <a:avLst/>
          </a:prstGeom>
          <a:noFill/>
        </p:spPr>
        <p:txBody>
          <a:bodyPr>
            <a:spAutoFit/>
          </a:bodyPr>
          <a:lstStyle/>
          <a:p>
            <a:pPr algn="ctr" eaLnBrk="1" fontAlgn="auto" hangingPunct="1">
              <a:spcBef>
                <a:spcPts val="0"/>
              </a:spcBef>
              <a:spcAft>
                <a:spcPts val="0"/>
              </a:spcAft>
              <a:defRPr/>
            </a:pPr>
            <a:r>
              <a:rPr lang="en-US" sz="2400" dirty="0">
                <a:solidFill>
                  <a:schemeClr val="accent6"/>
                </a:solidFill>
                <a:latin typeface="Franklin Gothic Medium" panose="020B0603020102020204" pitchFamily="34" charset="0"/>
              </a:rPr>
              <a:t>Average outcome among the controls</a:t>
            </a:r>
          </a:p>
        </p:txBody>
      </p:sp>
      <p:sp>
        <p:nvSpPr>
          <p:cNvPr id="6" name="Rectangle 5">
            <a:extLst>
              <a:ext uri="{FF2B5EF4-FFF2-40B4-BE49-F238E27FC236}">
                <a16:creationId xmlns:a16="http://schemas.microsoft.com/office/drawing/2014/main" id="{C9881ADC-2853-5F48-BB3A-91A4DD8AEEA2}"/>
              </a:ext>
            </a:extLst>
          </p:cNvPr>
          <p:cNvSpPr>
            <a:spLocks noRot="1" noChangeAspect="1" noMove="1" noResize="1" noEditPoints="1" noAdjustHandles="1" noChangeArrowheads="1" noChangeShapeType="1" noTextEdit="1"/>
          </p:cNvSpPr>
          <p:nvPr/>
        </p:nvSpPr>
        <p:spPr>
          <a:xfrm>
            <a:off x="4171937" y="5042110"/>
            <a:ext cx="1007006" cy="1107996"/>
          </a:xfrm>
          <a:prstGeom prst="rect">
            <a:avLst/>
          </a:prstGeom>
          <a:blipFill>
            <a:blip r:embed="rId4"/>
            <a:stretch>
              <a:fillRect/>
            </a:stretch>
          </a:blipFill>
        </p:spPr>
        <p:txBody>
          <a:bodyPr/>
          <a:lstStyle/>
          <a:p>
            <a:r>
              <a:rPr 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02AFDE5D-91CA-1D4C-B4B9-57A6C9CFB203}"/>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ight Arrow 8">
            <a:extLst>
              <a:ext uri="{FF2B5EF4-FFF2-40B4-BE49-F238E27FC236}">
                <a16:creationId xmlns:a16="http://schemas.microsoft.com/office/drawing/2014/main" id="{771C45A8-C5CE-234D-A6CE-C5EC872D8CED}"/>
              </a:ext>
            </a:extLst>
          </p:cNvPr>
          <p:cNvSpPr/>
          <p:nvPr/>
        </p:nvSpPr>
        <p:spPr bwMode="auto">
          <a:xfrm rot="1800947">
            <a:off x="4179888" y="4005263"/>
            <a:ext cx="1400175" cy="614362"/>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ACB3B92B-2EEF-D746-BE7C-BCCF407F094B}"/>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0D872345-7F58-0140-9E6D-A8F00CA76326}"/>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6"/>
                </a:solidFill>
                <a:latin typeface="Franklin Gothic Heavy" charset="0"/>
                <a:ea typeface="Franklin Gothic Heavy" charset="0"/>
                <a:cs typeface="Franklin Gothic Heavy" charset="0"/>
              </a:rPr>
              <a:t>Control</a:t>
            </a:r>
          </a:p>
        </p:txBody>
      </p:sp>
      <p:sp>
        <p:nvSpPr>
          <p:cNvPr id="13" name="TextBox 12">
            <a:extLst>
              <a:ext uri="{FF2B5EF4-FFF2-40B4-BE49-F238E27FC236}">
                <a16:creationId xmlns:a16="http://schemas.microsoft.com/office/drawing/2014/main" id="{0F77DE01-CAB8-474A-9D49-E9B752BA1870}"/>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a:extLst>
              <a:ext uri="{FF2B5EF4-FFF2-40B4-BE49-F238E27FC236}">
                <a16:creationId xmlns:a16="http://schemas.microsoft.com/office/drawing/2014/main" id="{2F014467-EDB5-754B-900F-63351A305094}"/>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6"/>
                </a:solidFill>
                <a:latin typeface="Franklin Gothic Heavy" charset="0"/>
                <a:ea typeface="Franklin Gothic Heavy" charset="0"/>
                <a:cs typeface="Franklin Gothic Heavy" charset="0"/>
              </a:rPr>
              <a:t>P=0.1</a:t>
            </a:r>
          </a:p>
        </p:txBody>
      </p:sp>
      <p:sp>
        <p:nvSpPr>
          <p:cNvPr id="71689" name="Title 4">
            <a:extLst>
              <a:ext uri="{FF2B5EF4-FFF2-40B4-BE49-F238E27FC236}">
                <a16:creationId xmlns:a16="http://schemas.microsoft.com/office/drawing/2014/main" id="{B95997D2-9059-1A46-8439-9B002D89DE27}"/>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Observational Studies</a:t>
            </a:r>
          </a:p>
        </p:txBody>
      </p:sp>
      <p:grpSp>
        <p:nvGrpSpPr>
          <p:cNvPr id="71690" name="Group 2">
            <a:extLst>
              <a:ext uri="{FF2B5EF4-FFF2-40B4-BE49-F238E27FC236}">
                <a16:creationId xmlns:a16="http://schemas.microsoft.com/office/drawing/2014/main" id="{43A0AD19-1399-764C-B0A2-59DBA937168B}"/>
              </a:ext>
            </a:extLst>
          </p:cNvPr>
          <p:cNvGrpSpPr>
            <a:grpSpLocks/>
          </p:cNvGrpSpPr>
          <p:nvPr/>
        </p:nvGrpSpPr>
        <p:grpSpPr bwMode="auto">
          <a:xfrm>
            <a:off x="2016125" y="2439988"/>
            <a:ext cx="1966913" cy="2584450"/>
            <a:chOff x="2016735" y="2439646"/>
            <a:chExt cx="1967073" cy="2585121"/>
          </a:xfrm>
        </p:grpSpPr>
        <p:grpSp>
          <p:nvGrpSpPr>
            <p:cNvPr id="71693" name="Group 23">
              <a:extLst>
                <a:ext uri="{FF2B5EF4-FFF2-40B4-BE49-F238E27FC236}">
                  <a16:creationId xmlns:a16="http://schemas.microsoft.com/office/drawing/2014/main" id="{61F3D6CE-05DD-DB44-A9FC-9B2B5C2E8C0C}"/>
                </a:ext>
              </a:extLst>
            </p:cNvPr>
            <p:cNvGrpSpPr>
              <a:grpSpLocks/>
            </p:cNvGrpSpPr>
            <p:nvPr/>
          </p:nvGrpSpPr>
          <p:grpSpPr bwMode="auto">
            <a:xfrm>
              <a:off x="2016735" y="2439646"/>
              <a:ext cx="745807" cy="2585121"/>
              <a:chOff x="5400401" y="1486370"/>
              <a:chExt cx="559355" cy="1938841"/>
            </a:xfrm>
          </p:grpSpPr>
          <p:grpSp>
            <p:nvGrpSpPr>
              <p:cNvPr id="71696" name="Group 26">
                <a:extLst>
                  <a:ext uri="{FF2B5EF4-FFF2-40B4-BE49-F238E27FC236}">
                    <a16:creationId xmlns:a16="http://schemas.microsoft.com/office/drawing/2014/main" id="{4BD3183B-EB9F-C84D-B0AE-570C793C8537}"/>
                  </a:ext>
                </a:extLst>
              </p:cNvPr>
              <p:cNvGrpSpPr>
                <a:grpSpLocks/>
              </p:cNvGrpSpPr>
              <p:nvPr/>
            </p:nvGrpSpPr>
            <p:grpSpPr bwMode="auto">
              <a:xfrm>
                <a:off x="5405759" y="1486370"/>
                <a:ext cx="548639" cy="1938841"/>
                <a:chOff x="2699093" y="2184396"/>
                <a:chExt cx="242305" cy="982135"/>
              </a:xfrm>
            </p:grpSpPr>
            <p:sp>
              <p:nvSpPr>
                <p:cNvPr id="40" name="Oval 39">
                  <a:extLst>
                    <a:ext uri="{FF2B5EF4-FFF2-40B4-BE49-F238E27FC236}">
                      <a16:creationId xmlns:a16="http://schemas.microsoft.com/office/drawing/2014/main" id="{86524C9F-B333-A04F-97F1-8CB88C0D9676}"/>
                    </a:ext>
                  </a:extLst>
                </p:cNvPr>
                <p:cNvSpPr/>
                <p:nvPr/>
              </p:nvSpPr>
              <p:spPr bwMode="auto">
                <a:xfrm>
                  <a:off x="2699356" y="2184396"/>
                  <a:ext cx="241905" cy="27811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1" name="Rectangle 40">
                  <a:extLst>
                    <a:ext uri="{FF2B5EF4-FFF2-40B4-BE49-F238E27FC236}">
                      <a16:creationId xmlns:a16="http://schemas.microsoft.com/office/drawing/2014/main" id="{EAD98538-DDF8-634E-A4A3-FDA74A9221E6}"/>
                    </a:ext>
                  </a:extLst>
                </p:cNvPr>
                <p:cNvSpPr/>
                <p:nvPr/>
              </p:nvSpPr>
              <p:spPr bwMode="auto">
                <a:xfrm>
                  <a:off x="2701986" y="2539726"/>
                  <a:ext cx="236646" cy="62680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1697" name="Group 27">
                <a:extLst>
                  <a:ext uri="{FF2B5EF4-FFF2-40B4-BE49-F238E27FC236}">
                    <a16:creationId xmlns:a16="http://schemas.microsoft.com/office/drawing/2014/main" id="{2258B11B-33FD-5844-8F6B-40B9B8027E7F}"/>
                  </a:ext>
                </a:extLst>
              </p:cNvPr>
              <p:cNvGrpSpPr>
                <a:grpSpLocks/>
              </p:cNvGrpSpPr>
              <p:nvPr/>
            </p:nvGrpSpPr>
            <p:grpSpPr bwMode="auto">
              <a:xfrm>
                <a:off x="5400401" y="1713484"/>
                <a:ext cx="559355" cy="240483"/>
                <a:chOff x="1237102" y="1657048"/>
                <a:chExt cx="1598445" cy="433900"/>
              </a:xfrm>
            </p:grpSpPr>
            <p:grpSp>
              <p:nvGrpSpPr>
                <p:cNvPr id="71698" name="Group 28">
                  <a:extLst>
                    <a:ext uri="{FF2B5EF4-FFF2-40B4-BE49-F238E27FC236}">
                      <a16:creationId xmlns:a16="http://schemas.microsoft.com/office/drawing/2014/main" id="{C40CF672-D445-2C40-ABBB-C422444DBDF0}"/>
                    </a:ext>
                  </a:extLst>
                </p:cNvPr>
                <p:cNvGrpSpPr>
                  <a:grpSpLocks/>
                </p:cNvGrpSpPr>
                <p:nvPr/>
              </p:nvGrpSpPr>
              <p:grpSpPr bwMode="auto">
                <a:xfrm>
                  <a:off x="1517980" y="1688757"/>
                  <a:ext cx="1070783" cy="402191"/>
                  <a:chOff x="1517980" y="1688757"/>
                  <a:chExt cx="1070783" cy="402191"/>
                </a:xfrm>
              </p:grpSpPr>
              <p:sp>
                <p:nvSpPr>
                  <p:cNvPr id="34" name="Oval 33">
                    <a:extLst>
                      <a:ext uri="{FF2B5EF4-FFF2-40B4-BE49-F238E27FC236}">
                        <a16:creationId xmlns:a16="http://schemas.microsoft.com/office/drawing/2014/main" id="{82B9525E-BF79-AC43-B446-9AA54A0CCA3D}"/>
                      </a:ext>
                    </a:extLst>
                  </p:cNvPr>
                  <p:cNvSpPr/>
                  <p:nvPr/>
                </p:nvSpPr>
                <p:spPr bwMode="auto">
                  <a:xfrm>
                    <a:off x="1577370" y="1689920"/>
                    <a:ext cx="956153" cy="39537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 name="Rectangle 34">
                    <a:extLst>
                      <a:ext uri="{FF2B5EF4-FFF2-40B4-BE49-F238E27FC236}">
                        <a16:creationId xmlns:a16="http://schemas.microsoft.com/office/drawing/2014/main" id="{D1BEDFCF-55CA-264A-AB5C-F88CD4ABF5A6}"/>
                      </a:ext>
                    </a:extLst>
                  </p:cNvPr>
                  <p:cNvSpPr/>
                  <p:nvPr/>
                </p:nvSpPr>
                <p:spPr bwMode="auto">
                  <a:xfrm>
                    <a:off x="2400817" y="1689920"/>
                    <a:ext cx="187148" cy="3953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 name="Rectangle 35">
                    <a:extLst>
                      <a:ext uri="{FF2B5EF4-FFF2-40B4-BE49-F238E27FC236}">
                        <a16:creationId xmlns:a16="http://schemas.microsoft.com/office/drawing/2014/main" id="{7D7FE096-E12A-1B4C-BE0E-291C0C3A59FC}"/>
                      </a:ext>
                    </a:extLst>
                  </p:cNvPr>
                  <p:cNvSpPr/>
                  <p:nvPr/>
                </p:nvSpPr>
                <p:spPr bwMode="auto">
                  <a:xfrm>
                    <a:off x="1519525" y="1696365"/>
                    <a:ext cx="187146" cy="3953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71706" name="Straight Connector 36">
                    <a:extLst>
                      <a:ext uri="{FF2B5EF4-FFF2-40B4-BE49-F238E27FC236}">
                        <a16:creationId xmlns:a16="http://schemas.microsoft.com/office/drawing/2014/main" id="{8C4CEF8C-7DD9-124D-A00D-CC6FB8DC62E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71707" name="Straight Connector 37">
                    <a:extLst>
                      <a:ext uri="{FF2B5EF4-FFF2-40B4-BE49-F238E27FC236}">
                        <a16:creationId xmlns:a16="http://schemas.microsoft.com/office/drawing/2014/main" id="{98526AAB-A668-724F-8ED8-9222B587872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71708" name="Straight Connector 38">
                    <a:extLst>
                      <a:ext uri="{FF2B5EF4-FFF2-40B4-BE49-F238E27FC236}">
                        <a16:creationId xmlns:a16="http://schemas.microsoft.com/office/drawing/2014/main" id="{CF370CE7-3F20-6B45-B153-DC0E4592C4D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0" name="Straight Connector 29">
                  <a:extLst>
                    <a:ext uri="{FF2B5EF4-FFF2-40B4-BE49-F238E27FC236}">
                      <a16:creationId xmlns:a16="http://schemas.microsoft.com/office/drawing/2014/main" id="{B3BA1B3E-A38F-C641-8E18-D89060EB8DD0}"/>
                    </a:ext>
                  </a:extLst>
                </p:cNvPr>
                <p:cNvCxnSpPr/>
                <p:nvPr/>
              </p:nvCxnSpPr>
              <p:spPr bwMode="auto">
                <a:xfrm flipV="1">
                  <a:off x="2329362" y="1689919"/>
                  <a:ext cx="506998" cy="6446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7CC17E52-3BB0-BC4D-BF23-AE13DDE55471}"/>
                    </a:ext>
                  </a:extLst>
                </p:cNvPr>
                <p:cNvCxnSpPr/>
                <p:nvPr/>
              </p:nvCxnSpPr>
              <p:spPr bwMode="auto">
                <a:xfrm flipV="1">
                  <a:off x="2349778" y="1750085"/>
                  <a:ext cx="486581" cy="2750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D6F786AC-D8EE-AE45-A453-18070BBCFEE9}"/>
                    </a:ext>
                  </a:extLst>
                </p:cNvPr>
                <p:cNvCxnSpPr/>
                <p:nvPr/>
              </p:nvCxnSpPr>
              <p:spPr bwMode="auto">
                <a:xfrm flipH="1" flipV="1">
                  <a:off x="1237102" y="1657687"/>
                  <a:ext cx="524012" cy="9239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6282BB8B-5CCA-1B48-9E02-55ECF07AA621}"/>
                    </a:ext>
                  </a:extLst>
                </p:cNvPr>
                <p:cNvCxnSpPr/>
                <p:nvPr/>
              </p:nvCxnSpPr>
              <p:spPr bwMode="auto">
                <a:xfrm flipH="1" flipV="1">
                  <a:off x="1237102" y="1758680"/>
                  <a:ext cx="534221" cy="2707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45" name="Oval 44">
              <a:extLst>
                <a:ext uri="{FF2B5EF4-FFF2-40B4-BE49-F238E27FC236}">
                  <a16:creationId xmlns:a16="http://schemas.microsoft.com/office/drawing/2014/main" id="{D8C30297-E043-3549-9150-82A3C0CDF9FC}"/>
                </a:ext>
              </a:extLst>
            </p:cNvPr>
            <p:cNvSpPr/>
            <p:nvPr/>
          </p:nvSpPr>
          <p:spPr bwMode="auto">
            <a:xfrm>
              <a:off x="3251910" y="2439646"/>
              <a:ext cx="731898" cy="73202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6" name="Rectangle 45">
              <a:extLst>
                <a:ext uri="{FF2B5EF4-FFF2-40B4-BE49-F238E27FC236}">
                  <a16:creationId xmlns:a16="http://schemas.microsoft.com/office/drawing/2014/main" id="{DBFF686F-D7AE-9845-9E99-20458C6F04AC}"/>
                </a:ext>
              </a:extLst>
            </p:cNvPr>
            <p:cNvSpPr/>
            <p:nvPr/>
          </p:nvSpPr>
          <p:spPr bwMode="auto">
            <a:xfrm>
              <a:off x="3259849" y="3374926"/>
              <a:ext cx="716020" cy="164984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71691" name="Picture 43">
            <a:extLst>
              <a:ext uri="{FF2B5EF4-FFF2-40B4-BE49-F238E27FC236}">
                <a16:creationId xmlns:a16="http://schemas.microsoft.com/office/drawing/2014/main" id="{8B470DDA-3CE0-8948-8686-6F214C8A1E35}"/>
              </a:ext>
            </a:extLst>
          </p:cNvPr>
          <p:cNvSpPr>
            <a:spLocks noChangeAspect="1" noChangeArrowheads="1"/>
          </p:cNvSpPr>
          <p:nvPr/>
        </p:nvSpPr>
        <p:spPr bwMode="auto">
          <a:xfrm>
            <a:off x="1908175" y="2547938"/>
            <a:ext cx="26289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7" name="Picture 17" descr="https://lh6.googleusercontent.com/oFhq5a4XM9HFFEpFViR6T_XfntQCxcZQW3Dcm_uoaWE9UUe2cF8d4CJDbvTA43WV4zqlSdTfkNluBLTmgjNrdkFsFgzuuitR2aLTnZ8foM_usIJIsTIKwYX2_tIWjlXo88vzyjMEeSzeRkRlAQ">
            <a:extLst>
              <a:ext uri="{FF2B5EF4-FFF2-40B4-BE49-F238E27FC236}">
                <a16:creationId xmlns:a16="http://schemas.microsoft.com/office/drawing/2014/main" id="{5F724F64-B706-4843-8EE9-DF709FC9C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8899" y="3172177"/>
            <a:ext cx="1191696" cy="5958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9" descr="https://lh3.googleusercontent.com/3nIwSIsmIwd7Q-DNhl8qKvJe9C42C3QQefj7yZUStOqXbVaxY9B9oCaObYqTb9jQVuCc0elmfvZbGleLr1PnriytZUKdjKnNk8LuyT0bpDJygJdrn6S_bT4tyu_cUbVwSupU-cokRsRo_7gVGg">
            <a:extLst>
              <a:ext uri="{FF2B5EF4-FFF2-40B4-BE49-F238E27FC236}">
                <a16:creationId xmlns:a16="http://schemas.microsoft.com/office/drawing/2014/main" id="{E3EDABDE-1E66-EA4D-8AE2-37F741D48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8899" y="4827727"/>
            <a:ext cx="1188719" cy="594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03065DF0-25EB-B841-9259-6682724235FE}"/>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ight Arrow 8">
            <a:extLst>
              <a:ext uri="{FF2B5EF4-FFF2-40B4-BE49-F238E27FC236}">
                <a16:creationId xmlns:a16="http://schemas.microsoft.com/office/drawing/2014/main" id="{565E3A54-DA5B-A945-91AE-F73736DAB502}"/>
              </a:ext>
            </a:extLst>
          </p:cNvPr>
          <p:cNvSpPr/>
          <p:nvPr/>
        </p:nvSpPr>
        <p:spPr bwMode="auto">
          <a:xfrm rot="1800947">
            <a:off x="4179888" y="4005263"/>
            <a:ext cx="1400175" cy="614362"/>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684716D2-C017-C541-9CAE-C7C67A3872CE}"/>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err="1">
                <a:solidFill>
                  <a:schemeClr val="accent1"/>
                </a:solidFill>
                <a:latin typeface="Franklin Gothic Heavy" charset="0"/>
                <a:ea typeface="Franklin Gothic Heavy" charset="0"/>
                <a:cs typeface="Franklin Gothic Heavy" charset="0"/>
              </a:rPr>
              <a:t>tidyverse</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074BA211-05F2-AA4E-927F-CE2CB26B3513}"/>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6"/>
                </a:solidFill>
                <a:latin typeface="Franklin Gothic Heavy" charset="0"/>
                <a:ea typeface="Franklin Gothic Heavy" charset="0"/>
                <a:cs typeface="Franklin Gothic Heavy" charset="0"/>
              </a:rPr>
              <a:t>base R</a:t>
            </a:r>
          </a:p>
        </p:txBody>
      </p:sp>
      <p:sp>
        <p:nvSpPr>
          <p:cNvPr id="13" name="TextBox 12">
            <a:extLst>
              <a:ext uri="{FF2B5EF4-FFF2-40B4-BE49-F238E27FC236}">
                <a16:creationId xmlns:a16="http://schemas.microsoft.com/office/drawing/2014/main" id="{5CE8C88C-C543-F34C-9275-B1BADB8AB261}"/>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a:extLst>
              <a:ext uri="{FF2B5EF4-FFF2-40B4-BE49-F238E27FC236}">
                <a16:creationId xmlns:a16="http://schemas.microsoft.com/office/drawing/2014/main" id="{E78F6297-5CE2-3D48-8D1E-C65C8718F10E}"/>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6"/>
                </a:solidFill>
                <a:latin typeface="Franklin Gothic Heavy" charset="0"/>
                <a:ea typeface="Franklin Gothic Heavy" charset="0"/>
                <a:cs typeface="Franklin Gothic Heavy" charset="0"/>
              </a:rPr>
              <a:t>P=0.1</a:t>
            </a:r>
          </a:p>
        </p:txBody>
      </p:sp>
      <p:sp>
        <p:nvSpPr>
          <p:cNvPr id="73735" name="Title 4">
            <a:extLst>
              <a:ext uri="{FF2B5EF4-FFF2-40B4-BE49-F238E27FC236}">
                <a16:creationId xmlns:a16="http://schemas.microsoft.com/office/drawing/2014/main" id="{C39DEE0D-9C43-854D-8256-E2B710D91804}"/>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Observational Studies</a:t>
            </a:r>
          </a:p>
        </p:txBody>
      </p:sp>
      <p:sp>
        <p:nvSpPr>
          <p:cNvPr id="45" name="Oval 44">
            <a:extLst>
              <a:ext uri="{FF2B5EF4-FFF2-40B4-BE49-F238E27FC236}">
                <a16:creationId xmlns:a16="http://schemas.microsoft.com/office/drawing/2014/main" id="{D06F4D0A-B7CD-5A41-AF8D-DCC25C52B261}"/>
              </a:ext>
            </a:extLst>
          </p:cNvPr>
          <p:cNvSpPr/>
          <p:nvPr/>
        </p:nvSpPr>
        <p:spPr bwMode="auto">
          <a:xfrm>
            <a:off x="3252788" y="2439988"/>
            <a:ext cx="730250" cy="73183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6" name="Rectangle 45">
            <a:extLst>
              <a:ext uri="{FF2B5EF4-FFF2-40B4-BE49-F238E27FC236}">
                <a16:creationId xmlns:a16="http://schemas.microsoft.com/office/drawing/2014/main" id="{B7C6CDAB-87C3-C545-A30C-9696851E3654}"/>
              </a:ext>
            </a:extLst>
          </p:cNvPr>
          <p:cNvSpPr/>
          <p:nvPr/>
        </p:nvSpPr>
        <p:spPr bwMode="auto">
          <a:xfrm>
            <a:off x="3260725" y="3375025"/>
            <a:ext cx="715963" cy="164941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73738" name="Picture 1">
            <a:extLst>
              <a:ext uri="{FF2B5EF4-FFF2-40B4-BE49-F238E27FC236}">
                <a16:creationId xmlns:a16="http://schemas.microsoft.com/office/drawing/2014/main" id="{6C73F97F-547C-2743-A137-828B35C10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439988"/>
            <a:ext cx="949325"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34C4CBAB-54A1-5D43-A03D-E298E72D41F3}"/>
              </a:ext>
            </a:extLst>
          </p:cNvPr>
          <p:cNvSpPr>
            <a:spLocks noGrp="1" noChangeArrowheads="1"/>
          </p:cNvSpPr>
          <p:nvPr>
            <p:ph type="title"/>
          </p:nvPr>
        </p:nvSpPr>
        <p:spPr/>
        <p:txBody>
          <a:bodyPr/>
          <a:lstStyle/>
          <a:p>
            <a:r>
              <a:rPr lang="en-US" altLang="en-US"/>
              <a:t>Propensity score</a:t>
            </a:r>
          </a:p>
        </p:txBody>
      </p:sp>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CFB421-41CF-4B43-8E17-59C3891AD738}"/>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no unmeasured confounders</a:t>
            </a:r>
          </a:p>
          <a:p>
            <a:pPr marL="1058307" lvl="1" indent="-609585" fontAlgn="auto">
              <a:spcAft>
                <a:spcPts val="0"/>
              </a:spcAft>
              <a:buFont typeface="+mj-lt"/>
              <a:buAutoNum type="arabicPeriod"/>
              <a:defRPr/>
            </a:pPr>
            <a:endParaRPr lang="en-US" sz="4000" dirty="0"/>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77826" name="Title 4">
            <a:extLst>
              <a:ext uri="{FF2B5EF4-FFF2-40B4-BE49-F238E27FC236}">
                <a16:creationId xmlns:a16="http://schemas.microsoft.com/office/drawing/2014/main" id="{6C731825-FCEF-9C45-ABE1-EDE56DEA4A46}"/>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C63950-1EC7-2343-B7C5-3E846298E942}"/>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79874" name="Title 4">
            <a:extLst>
              <a:ext uri="{FF2B5EF4-FFF2-40B4-BE49-F238E27FC236}">
                <a16:creationId xmlns:a16="http://schemas.microsoft.com/office/drawing/2014/main" id="{6250B235-0A3B-C84F-8DA5-C311F4BD1E13}"/>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2CDDA4-AEF8-534C-9AD7-0C2D66DDE10D}"/>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81922" name="Title 4">
            <a:extLst>
              <a:ext uri="{FF2B5EF4-FFF2-40B4-BE49-F238E27FC236}">
                <a16:creationId xmlns:a16="http://schemas.microsoft.com/office/drawing/2014/main" id="{2D9B1903-0CCF-F847-9404-7962C3130502}"/>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81923" name="TextBox 1">
            <a:extLst>
              <a:ext uri="{FF2B5EF4-FFF2-40B4-BE49-F238E27FC236}">
                <a16:creationId xmlns:a16="http://schemas.microsoft.com/office/drawing/2014/main" id="{03B4FCDC-79F7-4A46-A851-EBCC9EF1B433}"/>
              </a:ext>
            </a:extLst>
          </p:cNvPr>
          <p:cNvSpPr txBox="1">
            <a:spLocks noChangeArrowheads="1"/>
          </p:cNvSpPr>
          <p:nvPr/>
        </p:nvSpPr>
        <p:spPr bwMode="auto">
          <a:xfrm>
            <a:off x="0" y="2532063"/>
            <a:ext cx="12192000" cy="28416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Aft>
                <a:spcPts val="5000"/>
              </a:spcAft>
            </a:pPr>
            <a:r>
              <a:rPr lang="en-US" altLang="en-US" sz="13800">
                <a:solidFill>
                  <a:schemeClr val="bg1"/>
                </a:solidFill>
                <a:latin typeface="American Typewriter" panose="02090604020004020304" pitchFamily="18" charset="77"/>
              </a:rPr>
              <a:t>R 📦: tipr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5345B72-3A0B-AF4C-8E84-19C142516293}"/>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F1F7274E-97EC-D54A-89BD-751A6D9E8AB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7625501E-9862-944C-868E-B79A6720908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 name="Group 9">
            <a:extLst>
              <a:ext uri="{FF2B5EF4-FFF2-40B4-BE49-F238E27FC236}">
                <a16:creationId xmlns:a16="http://schemas.microsoft.com/office/drawing/2014/main" id="{0023D1F0-2012-6948-AEB9-83EAD6D3B195}"/>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2CF771AC-23E8-CA46-A6FC-AD6AF9393EC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27A70771-99CF-FD4A-AEFC-F17A5A9BC3CF}"/>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5" name="Group 54">
            <a:extLst>
              <a:ext uri="{FF2B5EF4-FFF2-40B4-BE49-F238E27FC236}">
                <a16:creationId xmlns:a16="http://schemas.microsoft.com/office/drawing/2014/main" id="{46159216-3366-864C-BD91-EFE1AA85853A}"/>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2D069179-2946-7646-994F-9EA0FE5C78B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F0D2A57A-CF1C-D842-8622-402AEF25E6E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 name="Group 15">
            <a:extLst>
              <a:ext uri="{FF2B5EF4-FFF2-40B4-BE49-F238E27FC236}">
                <a16:creationId xmlns:a16="http://schemas.microsoft.com/office/drawing/2014/main" id="{8BD83312-D700-9043-96FA-0A3F42287176}"/>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DA4D829E-A67A-D64E-96FE-FB3467BB858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DCCF0BD9-25B4-3C4C-930F-1F44E08D22F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3E1D2E9C-7820-EA45-9E1B-A755C81FB159}"/>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F9615DE2-B6DF-1E4B-BACE-A5EA1443455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59D5289D-4C02-DC4C-B198-6E71244F91C6}"/>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 name="Group 138">
            <a:extLst>
              <a:ext uri="{FF2B5EF4-FFF2-40B4-BE49-F238E27FC236}">
                <a16:creationId xmlns:a16="http://schemas.microsoft.com/office/drawing/2014/main" id="{CBBF9AC3-A9A1-C34D-AC10-681012EBEAA6}"/>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9B33D0B1-193F-0D48-A3E5-903CDD485C2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B41A626-A6D4-6F4D-BED6-002A36AF64E4}"/>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34C41A21-684A-2348-B21C-6821FEA190A5}"/>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6F03820F-B0D6-5E42-A021-DE6EE89D66EF}"/>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EA443595-EED4-904B-9E31-B83ECD482FF8}"/>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D05957CE-1974-E141-9E2C-7EF1FB8630A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802874AC-D84E-EF41-A91F-87C6430775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4C7EDD78-EDA3-2742-9E1F-FB0E376C42B8}"/>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D443B060-C8C0-D541-B404-1E0168C328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324D529C-9562-4042-A13C-D648EAC77D5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FC437243-7590-9848-A054-85D71ECD740E}"/>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F215BB98-B5A1-764C-82B1-7ACD99A717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99CEFCCA-79EC-F546-96D3-8B33B4BCC52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D39212D4-78DF-6F42-84CD-078887A4D221}"/>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383E1B3C-003A-0343-BAF6-F17996A458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03AAC9CC-4CD4-734E-B3E2-3F1D64B8C02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746F92D4-6FE5-C047-BE6E-C4DF44553232}"/>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0B6A6503-815A-5D4C-9FD2-8FFEA635CCD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4C4E8858-1799-0743-814B-D80638FD6C9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E94B9D96-57EA-B341-A0DD-5611F9B4ECD4}"/>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FC9DC988-2360-4E43-AA40-634610A62B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430AB5E1-2234-8D4A-B6F4-CA2B36A17C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 name="Group 12">
            <a:extLst>
              <a:ext uri="{FF2B5EF4-FFF2-40B4-BE49-F238E27FC236}">
                <a16:creationId xmlns:a16="http://schemas.microsoft.com/office/drawing/2014/main" id="{C5C875E6-03BA-184B-93B8-D91E5C3AB4AA}"/>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F4F75E23-7437-2946-9E36-9343584BDDB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7760C61C-0903-934D-9C16-DC2A6DDB0EC1}"/>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 name="Group 21">
            <a:extLst>
              <a:ext uri="{FF2B5EF4-FFF2-40B4-BE49-F238E27FC236}">
                <a16:creationId xmlns:a16="http://schemas.microsoft.com/office/drawing/2014/main" id="{9FC01913-DCC1-CF4E-823C-9FDDB4AF2D67}"/>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A2D50E6B-CC25-4F4B-8B88-EF7F0CF51DC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5548CC2D-BEE7-0346-8412-3C012249A20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9" name="Group 238">
            <a:extLst>
              <a:ext uri="{FF2B5EF4-FFF2-40B4-BE49-F238E27FC236}">
                <a16:creationId xmlns:a16="http://schemas.microsoft.com/office/drawing/2014/main" id="{D4855798-5B9E-0E48-BBD4-045F0416AAE3}"/>
              </a:ext>
            </a:extLst>
          </p:cNvPr>
          <p:cNvGrpSpPr>
            <a:grpSpLocks/>
          </p:cNvGrpSpPr>
          <p:nvPr/>
        </p:nvGrpSpPr>
        <p:grpSpPr bwMode="auto">
          <a:xfrm>
            <a:off x="3281363" y="3043238"/>
            <a:ext cx="365125" cy="1309687"/>
            <a:chOff x="2692399" y="2184397"/>
            <a:chExt cx="274320" cy="982136"/>
          </a:xfrm>
        </p:grpSpPr>
        <p:sp>
          <p:nvSpPr>
            <p:cNvPr id="243" name="Oval 242">
              <a:extLst>
                <a:ext uri="{FF2B5EF4-FFF2-40B4-BE49-F238E27FC236}">
                  <a16:creationId xmlns:a16="http://schemas.microsoft.com/office/drawing/2014/main" id="{0B99A9CC-CA60-AB46-9E00-005891E9C988}"/>
                </a:ext>
              </a:extLst>
            </p:cNvPr>
            <p:cNvSpPr/>
            <p:nvPr/>
          </p:nvSpPr>
          <p:spPr bwMode="auto">
            <a:xfrm>
              <a:off x="2692399" y="2184397"/>
              <a:ext cx="274320"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FE5E265-BB24-C745-B888-E1353F1569B8}"/>
                </a:ext>
              </a:extLst>
            </p:cNvPr>
            <p:cNvSpPr/>
            <p:nvPr/>
          </p:nvSpPr>
          <p:spPr bwMode="auto">
            <a:xfrm>
              <a:off x="2711482" y="2540347"/>
              <a:ext cx="236154"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6" name="Group 245">
            <a:extLst>
              <a:ext uri="{FF2B5EF4-FFF2-40B4-BE49-F238E27FC236}">
                <a16:creationId xmlns:a16="http://schemas.microsoft.com/office/drawing/2014/main" id="{67C984CE-E201-FF46-9147-B0CAC51D58F7}"/>
              </a:ext>
            </a:extLst>
          </p:cNvPr>
          <p:cNvGrpSpPr>
            <a:grpSpLocks/>
          </p:cNvGrpSpPr>
          <p:nvPr/>
        </p:nvGrpSpPr>
        <p:grpSpPr bwMode="auto">
          <a:xfrm>
            <a:off x="9566275" y="1776413"/>
            <a:ext cx="366713" cy="1309687"/>
            <a:chOff x="2692399" y="2184397"/>
            <a:chExt cx="274320" cy="982134"/>
          </a:xfrm>
        </p:grpSpPr>
        <p:sp>
          <p:nvSpPr>
            <p:cNvPr id="250" name="Oval 249">
              <a:extLst>
                <a:ext uri="{FF2B5EF4-FFF2-40B4-BE49-F238E27FC236}">
                  <a16:creationId xmlns:a16="http://schemas.microsoft.com/office/drawing/2014/main" id="{B4830D34-EAF4-CE4F-8D48-3D5E2D71302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8AA62EC-62E4-5D44-A6A6-CD45BA4653F3}"/>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3" name="Group 252">
            <a:extLst>
              <a:ext uri="{FF2B5EF4-FFF2-40B4-BE49-F238E27FC236}">
                <a16:creationId xmlns:a16="http://schemas.microsoft.com/office/drawing/2014/main" id="{09BF6BB2-2B5E-944B-8ABC-49722B68B76A}"/>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20FEB5A7-E438-BE4C-B117-5EE1AD2D37A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C65958E3-8DBD-644D-913A-529A5856B50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1" name="Group 260">
            <a:extLst>
              <a:ext uri="{FF2B5EF4-FFF2-40B4-BE49-F238E27FC236}">
                <a16:creationId xmlns:a16="http://schemas.microsoft.com/office/drawing/2014/main" id="{2280CC79-8C9F-5647-BF07-C48BF4E8AC87}"/>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68A27F45-D7E1-AD43-A728-7782D617461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8CE5F7D9-3C14-6C40-9EF4-25C47BF939C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6" name="Group 265">
            <a:extLst>
              <a:ext uri="{FF2B5EF4-FFF2-40B4-BE49-F238E27FC236}">
                <a16:creationId xmlns:a16="http://schemas.microsoft.com/office/drawing/2014/main" id="{FF9FCAED-6669-2749-94EA-474C9EF401BB}"/>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DDF73880-7CE6-6445-950A-D83FEB1CEFA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EA5DFB14-EC64-C543-BC18-6016C970639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4" name="Group 273">
            <a:extLst>
              <a:ext uri="{FF2B5EF4-FFF2-40B4-BE49-F238E27FC236}">
                <a16:creationId xmlns:a16="http://schemas.microsoft.com/office/drawing/2014/main" id="{A05F3E55-B688-F74D-9160-5241FEA24A2F}"/>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A7CBDB87-8CC7-614F-BBF9-5954C66A073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B75DD7B8-A8AD-9740-BE1A-2E6AC48B379E}"/>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9" name="Group 308">
            <a:extLst>
              <a:ext uri="{FF2B5EF4-FFF2-40B4-BE49-F238E27FC236}">
                <a16:creationId xmlns:a16="http://schemas.microsoft.com/office/drawing/2014/main" id="{2833BE3D-5B01-594E-9969-A63B7234515C}"/>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BA1C087F-CDD4-FA47-85FF-672BEDDB3E3B}"/>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4AE05EC0-C1C3-954F-8322-3E88F18C485B}"/>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83992" name="Title 4">
            <a:extLst>
              <a:ext uri="{FF2B5EF4-FFF2-40B4-BE49-F238E27FC236}">
                <a16:creationId xmlns:a16="http://schemas.microsoft.com/office/drawing/2014/main" id="{7CE9074A-4641-724C-8715-A022B972034C}"/>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25"/>
                                  </p:stCondLst>
                                  <p:childTnLst>
                                    <p:set>
                                      <p:cBhvr>
                                        <p:cTn id="13" dur="1" fill="hold">
                                          <p:stCondLst>
                                            <p:cond delay="0"/>
                                          </p:stCondLst>
                                        </p:cTn>
                                        <p:tgtEl>
                                          <p:spTgt spid="22"/>
                                        </p:tgtEl>
                                        <p:attrNameLst>
                                          <p:attrName>style.visibility</p:attrName>
                                        </p:attrNameLst>
                                      </p:cBhvr>
                                      <p:to>
                                        <p:strVal val="visible"/>
                                      </p:to>
                                    </p:set>
                                  </p:childTnLst>
                                </p:cTn>
                              </p:par>
                            </p:childTnLst>
                          </p:cTn>
                        </p:par>
                        <p:par>
                          <p:cTn id="14" fill="hold" nodeType="afterGroup">
                            <p:stCondLst>
                              <p:cond delay="25"/>
                            </p:stCondLst>
                            <p:childTnLst>
                              <p:par>
                                <p:cTn id="15" presetID="1" presetClass="entr" presetSubtype="0" fill="hold" nodeType="afterEffect">
                                  <p:stCondLst>
                                    <p:cond delay="25"/>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nodeType="afterGroup">
                            <p:stCondLst>
                              <p:cond delay="50"/>
                            </p:stCondLst>
                            <p:childTnLst>
                              <p:par>
                                <p:cTn id="18" presetID="1" presetClass="entr" presetSubtype="0" fill="hold" nodeType="afterEffect">
                                  <p:stCondLst>
                                    <p:cond delay="25"/>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nodeType="afterGroup">
                            <p:stCondLst>
                              <p:cond delay="75"/>
                            </p:stCondLst>
                            <p:childTnLst>
                              <p:par>
                                <p:cTn id="21" presetID="1" presetClass="entr" presetSubtype="0" fill="hold" nodeType="afterEffect">
                                  <p:stCondLst>
                                    <p:cond delay="25"/>
                                  </p:stCondLst>
                                  <p:childTnLst>
                                    <p:set>
                                      <p:cBhvr>
                                        <p:cTn id="22" dur="1" fill="hold">
                                          <p:stCondLst>
                                            <p:cond delay="0"/>
                                          </p:stCondLst>
                                        </p:cTn>
                                        <p:tgtEl>
                                          <p:spTgt spid="274"/>
                                        </p:tgtEl>
                                        <p:attrNameLst>
                                          <p:attrName>style.visibility</p:attrName>
                                        </p:attrNameLst>
                                      </p:cBhvr>
                                      <p:to>
                                        <p:strVal val="visible"/>
                                      </p:to>
                                    </p:set>
                                  </p:childTnLst>
                                </p:cTn>
                              </p:par>
                            </p:childTnLst>
                          </p:cTn>
                        </p:par>
                        <p:par>
                          <p:cTn id="23" fill="hold" nodeType="afterGroup">
                            <p:stCondLst>
                              <p:cond delay="100"/>
                            </p:stCondLst>
                            <p:childTnLst>
                              <p:par>
                                <p:cTn id="24" presetID="1" presetClass="entr" presetSubtype="0" fill="hold" nodeType="afterEffect">
                                  <p:stCondLst>
                                    <p:cond delay="25"/>
                                  </p:stCondLst>
                                  <p:childTnLst>
                                    <p:set>
                                      <p:cBhvr>
                                        <p:cTn id="25" dur="1" fill="hold">
                                          <p:stCondLst>
                                            <p:cond delay="0"/>
                                          </p:stCondLst>
                                        </p:cTn>
                                        <p:tgtEl>
                                          <p:spTgt spid="239"/>
                                        </p:tgtEl>
                                        <p:attrNameLst>
                                          <p:attrName>style.visibility</p:attrName>
                                        </p:attrNameLst>
                                      </p:cBhvr>
                                      <p:to>
                                        <p:strVal val="visible"/>
                                      </p:to>
                                    </p:set>
                                  </p:childTnLst>
                                </p:cTn>
                              </p:par>
                            </p:childTnLst>
                          </p:cTn>
                        </p:par>
                        <p:par>
                          <p:cTn id="26" fill="hold" nodeType="afterGroup">
                            <p:stCondLst>
                              <p:cond delay="125"/>
                            </p:stCondLst>
                            <p:childTnLst>
                              <p:par>
                                <p:cTn id="27" presetID="1" presetClass="entr" presetSubtype="0" fill="hold" nodeType="afterEffect">
                                  <p:stCondLst>
                                    <p:cond delay="25"/>
                                  </p:stCondLst>
                                  <p:childTnLst>
                                    <p:set>
                                      <p:cBhvr>
                                        <p:cTn id="28" dur="1" fill="hold">
                                          <p:stCondLst>
                                            <p:cond delay="0"/>
                                          </p:stCondLst>
                                        </p:cTn>
                                        <p:tgtEl>
                                          <p:spTgt spid="13"/>
                                        </p:tgtEl>
                                        <p:attrNameLst>
                                          <p:attrName>style.visibility</p:attrName>
                                        </p:attrNameLst>
                                      </p:cBhvr>
                                      <p:to>
                                        <p:strVal val="visible"/>
                                      </p:to>
                                    </p:set>
                                  </p:childTnLst>
                                </p:cTn>
                              </p:par>
                            </p:childTnLst>
                          </p:cTn>
                        </p:par>
                        <p:par>
                          <p:cTn id="29" fill="hold" nodeType="afterGroup">
                            <p:stCondLst>
                              <p:cond delay="150"/>
                            </p:stCondLst>
                            <p:childTnLst>
                              <p:par>
                                <p:cTn id="30" presetID="1" presetClass="entr" presetSubtype="0" fill="hold" nodeType="afterEffect">
                                  <p:stCondLst>
                                    <p:cond delay="25"/>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1"/>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55"/>
                                        </p:tgtEl>
                                        <p:attrNameLst>
                                          <p:attrName>style.visibility</p:attrName>
                                        </p:attrNameLst>
                                      </p:cBhvr>
                                      <p:to>
                                        <p:strVal val="visible"/>
                                      </p:to>
                                    </p:set>
                                  </p:childTnLst>
                                </p:cTn>
                              </p:par>
                            </p:childTnLst>
                          </p:cTn>
                        </p:par>
                        <p:par>
                          <p:cTn id="40" fill="hold" nodeType="afterGroup">
                            <p:stCondLst>
                              <p:cond delay="0"/>
                            </p:stCondLst>
                            <p:childTnLst>
                              <p:par>
                                <p:cTn id="41" presetID="1" presetClass="entr" presetSubtype="0" fill="hold" nodeType="afterEffect">
                                  <p:stCondLst>
                                    <p:cond delay="25"/>
                                  </p:stCondLst>
                                  <p:childTnLst>
                                    <p:set>
                                      <p:cBhvr>
                                        <p:cTn id="42" dur="1" fill="hold">
                                          <p:stCondLst>
                                            <p:cond delay="0"/>
                                          </p:stCondLst>
                                        </p:cTn>
                                        <p:tgtEl>
                                          <p:spTgt spid="75"/>
                                        </p:tgtEl>
                                        <p:attrNameLst>
                                          <p:attrName>style.visibility</p:attrName>
                                        </p:attrNameLst>
                                      </p:cBhvr>
                                      <p:to>
                                        <p:strVal val="visible"/>
                                      </p:to>
                                    </p:set>
                                  </p:childTnLst>
                                </p:cTn>
                              </p:par>
                            </p:childTnLst>
                          </p:cTn>
                        </p:par>
                        <p:par>
                          <p:cTn id="43" fill="hold" nodeType="afterGroup">
                            <p:stCondLst>
                              <p:cond delay="25"/>
                            </p:stCondLst>
                            <p:childTnLst>
                              <p:par>
                                <p:cTn id="44" presetID="1" presetClass="entr" presetSubtype="0" fill="hold" nodeType="afterEffect">
                                  <p:stCondLst>
                                    <p:cond delay="25"/>
                                  </p:stCondLst>
                                  <p:childTnLst>
                                    <p:set>
                                      <p:cBhvr>
                                        <p:cTn id="45" dur="1" fill="hold">
                                          <p:stCondLst>
                                            <p:cond delay="0"/>
                                          </p:stCondLst>
                                        </p:cTn>
                                        <p:tgtEl>
                                          <p:spTgt spid="19"/>
                                        </p:tgtEl>
                                        <p:attrNameLst>
                                          <p:attrName>style.visibility</p:attrName>
                                        </p:attrNameLst>
                                      </p:cBhvr>
                                      <p:to>
                                        <p:strVal val="visible"/>
                                      </p:to>
                                    </p:set>
                                  </p:childTnLst>
                                </p:cTn>
                              </p:par>
                            </p:childTnLst>
                          </p:cTn>
                        </p:par>
                        <p:par>
                          <p:cTn id="46" fill="hold" nodeType="afterGroup">
                            <p:stCondLst>
                              <p:cond delay="50"/>
                            </p:stCondLst>
                            <p:childTnLst>
                              <p:par>
                                <p:cTn id="47" presetID="1" presetClass="entr" presetSubtype="0" fill="hold" nodeType="afterEffect">
                                  <p:stCondLst>
                                    <p:cond delay="25"/>
                                  </p:stCondLst>
                                  <p:childTnLst>
                                    <p:set>
                                      <p:cBhvr>
                                        <p:cTn id="48" dur="1" fill="hold">
                                          <p:stCondLst>
                                            <p:cond delay="0"/>
                                          </p:stCondLst>
                                        </p:cTn>
                                        <p:tgtEl>
                                          <p:spTgt spid="25"/>
                                        </p:tgtEl>
                                        <p:attrNameLst>
                                          <p:attrName>style.visibility</p:attrName>
                                        </p:attrNameLst>
                                      </p:cBhvr>
                                      <p:to>
                                        <p:strVal val="visible"/>
                                      </p:to>
                                    </p:set>
                                  </p:childTnLst>
                                </p:cTn>
                              </p:par>
                            </p:childTnLst>
                          </p:cTn>
                        </p:par>
                        <p:par>
                          <p:cTn id="49" fill="hold" nodeType="afterGroup">
                            <p:stCondLst>
                              <p:cond delay="75"/>
                            </p:stCondLst>
                            <p:childTnLst>
                              <p:par>
                                <p:cTn id="50" presetID="1" presetClass="entr" presetSubtype="0" fill="hold" nodeType="afterEffect">
                                  <p:stCondLst>
                                    <p:cond delay="25"/>
                                  </p:stCondLst>
                                  <p:childTnLst>
                                    <p:set>
                                      <p:cBhvr>
                                        <p:cTn id="51" dur="1" fill="hold">
                                          <p:stCondLst>
                                            <p:cond delay="0"/>
                                          </p:stCondLst>
                                        </p:cTn>
                                        <p:tgtEl>
                                          <p:spTgt spid="37"/>
                                        </p:tgtEl>
                                        <p:attrNameLst>
                                          <p:attrName>style.visibility</p:attrName>
                                        </p:attrNameLst>
                                      </p:cBhvr>
                                      <p:to>
                                        <p:strVal val="visible"/>
                                      </p:to>
                                    </p:set>
                                  </p:childTnLst>
                                </p:cTn>
                              </p:par>
                            </p:childTnLst>
                          </p:cTn>
                        </p:par>
                        <p:par>
                          <p:cTn id="52" fill="hold" nodeType="afterGroup">
                            <p:stCondLst>
                              <p:cond delay="100"/>
                            </p:stCondLst>
                            <p:childTnLst>
                              <p:par>
                                <p:cTn id="53" presetID="1" presetClass="entr" presetSubtype="0" fill="hold" nodeType="afterEffect">
                                  <p:stCondLst>
                                    <p:cond delay="25"/>
                                  </p:stCondLst>
                                  <p:childTnLst>
                                    <p:set>
                                      <p:cBhvr>
                                        <p:cTn id="54" dur="1" fill="hold">
                                          <p:stCondLst>
                                            <p:cond delay="0"/>
                                          </p:stCondLst>
                                        </p:cTn>
                                        <p:tgtEl>
                                          <p:spTgt spid="40"/>
                                        </p:tgtEl>
                                        <p:attrNameLst>
                                          <p:attrName>style.visibility</p:attrName>
                                        </p:attrNameLst>
                                      </p:cBhvr>
                                      <p:to>
                                        <p:strVal val="visible"/>
                                      </p:to>
                                    </p:set>
                                  </p:childTnLst>
                                </p:cTn>
                              </p:par>
                            </p:childTnLst>
                          </p:cTn>
                        </p:par>
                        <p:par>
                          <p:cTn id="55" fill="hold" nodeType="afterGroup">
                            <p:stCondLst>
                              <p:cond delay="125"/>
                            </p:stCondLst>
                            <p:childTnLst>
                              <p:par>
                                <p:cTn id="56" presetID="1" presetClass="entr" presetSubtype="0" fill="hold" nodeType="afterEffect">
                                  <p:stCondLst>
                                    <p:cond delay="25"/>
                                  </p:stCondLst>
                                  <p:childTnLst>
                                    <p:set>
                                      <p:cBhvr>
                                        <p:cTn id="57" dur="1" fill="hold">
                                          <p:stCondLst>
                                            <p:cond delay="0"/>
                                          </p:stCondLst>
                                        </p:cTn>
                                        <p:tgtEl>
                                          <p:spTgt spid="52"/>
                                        </p:tgtEl>
                                        <p:attrNameLst>
                                          <p:attrName>style.visibility</p:attrName>
                                        </p:attrNameLst>
                                      </p:cBhvr>
                                      <p:to>
                                        <p:strVal val="visible"/>
                                      </p:to>
                                    </p:set>
                                  </p:childTnLst>
                                </p:cTn>
                              </p:par>
                            </p:childTnLst>
                          </p:cTn>
                        </p:par>
                        <p:par>
                          <p:cTn id="58" fill="hold" nodeType="afterGroup">
                            <p:stCondLst>
                              <p:cond delay="150"/>
                            </p:stCondLst>
                            <p:childTnLst>
                              <p:par>
                                <p:cTn id="59" presetID="1" presetClass="entr" presetSubtype="0" fill="hold" nodeType="afterEffect">
                                  <p:stCondLst>
                                    <p:cond delay="25"/>
                                  </p:stCondLst>
                                  <p:childTnLst>
                                    <p:set>
                                      <p:cBhvr>
                                        <p:cTn id="60" dur="1" fill="hold">
                                          <p:stCondLst>
                                            <p:cond delay="0"/>
                                          </p:stCondLst>
                                        </p:cTn>
                                        <p:tgtEl>
                                          <p:spTgt spid="189"/>
                                        </p:tgtEl>
                                        <p:attrNameLst>
                                          <p:attrName>style.visibility</p:attrName>
                                        </p:attrNameLst>
                                      </p:cBhvr>
                                      <p:to>
                                        <p:strVal val="visible"/>
                                      </p:to>
                                    </p:set>
                                  </p:childTnLst>
                                </p:cTn>
                              </p:par>
                            </p:childTnLst>
                          </p:cTn>
                        </p:par>
                        <p:par>
                          <p:cTn id="61" fill="hold" nodeType="afterGroup">
                            <p:stCondLst>
                              <p:cond delay="175"/>
                            </p:stCondLst>
                            <p:childTnLst>
                              <p:par>
                                <p:cTn id="62" presetID="1" presetClass="entr" presetSubtype="0" fill="hold" nodeType="afterEffect">
                                  <p:stCondLst>
                                    <p:cond delay="25"/>
                                  </p:stCondLst>
                                  <p:childTnLst>
                                    <p:set>
                                      <p:cBhvr>
                                        <p:cTn id="63" dur="1" fill="hold">
                                          <p:stCondLst>
                                            <p:cond delay="0"/>
                                          </p:stCondLst>
                                        </p:cTn>
                                        <p:tgtEl>
                                          <p:spTgt spid="246"/>
                                        </p:tgtEl>
                                        <p:attrNameLst>
                                          <p:attrName>style.visibility</p:attrName>
                                        </p:attrNameLst>
                                      </p:cBhvr>
                                      <p:to>
                                        <p:strVal val="visible"/>
                                      </p:to>
                                    </p:set>
                                  </p:childTnLst>
                                </p:cTn>
                              </p:par>
                            </p:childTnLst>
                          </p:cTn>
                        </p:par>
                        <p:par>
                          <p:cTn id="64" fill="hold" nodeType="afterGroup">
                            <p:stCondLst>
                              <p:cond delay="200"/>
                            </p:stCondLst>
                            <p:childTnLst>
                              <p:par>
                                <p:cTn id="65" presetID="1" presetClass="entr" presetSubtype="0" fill="hold" nodeType="afterEffect">
                                  <p:stCondLst>
                                    <p:cond delay="25"/>
                                  </p:stCondLst>
                                  <p:childTnLst>
                                    <p:set>
                                      <p:cBhvr>
                                        <p:cTn id="66" dur="1" fill="hold">
                                          <p:stCondLst>
                                            <p:cond delay="0"/>
                                          </p:stCondLst>
                                        </p:cTn>
                                        <p:tgtEl>
                                          <p:spTgt spid="253"/>
                                        </p:tgtEl>
                                        <p:attrNameLst>
                                          <p:attrName>style.visibility</p:attrName>
                                        </p:attrNameLst>
                                      </p:cBhvr>
                                      <p:to>
                                        <p:strVal val="visible"/>
                                      </p:to>
                                    </p:set>
                                  </p:childTnLst>
                                </p:cTn>
                              </p:par>
                            </p:childTnLst>
                          </p:cTn>
                        </p:par>
                        <p:par>
                          <p:cTn id="67" fill="hold" nodeType="afterGroup">
                            <p:stCondLst>
                              <p:cond delay="225"/>
                            </p:stCondLst>
                            <p:childTnLst>
                              <p:par>
                                <p:cTn id="68" presetID="1" presetClass="entr" presetSubtype="0" fill="hold" nodeType="afterEffect">
                                  <p:stCondLst>
                                    <p:cond delay="25"/>
                                  </p:stCondLst>
                                  <p:childTnLst>
                                    <p:set>
                                      <p:cBhvr>
                                        <p:cTn id="69" dur="1" fill="hold">
                                          <p:stCondLst>
                                            <p:cond delay="0"/>
                                          </p:stCondLst>
                                        </p:cTn>
                                        <p:tgtEl>
                                          <p:spTgt spid="261"/>
                                        </p:tgtEl>
                                        <p:attrNameLst>
                                          <p:attrName>style.visibility</p:attrName>
                                        </p:attrNameLst>
                                      </p:cBhvr>
                                      <p:to>
                                        <p:strVal val="visible"/>
                                      </p:to>
                                    </p:set>
                                  </p:childTnLst>
                                </p:cTn>
                              </p:par>
                            </p:childTnLst>
                          </p:cTn>
                        </p:par>
                        <p:par>
                          <p:cTn id="70" fill="hold" nodeType="afterGroup">
                            <p:stCondLst>
                              <p:cond delay="250"/>
                            </p:stCondLst>
                            <p:childTnLst>
                              <p:par>
                                <p:cTn id="71" presetID="1" presetClass="entr" presetSubtype="0" fill="hold" nodeType="afterEffect">
                                  <p:stCondLst>
                                    <p:cond delay="25"/>
                                  </p:stCondLst>
                                  <p:childTnLst>
                                    <p:set>
                                      <p:cBhvr>
                                        <p:cTn id="72" dur="1" fill="hold">
                                          <p:stCondLst>
                                            <p:cond delay="0"/>
                                          </p:stCondLst>
                                        </p:cTn>
                                        <p:tgtEl>
                                          <p:spTgt spid="266"/>
                                        </p:tgtEl>
                                        <p:attrNameLst>
                                          <p:attrName>style.visibility</p:attrName>
                                        </p:attrNameLst>
                                      </p:cBhvr>
                                      <p:to>
                                        <p:strVal val="visible"/>
                                      </p:to>
                                    </p:set>
                                  </p:childTnLst>
                                </p:cTn>
                              </p:par>
                            </p:childTnLst>
                          </p:cTn>
                        </p:par>
                        <p:par>
                          <p:cTn id="73" fill="hold" nodeType="afterGroup">
                            <p:stCondLst>
                              <p:cond delay="275"/>
                            </p:stCondLst>
                            <p:childTnLst>
                              <p:par>
                                <p:cTn id="74" presetID="1" presetClass="entr" presetSubtype="0" fill="hold" nodeType="afterEffect">
                                  <p:stCondLst>
                                    <p:cond delay="25"/>
                                  </p:stCondLst>
                                  <p:childTnLst>
                                    <p:set>
                                      <p:cBhvr>
                                        <p:cTn id="75"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7" name="Group 6">
            <a:extLst>
              <a:ext uri="{FF2B5EF4-FFF2-40B4-BE49-F238E27FC236}">
                <a16:creationId xmlns:a16="http://schemas.microsoft.com/office/drawing/2014/main" id="{139EB949-B486-B548-8685-8D7D26534DC7}"/>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042B5D5F-2E2D-B14C-AD9E-DDFCCA85339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C05CBB95-3F35-3943-A989-76FD2A5F497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18" name="Group 9">
            <a:extLst>
              <a:ext uri="{FF2B5EF4-FFF2-40B4-BE49-F238E27FC236}">
                <a16:creationId xmlns:a16="http://schemas.microsoft.com/office/drawing/2014/main" id="{6E6C35A0-9484-D249-9270-B2698229862D}"/>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21EC1E2B-0279-EF48-A4C8-7CD14DEFBE5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59CE19C6-17D9-2643-B3A8-323F7DDB4D7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19" name="Group 54">
            <a:extLst>
              <a:ext uri="{FF2B5EF4-FFF2-40B4-BE49-F238E27FC236}">
                <a16:creationId xmlns:a16="http://schemas.microsoft.com/office/drawing/2014/main" id="{03190F17-60F0-6846-B9F6-D20DDE433EA1}"/>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C89B31F5-4EBE-A748-821F-F403F236BA1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D7CE39BB-07FD-334B-81E1-09F0DDE84D9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20" name="Group 15">
            <a:extLst>
              <a:ext uri="{FF2B5EF4-FFF2-40B4-BE49-F238E27FC236}">
                <a16:creationId xmlns:a16="http://schemas.microsoft.com/office/drawing/2014/main" id="{7A19B720-99D7-CF40-BE03-96758770E2BC}"/>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23C4755A-6BBF-0442-A062-DA343BE6A5F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1C3D2074-C206-AA46-A102-BFFC9043DA8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21" name="Group 74">
            <a:extLst>
              <a:ext uri="{FF2B5EF4-FFF2-40B4-BE49-F238E27FC236}">
                <a16:creationId xmlns:a16="http://schemas.microsoft.com/office/drawing/2014/main" id="{D11D1020-5BAD-5346-99FD-050B2B4B847D}"/>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0CD9F002-2477-D948-B59C-A618615D85F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310CBA84-6F1A-424B-869A-B503620D074E}"/>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22" name="Group 138">
            <a:extLst>
              <a:ext uri="{FF2B5EF4-FFF2-40B4-BE49-F238E27FC236}">
                <a16:creationId xmlns:a16="http://schemas.microsoft.com/office/drawing/2014/main" id="{C6ACE228-4DCB-8C47-A0F9-F537AF301BAD}"/>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72433784-9D4E-5647-8751-9674D70B2A2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218CD10C-4212-EA40-AD42-61E9E868A90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01413AF8-5455-CD4B-99CB-24FFD4BE9951}"/>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C73D29E0-8BA3-D74B-AE1D-D7A41BBC274F}"/>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6CD9537-B8F0-A04C-B42E-DB8B3E0AC93E}"/>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064A5FE4-5D89-C249-99AF-F31BD8069D7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0D5F5ECF-F4EF-B14D-9DB6-C0D316E17C1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C031F80D-2FA2-7A4D-893F-1773ED2A2DF9}"/>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5416633A-03C8-5B4A-BA89-A612B48AA8D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B50DF555-92A1-4E43-92DB-527BC031F0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015A648C-A716-F841-8B03-D9DC3ACA886B}"/>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DEE27D99-C7F1-3241-8C08-A9A07503905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7CE1277D-F6E5-914F-A957-B87FF7A363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A01B74EA-7FBB-AB4A-9689-1AE47AFF1C74}"/>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57845EC2-0486-3040-85B0-C63E9EA9A3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ADA76833-A907-DE48-83E5-A9B84A37EC1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EF4B8189-706E-1F4C-81AF-2450A4AD6268}"/>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47EC4414-2584-B944-8F21-DEEAC11D245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933A214E-E471-BA49-B1F5-E4DF9A714B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40729FEF-4D38-8848-A860-BECA643F27EC}"/>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A2F84F3-683D-8046-A0BC-E323B3DB38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7CEFB742-3EDA-E94B-885B-E1C7D6B83DD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1" name="Group 12">
            <a:extLst>
              <a:ext uri="{FF2B5EF4-FFF2-40B4-BE49-F238E27FC236}">
                <a16:creationId xmlns:a16="http://schemas.microsoft.com/office/drawing/2014/main" id="{E00B96C0-8BA3-294C-8D08-EFB2A453D95C}"/>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EA0C0E1F-6EF4-8B47-B89A-44779C8A1DB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1F4437D7-F6AE-7D49-9247-925F5EC4C008}"/>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2" name="Group 21">
            <a:extLst>
              <a:ext uri="{FF2B5EF4-FFF2-40B4-BE49-F238E27FC236}">
                <a16:creationId xmlns:a16="http://schemas.microsoft.com/office/drawing/2014/main" id="{CE8BE128-9080-FC48-9694-FA68BF7F3FE7}"/>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03784A8F-5AE4-9A4A-B5E2-8AF0720A38B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E30A6DB3-AEB9-0A44-8F72-A211D5705DC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552BA76D-368F-F842-8204-29F2FBCAC5BA}"/>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86034" name="Group 237">
            <a:extLst>
              <a:ext uri="{FF2B5EF4-FFF2-40B4-BE49-F238E27FC236}">
                <a16:creationId xmlns:a16="http://schemas.microsoft.com/office/drawing/2014/main" id="{97EB8684-0FDB-1B4C-A421-85E3583A1AFB}"/>
              </a:ext>
            </a:extLst>
          </p:cNvPr>
          <p:cNvGrpSpPr>
            <a:grpSpLocks/>
          </p:cNvGrpSpPr>
          <p:nvPr/>
        </p:nvGrpSpPr>
        <p:grpSpPr bwMode="auto">
          <a:xfrm>
            <a:off x="3281363" y="3043238"/>
            <a:ext cx="498475" cy="1309687"/>
            <a:chOff x="587671" y="2548983"/>
            <a:chExt cx="374400" cy="982136"/>
          </a:xfrm>
        </p:grpSpPr>
        <p:grpSp>
          <p:nvGrpSpPr>
            <p:cNvPr id="86060" name="Group 238">
              <a:extLst>
                <a:ext uri="{FF2B5EF4-FFF2-40B4-BE49-F238E27FC236}">
                  <a16:creationId xmlns:a16="http://schemas.microsoft.com/office/drawing/2014/main" id="{348E671C-E8AF-334F-B25D-BE032D39E134}"/>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FE71132F-EAEB-284C-AF63-8980206C87FE}"/>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47287AF-710B-D34F-B7B5-A1CF6540320C}"/>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0804486E-5DFC-D445-AAB8-86EA131FD1D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86035" name="Group 244">
            <a:extLst>
              <a:ext uri="{FF2B5EF4-FFF2-40B4-BE49-F238E27FC236}">
                <a16:creationId xmlns:a16="http://schemas.microsoft.com/office/drawing/2014/main" id="{DAD0A9C2-7CCC-8F4D-A15B-FE28F9BB7592}"/>
              </a:ext>
            </a:extLst>
          </p:cNvPr>
          <p:cNvGrpSpPr>
            <a:grpSpLocks/>
          </p:cNvGrpSpPr>
          <p:nvPr/>
        </p:nvGrpSpPr>
        <p:grpSpPr bwMode="auto">
          <a:xfrm>
            <a:off x="9566275" y="1776413"/>
            <a:ext cx="500063" cy="1309687"/>
            <a:chOff x="587671" y="2548983"/>
            <a:chExt cx="374400" cy="982134"/>
          </a:xfrm>
        </p:grpSpPr>
        <p:grpSp>
          <p:nvGrpSpPr>
            <p:cNvPr id="86056" name="Group 245">
              <a:extLst>
                <a:ext uri="{FF2B5EF4-FFF2-40B4-BE49-F238E27FC236}">
                  <a16:creationId xmlns:a16="http://schemas.microsoft.com/office/drawing/2014/main" id="{14FD04D9-7272-B340-A53F-74A227896272}"/>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6DB101CB-A668-AC4E-AFFA-A92E52B60154}"/>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85FDF493-7DC5-9C40-942A-3E79A90D84CA}"/>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86C68ECA-4657-EC4D-8C7A-189591E2949E}"/>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86036" name="Group 252">
            <a:extLst>
              <a:ext uri="{FF2B5EF4-FFF2-40B4-BE49-F238E27FC236}">
                <a16:creationId xmlns:a16="http://schemas.microsoft.com/office/drawing/2014/main" id="{15735CAC-E7C0-8143-91F2-912B7C6FA0C7}"/>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ECC2B2D3-C2C3-E545-96D1-237BBC1D303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F7DF152B-3648-9241-B3BE-99D1EFC5A5C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7" name="Group 260">
            <a:extLst>
              <a:ext uri="{FF2B5EF4-FFF2-40B4-BE49-F238E27FC236}">
                <a16:creationId xmlns:a16="http://schemas.microsoft.com/office/drawing/2014/main" id="{F8F8C278-929B-334E-BB70-FD1E175F9F30}"/>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AFB23EEC-F9B0-F043-A48C-179AD58F988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9EB594AB-9AD4-F648-91BC-1F5A8898819B}"/>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8" name="Group 265">
            <a:extLst>
              <a:ext uri="{FF2B5EF4-FFF2-40B4-BE49-F238E27FC236}">
                <a16:creationId xmlns:a16="http://schemas.microsoft.com/office/drawing/2014/main" id="{8D15FFA5-DB12-244D-9600-BB600035E390}"/>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0486B12B-1FBB-D949-A8E6-4B126189DAF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10259A43-D43C-FC40-9121-172A0F3E48F2}"/>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9" name="Group 273">
            <a:extLst>
              <a:ext uri="{FF2B5EF4-FFF2-40B4-BE49-F238E27FC236}">
                <a16:creationId xmlns:a16="http://schemas.microsoft.com/office/drawing/2014/main" id="{7D4ED6B9-4C2B-3844-B1AE-9A3A81ACA9DC}"/>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96B6C033-BEED-D74B-A586-47E6F75806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9E0476A9-6A57-C34A-803F-162E58B1FFA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40" name="Group 308">
            <a:extLst>
              <a:ext uri="{FF2B5EF4-FFF2-40B4-BE49-F238E27FC236}">
                <a16:creationId xmlns:a16="http://schemas.microsoft.com/office/drawing/2014/main" id="{97F807C6-DF6A-9848-9EDB-91ED15360B26}"/>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86E416E6-6C3E-3940-93B3-299A1AEBE9FA}"/>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5E424E9E-DAD1-CA44-8A35-333C98865C16}"/>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FD4B2F00-F9A3-E842-B89E-C77C3FCBAEEC}"/>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122B6BAF-1A02-4F46-A074-1B7EFE0A98C9}"/>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86043" name="Title 4">
            <a:extLst>
              <a:ext uri="{FF2B5EF4-FFF2-40B4-BE49-F238E27FC236}">
                <a16:creationId xmlns:a16="http://schemas.microsoft.com/office/drawing/2014/main" id="{33D20DEA-B8E3-504E-B04E-6B91C7C45757}"/>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2" name="TextBox 1">
            <a:extLst>
              <a:ext uri="{FF2B5EF4-FFF2-40B4-BE49-F238E27FC236}">
                <a16:creationId xmlns:a16="http://schemas.microsoft.com/office/drawing/2014/main" id="{D45BC1BF-6970-FB4D-BC19-CF9EBBE3B138}"/>
              </a:ext>
            </a:extLst>
          </p:cNvPr>
          <p:cNvSpPr txBox="1">
            <a:spLocks noChangeArrowheads="1"/>
          </p:cNvSpPr>
          <p:nvPr/>
        </p:nvSpPr>
        <p:spPr bwMode="auto">
          <a:xfrm>
            <a:off x="1849438" y="4327525"/>
            <a:ext cx="96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800" b="1">
                <a:solidFill>
                  <a:schemeClr val="accent1"/>
                </a:solidFill>
                <a:latin typeface="Franklin Gothic Heavy" panose="020B0603020102020204" pitchFamily="34" charset="0"/>
              </a:rPr>
              <a:t>3</a:t>
            </a:r>
          </a:p>
        </p:txBody>
      </p:sp>
      <p:sp>
        <p:nvSpPr>
          <p:cNvPr id="172" name="TextBox 171">
            <a:extLst>
              <a:ext uri="{FF2B5EF4-FFF2-40B4-BE49-F238E27FC236}">
                <a16:creationId xmlns:a16="http://schemas.microsoft.com/office/drawing/2014/main" id="{02787D28-A6B3-1F42-AE70-D1A7FF1619F0}"/>
              </a:ext>
            </a:extLst>
          </p:cNvPr>
          <p:cNvSpPr txBox="1"/>
          <p:nvPr/>
        </p:nvSpPr>
        <p:spPr>
          <a:xfrm>
            <a:off x="7491413" y="4741863"/>
            <a:ext cx="965200" cy="1446212"/>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6"/>
                </a:solidFill>
                <a:latin typeface="Franklin Gothic Heavy" panose="020B0603020102020204" pitchFamily="34"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D6BD14-D4D6-9D41-BBD5-92F20F0CA111}"/>
              </a:ext>
            </a:extLst>
          </p:cNvPr>
          <p:cNvGraphicFramePr/>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ADD6D7-AD10-9042-B61F-11D4BE816D8F}"/>
              </a:ext>
            </a:extLst>
          </p:cNvPr>
          <p:cNvGrpSpPr/>
          <p:nvPr/>
        </p:nvGrpSpPr>
        <p:grpSpPr>
          <a:xfrm>
            <a:off x="1928577" y="2154368"/>
            <a:ext cx="365760" cy="1309512"/>
            <a:chOff x="2692399" y="2184397"/>
            <a:chExt cx="274320" cy="982134"/>
          </a:xfrm>
          <a:solidFill>
            <a:schemeClr val="tx1">
              <a:lumMod val="50000"/>
              <a:lumOff val="50000"/>
            </a:schemeClr>
          </a:solidFill>
        </p:grpSpPr>
        <p:sp>
          <p:nvSpPr>
            <p:cNvPr id="8" name="Oval 7">
              <a:extLst>
                <a:ext uri="{FF2B5EF4-FFF2-40B4-BE49-F238E27FC236}">
                  <a16:creationId xmlns:a16="http://schemas.microsoft.com/office/drawing/2014/main" id="{CA74A97D-ECB0-7E40-8FD3-25C13442625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2FC0AD06-E70F-A549-9DD6-47A5FA6CC4F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 name="Group 9">
            <a:extLst>
              <a:ext uri="{FF2B5EF4-FFF2-40B4-BE49-F238E27FC236}">
                <a16:creationId xmlns:a16="http://schemas.microsoft.com/office/drawing/2014/main" id="{7E2CC844-2ACE-1F42-A4B2-AB44A47DA435}"/>
              </a:ext>
            </a:extLst>
          </p:cNvPr>
          <p:cNvGrpSpPr/>
          <p:nvPr/>
        </p:nvGrpSpPr>
        <p:grpSpPr>
          <a:xfrm>
            <a:off x="3385133" y="1395021"/>
            <a:ext cx="365760" cy="1309512"/>
            <a:chOff x="2692399" y="2184397"/>
            <a:chExt cx="274320" cy="982134"/>
          </a:xfrm>
          <a:solidFill>
            <a:schemeClr val="tx1">
              <a:lumMod val="50000"/>
              <a:lumOff val="50000"/>
            </a:schemeClr>
          </a:solidFill>
        </p:grpSpPr>
        <p:sp>
          <p:nvSpPr>
            <p:cNvPr id="11" name="Oval 10">
              <a:extLst>
                <a:ext uri="{FF2B5EF4-FFF2-40B4-BE49-F238E27FC236}">
                  <a16:creationId xmlns:a16="http://schemas.microsoft.com/office/drawing/2014/main" id="{20564B6E-7327-0F4E-9D94-2477CAD735B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596C5B70-BAF1-674B-9B7A-6EADAFF04F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5" name="Group 54">
            <a:extLst>
              <a:ext uri="{FF2B5EF4-FFF2-40B4-BE49-F238E27FC236}">
                <a16:creationId xmlns:a16="http://schemas.microsoft.com/office/drawing/2014/main" id="{C69E7A77-5EF4-FF4A-817C-BE159FD5B09F}"/>
              </a:ext>
            </a:extLst>
          </p:cNvPr>
          <p:cNvGrpSpPr/>
          <p:nvPr/>
        </p:nvGrpSpPr>
        <p:grpSpPr>
          <a:xfrm>
            <a:off x="7467236" y="3323864"/>
            <a:ext cx="365760" cy="1309512"/>
            <a:chOff x="2692399" y="2184397"/>
            <a:chExt cx="274320" cy="982134"/>
          </a:xfrm>
          <a:solidFill>
            <a:schemeClr val="tx1">
              <a:lumMod val="50000"/>
              <a:lumOff val="50000"/>
            </a:schemeClr>
          </a:solidFill>
        </p:grpSpPr>
        <p:sp>
          <p:nvSpPr>
            <p:cNvPr id="56" name="Oval 55">
              <a:extLst>
                <a:ext uri="{FF2B5EF4-FFF2-40B4-BE49-F238E27FC236}">
                  <a16:creationId xmlns:a16="http://schemas.microsoft.com/office/drawing/2014/main" id="{17A74BA4-239D-774C-9855-9CC0A85E29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E5CF3553-524B-E844-917C-38826DB62AB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 name="Group 15">
            <a:extLst>
              <a:ext uri="{FF2B5EF4-FFF2-40B4-BE49-F238E27FC236}">
                <a16:creationId xmlns:a16="http://schemas.microsoft.com/office/drawing/2014/main" id="{760190BB-CB9A-9C4C-8461-7BB550A2B398}"/>
              </a:ext>
            </a:extLst>
          </p:cNvPr>
          <p:cNvGrpSpPr/>
          <p:nvPr/>
        </p:nvGrpSpPr>
        <p:grpSpPr>
          <a:xfrm>
            <a:off x="1536324" y="2924511"/>
            <a:ext cx="365760" cy="1309512"/>
            <a:chOff x="2692399" y="2184397"/>
            <a:chExt cx="274320" cy="982134"/>
          </a:xfrm>
          <a:solidFill>
            <a:schemeClr val="tx1">
              <a:lumMod val="50000"/>
              <a:lumOff val="50000"/>
            </a:schemeClr>
          </a:solidFill>
        </p:grpSpPr>
        <p:sp>
          <p:nvSpPr>
            <p:cNvPr id="17" name="Oval 16">
              <a:extLst>
                <a:ext uri="{FF2B5EF4-FFF2-40B4-BE49-F238E27FC236}">
                  <a16:creationId xmlns:a16="http://schemas.microsoft.com/office/drawing/2014/main" id="{B4ACC508-4DD3-DC46-88C6-D463F954A99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6CDBBA99-1D48-E64A-9970-773DD7F7DBD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C10ED41E-F855-A646-BEA6-7D4CAF48C847}"/>
              </a:ext>
            </a:extLst>
          </p:cNvPr>
          <p:cNvGrpSpPr/>
          <p:nvPr/>
        </p:nvGrpSpPr>
        <p:grpSpPr>
          <a:xfrm>
            <a:off x="6523323" y="1654493"/>
            <a:ext cx="365760" cy="1309512"/>
            <a:chOff x="2692399" y="2184397"/>
            <a:chExt cx="274320" cy="982134"/>
          </a:xfrm>
          <a:solidFill>
            <a:schemeClr val="tx1">
              <a:lumMod val="50000"/>
              <a:lumOff val="50000"/>
            </a:schemeClr>
          </a:solidFill>
        </p:grpSpPr>
        <p:sp>
          <p:nvSpPr>
            <p:cNvPr id="88" name="Oval 87">
              <a:extLst>
                <a:ext uri="{FF2B5EF4-FFF2-40B4-BE49-F238E27FC236}">
                  <a16:creationId xmlns:a16="http://schemas.microsoft.com/office/drawing/2014/main" id="{E565BFFD-A956-8649-B275-BC76AE8D890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F3B12937-7D0D-FB47-98E8-A5EEC8B5C63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 name="Group 138">
            <a:extLst>
              <a:ext uri="{FF2B5EF4-FFF2-40B4-BE49-F238E27FC236}">
                <a16:creationId xmlns:a16="http://schemas.microsoft.com/office/drawing/2014/main" id="{0346151B-0B48-374F-BB78-0151A91C2CAC}"/>
              </a:ext>
            </a:extLst>
          </p:cNvPr>
          <p:cNvGrpSpPr/>
          <p:nvPr/>
        </p:nvGrpSpPr>
        <p:grpSpPr>
          <a:xfrm>
            <a:off x="879796" y="1521563"/>
            <a:ext cx="365760" cy="1309512"/>
            <a:chOff x="2692399" y="2184397"/>
            <a:chExt cx="274320" cy="982134"/>
          </a:xfrm>
          <a:solidFill>
            <a:schemeClr val="tx1">
              <a:lumMod val="50000"/>
              <a:lumOff val="50000"/>
            </a:schemeClr>
          </a:solidFill>
        </p:grpSpPr>
        <p:sp>
          <p:nvSpPr>
            <p:cNvPr id="152" name="Oval 151">
              <a:extLst>
                <a:ext uri="{FF2B5EF4-FFF2-40B4-BE49-F238E27FC236}">
                  <a16:creationId xmlns:a16="http://schemas.microsoft.com/office/drawing/2014/main" id="{482FC462-972B-1747-BAA6-3ABDFBEF0A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0639E06-58BB-B647-9C29-493A41457E9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0E5CA864-E9F5-D74A-AD9D-9EF711CAEA58}"/>
              </a:ext>
            </a:extLst>
          </p:cNvPr>
          <p:cNvSpPr/>
          <p:nvPr/>
        </p:nvSpPr>
        <p:spPr bwMode="auto">
          <a:xfrm>
            <a:off x="-117475" y="896938"/>
            <a:ext cx="4876800" cy="4876800"/>
          </a:xfrm>
          <a:prstGeom prst="ellipse">
            <a:avLst/>
          </a:prstGeom>
          <a:noFill/>
          <a:ln w="76200" cap="flat" cmpd="sng" algn="ctr">
            <a:solidFill>
              <a:schemeClr val="accent1">
                <a:lumMod val="50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0CC34D89-2182-F74D-AE1B-96595BAA86CC}"/>
              </a:ext>
            </a:extLst>
          </p:cNvPr>
          <p:cNvSpPr/>
          <p:nvPr/>
        </p:nvSpPr>
        <p:spPr bwMode="auto">
          <a:xfrm>
            <a:off x="5245100" y="30163"/>
            <a:ext cx="6400800" cy="6400800"/>
          </a:xfrm>
          <a:prstGeom prst="ellipse">
            <a:avLst/>
          </a:prstGeom>
          <a:noFill/>
          <a:ln w="76200" cap="flat" cmpd="sng" algn="ctr">
            <a:solidFill>
              <a:schemeClr val="accent6">
                <a:lumMod val="50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90256130-2F84-C445-87EA-B610AF3D8566}"/>
              </a:ext>
            </a:extLst>
          </p:cNvPr>
          <p:cNvGrpSpPr/>
          <p:nvPr/>
        </p:nvGrpSpPr>
        <p:grpSpPr>
          <a:xfrm>
            <a:off x="6627891" y="3600304"/>
            <a:ext cx="365760" cy="1309512"/>
            <a:chOff x="2692399" y="2184397"/>
            <a:chExt cx="274320" cy="982134"/>
          </a:xfrm>
          <a:solidFill>
            <a:schemeClr val="tx1">
              <a:lumMod val="50000"/>
              <a:lumOff val="50000"/>
            </a:schemeClr>
          </a:solidFill>
        </p:grpSpPr>
        <p:sp>
          <p:nvSpPr>
            <p:cNvPr id="20" name="Oval 19">
              <a:extLst>
                <a:ext uri="{FF2B5EF4-FFF2-40B4-BE49-F238E27FC236}">
                  <a16:creationId xmlns:a16="http://schemas.microsoft.com/office/drawing/2014/main" id="{2494C40B-7BBB-1A42-9673-CB34F57C0CC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95D11C7E-8E77-6D49-8E09-2CB07175004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3D691E01-4030-7D4D-8208-8A7129A6DBCE}"/>
              </a:ext>
            </a:extLst>
          </p:cNvPr>
          <p:cNvGrpSpPr/>
          <p:nvPr/>
        </p:nvGrpSpPr>
        <p:grpSpPr>
          <a:xfrm>
            <a:off x="6077592" y="2640039"/>
            <a:ext cx="365760" cy="1309512"/>
            <a:chOff x="2692399" y="2184397"/>
            <a:chExt cx="274320" cy="982134"/>
          </a:xfrm>
          <a:solidFill>
            <a:schemeClr val="tx1">
              <a:lumMod val="50000"/>
              <a:lumOff val="50000"/>
            </a:schemeClr>
          </a:solidFill>
        </p:grpSpPr>
        <p:sp>
          <p:nvSpPr>
            <p:cNvPr id="26" name="Oval 25">
              <a:extLst>
                <a:ext uri="{FF2B5EF4-FFF2-40B4-BE49-F238E27FC236}">
                  <a16:creationId xmlns:a16="http://schemas.microsoft.com/office/drawing/2014/main" id="{A4305BCA-768C-8642-8EC9-F1B0A5F9E0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97F3AC8-436B-A845-B6E3-320FB6E16C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890A792D-5EB7-644E-BEE1-3E62EB26FDAA}"/>
              </a:ext>
            </a:extLst>
          </p:cNvPr>
          <p:cNvGrpSpPr/>
          <p:nvPr/>
        </p:nvGrpSpPr>
        <p:grpSpPr>
          <a:xfrm>
            <a:off x="8249587" y="3052717"/>
            <a:ext cx="365760" cy="1309512"/>
            <a:chOff x="2692399" y="2184397"/>
            <a:chExt cx="274320" cy="982134"/>
          </a:xfrm>
          <a:solidFill>
            <a:schemeClr val="tx1">
              <a:lumMod val="50000"/>
              <a:lumOff val="50000"/>
            </a:schemeClr>
          </a:solidFill>
        </p:grpSpPr>
        <p:sp>
          <p:nvSpPr>
            <p:cNvPr id="38" name="Oval 37">
              <a:extLst>
                <a:ext uri="{FF2B5EF4-FFF2-40B4-BE49-F238E27FC236}">
                  <a16:creationId xmlns:a16="http://schemas.microsoft.com/office/drawing/2014/main" id="{FD3846B1-D63A-1C45-9BB7-D37C84783FA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A70D6633-5D69-C24D-8F30-5F794EE5D8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689CFA18-1887-0144-AB14-A11763E85610}"/>
              </a:ext>
            </a:extLst>
          </p:cNvPr>
          <p:cNvGrpSpPr/>
          <p:nvPr/>
        </p:nvGrpSpPr>
        <p:grpSpPr>
          <a:xfrm>
            <a:off x="8737281" y="4274416"/>
            <a:ext cx="365760" cy="1309512"/>
            <a:chOff x="2692399" y="2184397"/>
            <a:chExt cx="274320" cy="982134"/>
          </a:xfrm>
          <a:solidFill>
            <a:schemeClr val="tx1">
              <a:lumMod val="50000"/>
              <a:lumOff val="50000"/>
            </a:schemeClr>
          </a:solidFill>
        </p:grpSpPr>
        <p:sp>
          <p:nvSpPr>
            <p:cNvPr id="41" name="Oval 40">
              <a:extLst>
                <a:ext uri="{FF2B5EF4-FFF2-40B4-BE49-F238E27FC236}">
                  <a16:creationId xmlns:a16="http://schemas.microsoft.com/office/drawing/2014/main" id="{E3A0E6A8-D76A-6C41-B81F-5071AD6483F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A98CF5B4-D205-DC41-997F-9572F6B6970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88AE98CE-7960-0641-9794-18998FE58FDD}"/>
              </a:ext>
            </a:extLst>
          </p:cNvPr>
          <p:cNvGrpSpPr/>
          <p:nvPr/>
        </p:nvGrpSpPr>
        <p:grpSpPr>
          <a:xfrm>
            <a:off x="10636800" y="1442920"/>
            <a:ext cx="365760" cy="1309512"/>
            <a:chOff x="2692399" y="2184397"/>
            <a:chExt cx="274320" cy="982134"/>
          </a:xfrm>
          <a:solidFill>
            <a:schemeClr val="tx1">
              <a:lumMod val="50000"/>
              <a:lumOff val="50000"/>
            </a:schemeClr>
          </a:solidFill>
        </p:grpSpPr>
        <p:sp>
          <p:nvSpPr>
            <p:cNvPr id="53" name="Oval 52">
              <a:extLst>
                <a:ext uri="{FF2B5EF4-FFF2-40B4-BE49-F238E27FC236}">
                  <a16:creationId xmlns:a16="http://schemas.microsoft.com/office/drawing/2014/main" id="{76BD1416-6904-C942-922A-B4717654BC2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2155047E-CC9B-534B-9406-EB01A6FAFF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4D88FB6B-220A-FE4B-8DF4-6E76E32D62C0}"/>
              </a:ext>
            </a:extLst>
          </p:cNvPr>
          <p:cNvGrpSpPr/>
          <p:nvPr/>
        </p:nvGrpSpPr>
        <p:grpSpPr>
          <a:xfrm>
            <a:off x="9427405" y="3551471"/>
            <a:ext cx="365760" cy="1309512"/>
            <a:chOff x="2692399" y="2184397"/>
            <a:chExt cx="274320" cy="982134"/>
          </a:xfrm>
          <a:solidFill>
            <a:schemeClr val="tx1">
              <a:lumMod val="50000"/>
              <a:lumOff val="50000"/>
            </a:schemeClr>
          </a:solidFill>
        </p:grpSpPr>
        <p:sp>
          <p:nvSpPr>
            <p:cNvPr id="190" name="Oval 189">
              <a:extLst>
                <a:ext uri="{FF2B5EF4-FFF2-40B4-BE49-F238E27FC236}">
                  <a16:creationId xmlns:a16="http://schemas.microsoft.com/office/drawing/2014/main" id="{45E76E1A-B747-A147-808B-BADCABC33AA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361C94FA-35FA-084A-924E-47C485C83A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 name="Group 12">
            <a:extLst>
              <a:ext uri="{FF2B5EF4-FFF2-40B4-BE49-F238E27FC236}">
                <a16:creationId xmlns:a16="http://schemas.microsoft.com/office/drawing/2014/main" id="{4FED5400-E232-0F4E-8E2A-4197FFAEB9F5}"/>
              </a:ext>
            </a:extLst>
          </p:cNvPr>
          <p:cNvGrpSpPr/>
          <p:nvPr/>
        </p:nvGrpSpPr>
        <p:grpSpPr>
          <a:xfrm>
            <a:off x="2789536" y="1767085"/>
            <a:ext cx="365760" cy="1309512"/>
            <a:chOff x="2692399" y="2184397"/>
            <a:chExt cx="274320" cy="982134"/>
          </a:xfrm>
          <a:solidFill>
            <a:schemeClr val="tx1">
              <a:lumMod val="50000"/>
              <a:lumOff val="50000"/>
            </a:schemeClr>
          </a:solidFill>
        </p:grpSpPr>
        <p:sp>
          <p:nvSpPr>
            <p:cNvPr id="14" name="Oval 13">
              <a:extLst>
                <a:ext uri="{FF2B5EF4-FFF2-40B4-BE49-F238E27FC236}">
                  <a16:creationId xmlns:a16="http://schemas.microsoft.com/office/drawing/2014/main" id="{D51EBD5C-7315-904E-B528-61ABDBB5824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C94853BB-757A-F84F-9514-8DE7F863F51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 name="Group 21">
            <a:extLst>
              <a:ext uri="{FF2B5EF4-FFF2-40B4-BE49-F238E27FC236}">
                <a16:creationId xmlns:a16="http://schemas.microsoft.com/office/drawing/2014/main" id="{ABB93166-7059-2A41-8331-8ADB007969FD}"/>
              </a:ext>
            </a:extLst>
          </p:cNvPr>
          <p:cNvGrpSpPr/>
          <p:nvPr/>
        </p:nvGrpSpPr>
        <p:grpSpPr>
          <a:xfrm>
            <a:off x="783561" y="3398644"/>
            <a:ext cx="365760" cy="1309512"/>
            <a:chOff x="2692399" y="2184397"/>
            <a:chExt cx="274320" cy="982134"/>
          </a:xfrm>
          <a:solidFill>
            <a:schemeClr val="tx1">
              <a:lumMod val="50000"/>
              <a:lumOff val="50000"/>
            </a:schemeClr>
          </a:solidFill>
        </p:grpSpPr>
        <p:sp>
          <p:nvSpPr>
            <p:cNvPr id="23" name="Oval 22">
              <a:extLst>
                <a:ext uri="{FF2B5EF4-FFF2-40B4-BE49-F238E27FC236}">
                  <a16:creationId xmlns:a16="http://schemas.microsoft.com/office/drawing/2014/main" id="{0000A4B6-547E-F546-A213-619F7A3CEB1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BEE274D2-FF64-3644-8DAF-F294AD00BF0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C5E9D768-33F3-8D4F-8F14-E03D496AD52E}"/>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a:noFill/>
        </p:spPr>
      </p:pic>
      <p:grpSp>
        <p:nvGrpSpPr>
          <p:cNvPr id="238" name="Group 237">
            <a:extLst>
              <a:ext uri="{FF2B5EF4-FFF2-40B4-BE49-F238E27FC236}">
                <a16:creationId xmlns:a16="http://schemas.microsoft.com/office/drawing/2014/main" id="{10376440-84FB-874A-8802-0810D17315FD}"/>
              </a:ext>
            </a:extLst>
          </p:cNvPr>
          <p:cNvGrpSpPr/>
          <p:nvPr/>
        </p:nvGrpSpPr>
        <p:grpSpPr>
          <a:xfrm>
            <a:off x="3281159" y="3043681"/>
            <a:ext cx="499200" cy="1309514"/>
            <a:chOff x="587671" y="2548983"/>
            <a:chExt cx="374400" cy="982136"/>
          </a:xfrm>
          <a:solidFill>
            <a:schemeClr val="tx1">
              <a:lumMod val="50000"/>
              <a:lumOff val="50000"/>
            </a:schemeClr>
          </a:solidFill>
        </p:grpSpPr>
        <p:grpSp>
          <p:nvGrpSpPr>
            <p:cNvPr id="239" name="Group 238">
              <a:extLst>
                <a:ext uri="{FF2B5EF4-FFF2-40B4-BE49-F238E27FC236}">
                  <a16:creationId xmlns:a16="http://schemas.microsoft.com/office/drawing/2014/main" id="{1C4B33A8-DCC2-0B47-897C-E8255B32029B}"/>
                </a:ext>
              </a:extLst>
            </p:cNvPr>
            <p:cNvGrpSpPr/>
            <p:nvPr/>
          </p:nvGrpSpPr>
          <p:grpSpPr>
            <a:xfrm>
              <a:off x="587671" y="2548983"/>
              <a:ext cx="274320" cy="982136"/>
              <a:chOff x="2692399" y="2184397"/>
              <a:chExt cx="274320" cy="982136"/>
            </a:xfrm>
            <a:grpFill/>
          </p:grpSpPr>
          <p:sp>
            <p:nvSpPr>
              <p:cNvPr id="243" name="Oval 242">
                <a:extLst>
                  <a:ext uri="{FF2B5EF4-FFF2-40B4-BE49-F238E27FC236}">
                    <a16:creationId xmlns:a16="http://schemas.microsoft.com/office/drawing/2014/main" id="{94BB5BAA-75CD-324A-9334-CAC7BE55471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BE532CD-DF7A-084F-A30E-2187FF35DEA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91168897-69ED-DA4B-9837-08C5DC061A2C}"/>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grpFill/>
          </p:spPr>
        </p:pic>
      </p:grpSp>
      <p:grpSp>
        <p:nvGrpSpPr>
          <p:cNvPr id="245" name="Group 244">
            <a:extLst>
              <a:ext uri="{FF2B5EF4-FFF2-40B4-BE49-F238E27FC236}">
                <a16:creationId xmlns:a16="http://schemas.microsoft.com/office/drawing/2014/main" id="{8CD18A08-9231-B641-AF6C-8FE499A9F6F3}"/>
              </a:ext>
            </a:extLst>
          </p:cNvPr>
          <p:cNvGrpSpPr/>
          <p:nvPr/>
        </p:nvGrpSpPr>
        <p:grpSpPr>
          <a:xfrm>
            <a:off x="9566839" y="1776024"/>
            <a:ext cx="499200" cy="1309512"/>
            <a:chOff x="587671" y="2548983"/>
            <a:chExt cx="374400" cy="982134"/>
          </a:xfrm>
          <a:solidFill>
            <a:schemeClr val="tx1">
              <a:lumMod val="50000"/>
              <a:lumOff val="50000"/>
            </a:schemeClr>
          </a:solidFill>
        </p:grpSpPr>
        <p:grpSp>
          <p:nvGrpSpPr>
            <p:cNvPr id="246" name="Group 245">
              <a:extLst>
                <a:ext uri="{FF2B5EF4-FFF2-40B4-BE49-F238E27FC236}">
                  <a16:creationId xmlns:a16="http://schemas.microsoft.com/office/drawing/2014/main" id="{6CC0A98A-B9B8-DA4E-B493-E2D7AF7EC43D}"/>
                </a:ext>
              </a:extLst>
            </p:cNvPr>
            <p:cNvGrpSpPr/>
            <p:nvPr/>
          </p:nvGrpSpPr>
          <p:grpSpPr>
            <a:xfrm>
              <a:off x="587671" y="2548983"/>
              <a:ext cx="274320" cy="982134"/>
              <a:chOff x="2692399" y="2184397"/>
              <a:chExt cx="274320" cy="982134"/>
            </a:xfrm>
            <a:grpFill/>
          </p:grpSpPr>
          <p:sp>
            <p:nvSpPr>
              <p:cNvPr id="250" name="Oval 249">
                <a:extLst>
                  <a:ext uri="{FF2B5EF4-FFF2-40B4-BE49-F238E27FC236}">
                    <a16:creationId xmlns:a16="http://schemas.microsoft.com/office/drawing/2014/main" id="{014D63DC-8CCE-9D4B-933A-8AF60FBA02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589862D-E991-5945-97DE-4AA4A41E30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F1B774B3-4841-244E-A17E-EE2ADA527756}"/>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noFill/>
          </p:spPr>
        </p:pic>
      </p:grpSp>
      <p:grpSp>
        <p:nvGrpSpPr>
          <p:cNvPr id="253" name="Group 252">
            <a:extLst>
              <a:ext uri="{FF2B5EF4-FFF2-40B4-BE49-F238E27FC236}">
                <a16:creationId xmlns:a16="http://schemas.microsoft.com/office/drawing/2014/main" id="{4EDE1653-5649-C740-8B7C-44D8110F74FC}"/>
              </a:ext>
            </a:extLst>
          </p:cNvPr>
          <p:cNvGrpSpPr/>
          <p:nvPr/>
        </p:nvGrpSpPr>
        <p:grpSpPr>
          <a:xfrm>
            <a:off x="7116603" y="1892264"/>
            <a:ext cx="365760" cy="1309512"/>
            <a:chOff x="2692399" y="2184397"/>
            <a:chExt cx="274320" cy="982134"/>
          </a:xfrm>
          <a:solidFill>
            <a:schemeClr val="tx1">
              <a:lumMod val="50000"/>
              <a:lumOff val="50000"/>
            </a:schemeClr>
          </a:solidFill>
        </p:grpSpPr>
        <p:sp>
          <p:nvSpPr>
            <p:cNvPr id="258" name="Oval 257">
              <a:extLst>
                <a:ext uri="{FF2B5EF4-FFF2-40B4-BE49-F238E27FC236}">
                  <a16:creationId xmlns:a16="http://schemas.microsoft.com/office/drawing/2014/main" id="{C9662D45-B750-274C-9A12-3E451AD59F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CC42EA15-7E6D-4F4D-99AC-52B760DDE9D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1" name="Group 260">
            <a:extLst>
              <a:ext uri="{FF2B5EF4-FFF2-40B4-BE49-F238E27FC236}">
                <a16:creationId xmlns:a16="http://schemas.microsoft.com/office/drawing/2014/main" id="{3171FFCD-84C9-B846-92A5-592FB79D3FF8}"/>
              </a:ext>
            </a:extLst>
          </p:cNvPr>
          <p:cNvGrpSpPr/>
          <p:nvPr/>
        </p:nvGrpSpPr>
        <p:grpSpPr>
          <a:xfrm>
            <a:off x="7922112" y="1389517"/>
            <a:ext cx="365760" cy="1309512"/>
            <a:chOff x="2692399" y="2184397"/>
            <a:chExt cx="274320" cy="982134"/>
          </a:xfrm>
          <a:solidFill>
            <a:schemeClr val="tx1">
              <a:lumMod val="50000"/>
              <a:lumOff val="50000"/>
            </a:schemeClr>
          </a:solidFill>
        </p:grpSpPr>
        <p:sp>
          <p:nvSpPr>
            <p:cNvPr id="263" name="Oval 262">
              <a:extLst>
                <a:ext uri="{FF2B5EF4-FFF2-40B4-BE49-F238E27FC236}">
                  <a16:creationId xmlns:a16="http://schemas.microsoft.com/office/drawing/2014/main" id="{C5D47F95-7E2F-514B-9389-AB9D82E9867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FFCE55F4-78FD-6344-A187-57766C60F4A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6" name="Group 265">
            <a:extLst>
              <a:ext uri="{FF2B5EF4-FFF2-40B4-BE49-F238E27FC236}">
                <a16:creationId xmlns:a16="http://schemas.microsoft.com/office/drawing/2014/main" id="{FD33BC16-71A9-C445-8B08-A4B995359BBF}"/>
              </a:ext>
            </a:extLst>
          </p:cNvPr>
          <p:cNvGrpSpPr/>
          <p:nvPr/>
        </p:nvGrpSpPr>
        <p:grpSpPr>
          <a:xfrm>
            <a:off x="10323617" y="2986505"/>
            <a:ext cx="365760" cy="1309512"/>
            <a:chOff x="2692399" y="2184397"/>
            <a:chExt cx="274320" cy="982134"/>
          </a:xfrm>
          <a:solidFill>
            <a:schemeClr val="tx1">
              <a:lumMod val="50000"/>
              <a:lumOff val="50000"/>
            </a:schemeClr>
          </a:solidFill>
        </p:grpSpPr>
        <p:sp>
          <p:nvSpPr>
            <p:cNvPr id="268" name="Oval 267">
              <a:extLst>
                <a:ext uri="{FF2B5EF4-FFF2-40B4-BE49-F238E27FC236}">
                  <a16:creationId xmlns:a16="http://schemas.microsoft.com/office/drawing/2014/main" id="{2C688963-C2BF-5B4E-93DE-358D21FCF1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F004DF85-D80F-8244-9210-01DF0431EA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4" name="Group 273">
            <a:extLst>
              <a:ext uri="{FF2B5EF4-FFF2-40B4-BE49-F238E27FC236}">
                <a16:creationId xmlns:a16="http://schemas.microsoft.com/office/drawing/2014/main" id="{0E3FF214-9FDD-5C4D-B5E0-4BB523360352}"/>
              </a:ext>
            </a:extLst>
          </p:cNvPr>
          <p:cNvGrpSpPr/>
          <p:nvPr/>
        </p:nvGrpSpPr>
        <p:grpSpPr>
          <a:xfrm>
            <a:off x="2434885" y="3280749"/>
            <a:ext cx="365760" cy="1309512"/>
            <a:chOff x="2692399" y="2184397"/>
            <a:chExt cx="274320" cy="982134"/>
          </a:xfrm>
          <a:solidFill>
            <a:schemeClr val="tx1">
              <a:lumMod val="50000"/>
              <a:lumOff val="50000"/>
            </a:schemeClr>
          </a:solidFill>
        </p:grpSpPr>
        <p:sp>
          <p:nvSpPr>
            <p:cNvPr id="287" name="Oval 286">
              <a:extLst>
                <a:ext uri="{FF2B5EF4-FFF2-40B4-BE49-F238E27FC236}">
                  <a16:creationId xmlns:a16="http://schemas.microsoft.com/office/drawing/2014/main" id="{291310A4-61D1-2147-BD89-D0F5B812D74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D14EB4EA-DA5E-A246-8980-62332B78DF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9" name="Group 308">
            <a:extLst>
              <a:ext uri="{FF2B5EF4-FFF2-40B4-BE49-F238E27FC236}">
                <a16:creationId xmlns:a16="http://schemas.microsoft.com/office/drawing/2014/main" id="{9494F0F7-D7E3-4640-A109-6D83452370FD}"/>
              </a:ext>
            </a:extLst>
          </p:cNvPr>
          <p:cNvGrpSpPr/>
          <p:nvPr/>
        </p:nvGrpSpPr>
        <p:grpSpPr>
          <a:xfrm>
            <a:off x="8927127" y="2159939"/>
            <a:ext cx="365760" cy="1309512"/>
            <a:chOff x="2692399" y="2184397"/>
            <a:chExt cx="274320" cy="982134"/>
          </a:xfrm>
          <a:solidFill>
            <a:schemeClr val="tx1">
              <a:lumMod val="50000"/>
              <a:lumOff val="50000"/>
            </a:schemeClr>
          </a:solidFill>
        </p:grpSpPr>
        <p:sp>
          <p:nvSpPr>
            <p:cNvPr id="310" name="Oval 309">
              <a:extLst>
                <a:ext uri="{FF2B5EF4-FFF2-40B4-BE49-F238E27FC236}">
                  <a16:creationId xmlns:a16="http://schemas.microsoft.com/office/drawing/2014/main" id="{4995C30F-876C-0B42-9B2D-3B6A27ED4B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17ECEF46-DE09-2C47-9F6F-45C9536095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874C5653-D60A-5344-AFE9-D2890532D6A5}"/>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a:noFill/>
        </p:spPr>
      </p:pic>
      <p:pic>
        <p:nvPicPr>
          <p:cNvPr id="336" name="Picture 335">
            <a:extLst>
              <a:ext uri="{FF2B5EF4-FFF2-40B4-BE49-F238E27FC236}">
                <a16:creationId xmlns:a16="http://schemas.microsoft.com/office/drawing/2014/main" id="{B6C6B012-3141-5B48-9825-7F59EDA75E02}"/>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a:noFill/>
        </p:spPr>
      </p:pic>
      <p:sp>
        <p:nvSpPr>
          <p:cNvPr id="88091" name="Title 4">
            <a:extLst>
              <a:ext uri="{FF2B5EF4-FFF2-40B4-BE49-F238E27FC236}">
                <a16:creationId xmlns:a16="http://schemas.microsoft.com/office/drawing/2014/main" id="{A4013B1B-4A77-3B43-9135-EE345ACEA783}"/>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2" name="TextBox 1">
            <a:extLst>
              <a:ext uri="{FF2B5EF4-FFF2-40B4-BE49-F238E27FC236}">
                <a16:creationId xmlns:a16="http://schemas.microsoft.com/office/drawing/2014/main" id="{06427CC9-0F7B-B24B-A1B5-E54560CA4AC1}"/>
              </a:ext>
            </a:extLst>
          </p:cNvPr>
          <p:cNvSpPr txBox="1"/>
          <p:nvPr/>
        </p:nvSpPr>
        <p:spPr>
          <a:xfrm>
            <a:off x="1849438" y="4327525"/>
            <a:ext cx="965200" cy="1446213"/>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1">
                    <a:lumMod val="50000"/>
                  </a:schemeClr>
                </a:solidFill>
                <a:latin typeface="Franklin Gothic Heavy" panose="020B0603020102020204" pitchFamily="34" charset="0"/>
              </a:rPr>
              <a:t>3</a:t>
            </a:r>
          </a:p>
        </p:txBody>
      </p:sp>
      <p:sp>
        <p:nvSpPr>
          <p:cNvPr id="172" name="TextBox 171">
            <a:extLst>
              <a:ext uri="{FF2B5EF4-FFF2-40B4-BE49-F238E27FC236}">
                <a16:creationId xmlns:a16="http://schemas.microsoft.com/office/drawing/2014/main" id="{02787D28-A6B3-1F42-AE70-D1A7FF1619F0}"/>
              </a:ext>
            </a:extLst>
          </p:cNvPr>
          <p:cNvSpPr txBox="1"/>
          <p:nvPr/>
        </p:nvSpPr>
        <p:spPr>
          <a:xfrm>
            <a:off x="7491413" y="4741863"/>
            <a:ext cx="965200" cy="1446212"/>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6">
                    <a:lumMod val="50000"/>
                  </a:schemeClr>
                </a:solidFill>
                <a:latin typeface="Franklin Gothic Heavy" panose="020B0603020102020204" pitchFamily="34" charset="0"/>
              </a:rPr>
              <a:t>2</a:t>
            </a:r>
          </a:p>
        </p:txBody>
      </p:sp>
      <p:sp>
        <p:nvSpPr>
          <p:cNvPr id="3" name="TextBox 2">
            <a:extLst>
              <a:ext uri="{FF2B5EF4-FFF2-40B4-BE49-F238E27FC236}">
                <a16:creationId xmlns:a16="http://schemas.microsoft.com/office/drawing/2014/main" id="{077C612F-B277-E24C-AF11-5074C20024DF}"/>
              </a:ext>
            </a:extLst>
          </p:cNvPr>
          <p:cNvSpPr txBox="1">
            <a:spLocks noRot="1" noChangeAspect="1" noMove="1" noResize="1" noEditPoints="1" noAdjustHandles="1" noChangeArrowheads="1" noChangeShapeType="1" noTextEdit="1"/>
          </p:cNvSpPr>
          <p:nvPr/>
        </p:nvSpPr>
        <p:spPr>
          <a:xfrm>
            <a:off x="-117767" y="2676637"/>
            <a:ext cx="12309767" cy="1359346"/>
          </a:xfrm>
          <a:prstGeom prst="rect">
            <a:avLst/>
          </a:prstGeom>
          <a:blipFill>
            <a:blip r:embed="rId4"/>
            <a:stretch>
              <a:fillRect b="-20370"/>
            </a:stretch>
          </a:blipFill>
        </p:spPr>
        <p:txBody>
          <a:bodyPr/>
          <a:lstStyle/>
          <a:p>
            <a:r>
              <a:rPr lang="en-US">
                <a:noFill/>
              </a:rPr>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13" name="Group 6">
            <a:extLst>
              <a:ext uri="{FF2B5EF4-FFF2-40B4-BE49-F238E27FC236}">
                <a16:creationId xmlns:a16="http://schemas.microsoft.com/office/drawing/2014/main" id="{A6F18091-F0E4-5248-8C7D-82225C977785}"/>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018922C5-1417-824D-9BEC-11206ECF1C6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D7419FF8-6328-C04A-BB6F-7D9C6124BB3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4" name="Group 9">
            <a:extLst>
              <a:ext uri="{FF2B5EF4-FFF2-40B4-BE49-F238E27FC236}">
                <a16:creationId xmlns:a16="http://schemas.microsoft.com/office/drawing/2014/main" id="{22B0E988-BFA4-5546-A3FE-008129C5076E}"/>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78293CF1-BE07-5B40-B202-E804699E173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7C8BE046-FB89-3544-BE7C-14BCBB424F36}"/>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5" name="Group 54">
            <a:extLst>
              <a:ext uri="{FF2B5EF4-FFF2-40B4-BE49-F238E27FC236}">
                <a16:creationId xmlns:a16="http://schemas.microsoft.com/office/drawing/2014/main" id="{E4C0C5C3-6830-644E-B0FD-B7E8236D5525}"/>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C7CD727A-3677-314E-928D-FBDD9B6BB5C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5A0F006A-431E-194F-A001-11697E15592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6" name="Group 15">
            <a:extLst>
              <a:ext uri="{FF2B5EF4-FFF2-40B4-BE49-F238E27FC236}">
                <a16:creationId xmlns:a16="http://schemas.microsoft.com/office/drawing/2014/main" id="{AD2F4D8D-DA47-0944-AC5E-52C459E8EC36}"/>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E84377E1-C9F4-7C4E-8FAA-969F551095D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43A3C209-103B-AC46-B33B-ADE3B4B80250}"/>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7" name="Group 74">
            <a:extLst>
              <a:ext uri="{FF2B5EF4-FFF2-40B4-BE49-F238E27FC236}">
                <a16:creationId xmlns:a16="http://schemas.microsoft.com/office/drawing/2014/main" id="{A025D3DD-AD27-9246-B423-1F00FC63B4B4}"/>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DB3903A2-9FD0-8C4B-9874-A6A929E0F2C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BED856B5-DD82-0648-9ACD-5553FCF5CB9B}"/>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8" name="Group 138">
            <a:extLst>
              <a:ext uri="{FF2B5EF4-FFF2-40B4-BE49-F238E27FC236}">
                <a16:creationId xmlns:a16="http://schemas.microsoft.com/office/drawing/2014/main" id="{1409CB0F-5185-B242-9198-2A753679A744}"/>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5D6167BE-4D15-3B4E-ACF1-C176CDD6E98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6A8D4CB-F927-984F-AFFA-FC719345171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202F0F87-2C07-884F-BCE3-BDC261AFB5BE}"/>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12D43BD4-6D1A-A04B-A7CD-7F75B3EED7E8}"/>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B6D8FC5-2562-E74A-AEA9-3ED4E2F2388C}"/>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D50F54CF-9046-C048-8D24-35DC7931B18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6C8387D0-BF11-984C-87E6-3D173DFC567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19783AF1-E5EC-0B49-A502-B99E5FBD8C07}"/>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3C96A12C-62B0-9349-8D7F-0EA19B962E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484E9062-1831-EC47-8631-E795DD319F7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16525D3C-C696-2A42-BA48-4D9D68AD3FE6}"/>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BF67FDA4-8D55-F546-9928-E1B6DF50533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48B47DC4-5252-5E4F-B90D-E6B294313C9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C2CAB508-78FD-FF41-ACD5-C314B3CF9F91}"/>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9DE0EC25-7BB5-294F-A9A2-F283E77CFEB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1CDF6650-50CC-3247-AC98-B090E157360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6697B0A6-A1CD-054C-9B97-6496165EE988}"/>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5C6ED3A3-61B2-4042-BDCB-F2803B8FD2B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59CBF49E-5A72-7E45-96FC-505669198FB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64B0B160-479C-EC4D-9507-9B3347310F10}"/>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C18C29C3-EA19-264D-88FB-6D91E69AD97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1DD9EEA8-6320-2547-92BB-D2576479280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27" name="Group 12">
            <a:extLst>
              <a:ext uri="{FF2B5EF4-FFF2-40B4-BE49-F238E27FC236}">
                <a16:creationId xmlns:a16="http://schemas.microsoft.com/office/drawing/2014/main" id="{55BA9434-5ACF-BE48-8F33-AE97EC3F0384}"/>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D7F99DF3-9ED1-0449-9EA4-13AA07BE0AC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DEFCB670-FACD-4443-B10A-91B97C827F03}"/>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28" name="Group 21">
            <a:extLst>
              <a:ext uri="{FF2B5EF4-FFF2-40B4-BE49-F238E27FC236}">
                <a16:creationId xmlns:a16="http://schemas.microsoft.com/office/drawing/2014/main" id="{F9DA9E2E-52BF-024B-A3BD-6B988D487211}"/>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BA18A5EE-8225-8C4B-93C9-0C992307A74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C2B23916-0AD0-B740-BAF4-8E7FF80E09A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C83B09E6-6D44-8B42-AE7C-35AE86CDDD46}"/>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90130" name="Group 237">
            <a:extLst>
              <a:ext uri="{FF2B5EF4-FFF2-40B4-BE49-F238E27FC236}">
                <a16:creationId xmlns:a16="http://schemas.microsoft.com/office/drawing/2014/main" id="{F5EEA444-7558-E346-8C3D-A8D8DDEAC8C9}"/>
              </a:ext>
            </a:extLst>
          </p:cNvPr>
          <p:cNvGrpSpPr>
            <a:grpSpLocks/>
          </p:cNvGrpSpPr>
          <p:nvPr/>
        </p:nvGrpSpPr>
        <p:grpSpPr bwMode="auto">
          <a:xfrm>
            <a:off x="3281363" y="3043238"/>
            <a:ext cx="498475" cy="1309687"/>
            <a:chOff x="587671" y="2548983"/>
            <a:chExt cx="374400" cy="982136"/>
          </a:xfrm>
        </p:grpSpPr>
        <p:grpSp>
          <p:nvGrpSpPr>
            <p:cNvPr id="90158" name="Group 238">
              <a:extLst>
                <a:ext uri="{FF2B5EF4-FFF2-40B4-BE49-F238E27FC236}">
                  <a16:creationId xmlns:a16="http://schemas.microsoft.com/office/drawing/2014/main" id="{26B49867-E933-E847-810E-4004AF4E1110}"/>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362784B7-3C06-2E4D-967D-AF66061AA232}"/>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83A69DAF-B02B-1942-A33D-A27D216F3491}"/>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4D278859-DFA8-5D44-9037-C565CC9F696A}"/>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0131" name="Group 244">
            <a:extLst>
              <a:ext uri="{FF2B5EF4-FFF2-40B4-BE49-F238E27FC236}">
                <a16:creationId xmlns:a16="http://schemas.microsoft.com/office/drawing/2014/main" id="{FCF6A86B-5454-9B41-A267-77C9D3BEC4BC}"/>
              </a:ext>
            </a:extLst>
          </p:cNvPr>
          <p:cNvGrpSpPr>
            <a:grpSpLocks/>
          </p:cNvGrpSpPr>
          <p:nvPr/>
        </p:nvGrpSpPr>
        <p:grpSpPr bwMode="auto">
          <a:xfrm>
            <a:off x="9566275" y="1776413"/>
            <a:ext cx="500063" cy="1309687"/>
            <a:chOff x="587671" y="2548983"/>
            <a:chExt cx="374400" cy="982134"/>
          </a:xfrm>
        </p:grpSpPr>
        <p:grpSp>
          <p:nvGrpSpPr>
            <p:cNvPr id="90154" name="Group 245">
              <a:extLst>
                <a:ext uri="{FF2B5EF4-FFF2-40B4-BE49-F238E27FC236}">
                  <a16:creationId xmlns:a16="http://schemas.microsoft.com/office/drawing/2014/main" id="{E70A33FF-2E5E-1A40-85F0-FDF2FAF330BA}"/>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69A37182-83A6-A849-BB96-B32B3404E7F8}"/>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F2FD3BED-6328-A64A-9218-5B161192FA6E}"/>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AD55202D-A17C-0F40-9170-6694D00FACE4}"/>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0132" name="Group 252">
            <a:extLst>
              <a:ext uri="{FF2B5EF4-FFF2-40B4-BE49-F238E27FC236}">
                <a16:creationId xmlns:a16="http://schemas.microsoft.com/office/drawing/2014/main" id="{1FCC36DA-05A1-7049-9CA4-49ED733D185D}"/>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38112810-2B7C-0F42-9F8B-FA43FC14FF4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4740F063-426B-8A42-9923-FFF35C61003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3" name="Group 260">
            <a:extLst>
              <a:ext uri="{FF2B5EF4-FFF2-40B4-BE49-F238E27FC236}">
                <a16:creationId xmlns:a16="http://schemas.microsoft.com/office/drawing/2014/main" id="{46F0E231-81B9-3047-B0CC-023688E386C9}"/>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B0E61F4A-EB92-A44E-949D-C85C4EDBA0F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2158A22F-5AEB-8447-9EF8-027F953BFBB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4" name="Group 265">
            <a:extLst>
              <a:ext uri="{FF2B5EF4-FFF2-40B4-BE49-F238E27FC236}">
                <a16:creationId xmlns:a16="http://schemas.microsoft.com/office/drawing/2014/main" id="{264ADE22-298C-8042-891F-F96B72A7A125}"/>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F6B1E605-CFB2-A64A-890D-ADA904B35BA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330DDA67-46C8-B64D-A06E-864781BECB9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5" name="Group 273">
            <a:extLst>
              <a:ext uri="{FF2B5EF4-FFF2-40B4-BE49-F238E27FC236}">
                <a16:creationId xmlns:a16="http://schemas.microsoft.com/office/drawing/2014/main" id="{EABBB51C-BAFE-AC4D-8B43-0ADADB9E262C}"/>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532CB6D2-3F1A-2A49-BD60-06E32B34424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2780ACB8-253A-424C-9B98-0B420E93BA76}"/>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6" name="Group 308">
            <a:extLst>
              <a:ext uri="{FF2B5EF4-FFF2-40B4-BE49-F238E27FC236}">
                <a16:creationId xmlns:a16="http://schemas.microsoft.com/office/drawing/2014/main" id="{4AA2AFBD-9FE7-244D-8E88-8C450F1F6E3D}"/>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5DEAD2D6-2E14-8F46-9D92-80410ED1C383}"/>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9BE01091-6167-C843-8FEE-CADCCEC3F937}"/>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AB68F477-4661-614A-A65F-0D3296DCA630}"/>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2B12D414-01C5-E446-AF61-7DF32912B8E5}"/>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90139" name="Title 4">
            <a:extLst>
              <a:ext uri="{FF2B5EF4-FFF2-40B4-BE49-F238E27FC236}">
                <a16:creationId xmlns:a16="http://schemas.microsoft.com/office/drawing/2014/main" id="{7F7AF199-95B3-6949-9B9A-C0A1F1334886}"/>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78" name="TextBox 77">
            <a:extLst>
              <a:ext uri="{FF2B5EF4-FFF2-40B4-BE49-F238E27FC236}">
                <a16:creationId xmlns:a16="http://schemas.microsoft.com/office/drawing/2014/main" id="{9AC8641E-D059-8E4E-A596-72248D716B6C}"/>
              </a:ext>
            </a:extLst>
          </p:cNvPr>
          <p:cNvSpPr txBox="1">
            <a:spLocks noRot="1" noChangeAspect="1" noMove="1" noResize="1" noEditPoints="1" noAdjustHandles="1" noChangeArrowheads="1" noChangeShapeType="1" noTextEdit="1"/>
          </p:cNvSpPr>
          <p:nvPr/>
        </p:nvSpPr>
        <p:spPr>
          <a:xfrm>
            <a:off x="-117767" y="2676637"/>
            <a:ext cx="12309767" cy="1359346"/>
          </a:xfrm>
          <a:prstGeom prst="rect">
            <a:avLst/>
          </a:prstGeom>
          <a:blipFill>
            <a:blip r:embed="rId4"/>
            <a:stretch>
              <a:fillRect b="-19444"/>
            </a:stretch>
          </a:blipFill>
        </p:spPr>
        <p:txBody>
          <a:bodyPr/>
          <a:lstStyle/>
          <a:p>
            <a:r>
              <a:rPr lang="en-US">
                <a:noFill/>
              </a:rPr>
              <a:t> </a:t>
            </a:r>
          </a:p>
        </p:txBody>
      </p:sp>
      <p:sp>
        <p:nvSpPr>
          <p:cNvPr id="80" name="TextBox 79">
            <a:extLst>
              <a:ext uri="{FF2B5EF4-FFF2-40B4-BE49-F238E27FC236}">
                <a16:creationId xmlns:a16="http://schemas.microsoft.com/office/drawing/2014/main" id="{79D1941E-03C5-684F-8429-607F5295BD48}"/>
              </a:ext>
            </a:extLst>
          </p:cNvPr>
          <p:cNvSpPr txBox="1">
            <a:spLocks noChangeArrowheads="1"/>
          </p:cNvSpPr>
          <p:nvPr/>
        </p:nvSpPr>
        <p:spPr bwMode="auto">
          <a:xfrm>
            <a:off x="5434013" y="2551113"/>
            <a:ext cx="963612"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800" b="1">
                <a:solidFill>
                  <a:schemeClr val="accent1"/>
                </a:solidFill>
                <a:latin typeface="Franklin Gothic Heavy" panose="020B0603020102020204" pitchFamily="34" charset="0"/>
              </a:rPr>
              <a:t>3</a:t>
            </a:r>
          </a:p>
        </p:txBody>
      </p:sp>
      <p:sp>
        <p:nvSpPr>
          <p:cNvPr id="2" name="TextBox 1">
            <a:extLst>
              <a:ext uri="{FF2B5EF4-FFF2-40B4-BE49-F238E27FC236}">
                <a16:creationId xmlns:a16="http://schemas.microsoft.com/office/drawing/2014/main" id="{92040E2B-51EA-5C48-A512-FBD527311BCA}"/>
              </a:ext>
            </a:extLst>
          </p:cNvPr>
          <p:cNvSpPr txBox="1">
            <a:spLocks noChangeArrowheads="1"/>
          </p:cNvSpPr>
          <p:nvPr/>
        </p:nvSpPr>
        <p:spPr bwMode="auto">
          <a:xfrm>
            <a:off x="1849438" y="4327525"/>
            <a:ext cx="96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800" b="1">
                <a:solidFill>
                  <a:schemeClr val="accent1"/>
                </a:solidFill>
                <a:latin typeface="Franklin Gothic Heavy" panose="020B0603020102020204" pitchFamily="34" charset="0"/>
              </a:rPr>
              <a:t>3</a:t>
            </a:r>
          </a:p>
        </p:txBody>
      </p:sp>
      <p:sp>
        <p:nvSpPr>
          <p:cNvPr id="172" name="TextBox 171">
            <a:extLst>
              <a:ext uri="{FF2B5EF4-FFF2-40B4-BE49-F238E27FC236}">
                <a16:creationId xmlns:a16="http://schemas.microsoft.com/office/drawing/2014/main" id="{02787D28-A6B3-1F42-AE70-D1A7FF1619F0}"/>
              </a:ext>
            </a:extLst>
          </p:cNvPr>
          <p:cNvSpPr txBox="1"/>
          <p:nvPr/>
        </p:nvSpPr>
        <p:spPr>
          <a:xfrm>
            <a:off x="7491413" y="4741863"/>
            <a:ext cx="965200" cy="1446212"/>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6"/>
                </a:solidFill>
                <a:latin typeface="Franklin Gothic Heavy" panose="020B0603020102020204" pitchFamily="34"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0508 -0.00092 L 0.14583 -0.25393 " pathEditMode="relative" rAng="0" ptsTypes="AA">
                                      <p:cBhvr>
                                        <p:cTn id="6" dur="1000" fill="hold"/>
                                        <p:tgtEl>
                                          <p:spTgt spid="2"/>
                                        </p:tgtEl>
                                        <p:attrNameLst>
                                          <p:attrName>ppt_x</p:attrName>
                                          <p:attrName>ppt_y</p:attrName>
                                        </p:attrNameLst>
                                      </p:cBhvr>
                                      <p:rCtr x="7539" y="-12662"/>
                                    </p:animMotion>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0" presetClass="path" presetSubtype="0" accel="50000" decel="50000" fill="hold" grpId="0" nodeType="withEffect">
                                  <p:stCondLst>
                                    <p:cond delay="0"/>
                                  </p:stCondLst>
                                  <p:childTnLst>
                                    <p:animMotion origin="layout" path="M -3.33333E-6 3.7037E-7 L -0.00847 -0.31829 " pathEditMode="relative" rAng="0" ptsTypes="AA">
                                      <p:cBhvr>
                                        <p:cTn id="10" dur="1000" fill="hold"/>
                                        <p:tgtEl>
                                          <p:spTgt spid="172"/>
                                        </p:tgtEl>
                                        <p:attrNameLst>
                                          <p:attrName>ppt_x</p:attrName>
                                          <p:attrName>ppt_y</p:attrName>
                                        </p:attrNameLst>
                                      </p:cBhvr>
                                      <p:rCtr x="-326" y="-15069"/>
                                    </p:animMotion>
                                  </p:childTnLst>
                                </p:cTn>
                              </p:par>
                              <p:par>
                                <p:cTn id="11" presetID="1"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2" grpId="0"/>
      <p:bldP spid="17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1" name="Group 6">
            <a:extLst>
              <a:ext uri="{FF2B5EF4-FFF2-40B4-BE49-F238E27FC236}">
                <a16:creationId xmlns:a16="http://schemas.microsoft.com/office/drawing/2014/main" id="{B7D3CE41-7562-E846-AF53-9D11F2606339}"/>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3C307E90-5CBC-5E4D-87D0-939C4C3BE9A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3145FD9A-741D-7D4B-A36C-26B597B4EA5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2" name="Group 9">
            <a:extLst>
              <a:ext uri="{FF2B5EF4-FFF2-40B4-BE49-F238E27FC236}">
                <a16:creationId xmlns:a16="http://schemas.microsoft.com/office/drawing/2014/main" id="{61023CE1-31DC-A149-BC65-B335F2567BE4}"/>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7D81C021-A0D4-9D46-913B-47AF3F7E518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E2C5B227-75D5-7847-B8B2-9383B5507EE7}"/>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3" name="Group 54">
            <a:extLst>
              <a:ext uri="{FF2B5EF4-FFF2-40B4-BE49-F238E27FC236}">
                <a16:creationId xmlns:a16="http://schemas.microsoft.com/office/drawing/2014/main" id="{3503A45F-1B1C-0D46-B6A5-50FB5D0A2D46}"/>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8709A2CA-981D-AB4B-A907-28C579B444F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CBE86DE-6CC4-4044-BA62-0637CC29EA50}"/>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4" name="Group 15">
            <a:extLst>
              <a:ext uri="{FF2B5EF4-FFF2-40B4-BE49-F238E27FC236}">
                <a16:creationId xmlns:a16="http://schemas.microsoft.com/office/drawing/2014/main" id="{478CC898-5B4D-5940-B5EC-4C7620348E63}"/>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2A18FF83-3E0C-1D47-AD76-81F02A38538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0F1A248D-E3E6-964C-8767-1324EF2B28F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5" name="Group 74">
            <a:extLst>
              <a:ext uri="{FF2B5EF4-FFF2-40B4-BE49-F238E27FC236}">
                <a16:creationId xmlns:a16="http://schemas.microsoft.com/office/drawing/2014/main" id="{BD47BA98-8A20-FA4A-B860-9915A8FEBB7A}"/>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FA0FF55C-9737-914E-9B55-682A9824AD4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3EDDFCD9-CA41-B047-991B-246F2412B7CA}"/>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6" name="Group 138">
            <a:extLst>
              <a:ext uri="{FF2B5EF4-FFF2-40B4-BE49-F238E27FC236}">
                <a16:creationId xmlns:a16="http://schemas.microsoft.com/office/drawing/2014/main" id="{6A0F442B-7F56-ED4C-8763-BE311B5A0C95}"/>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ADE1B44E-4CEA-2D46-91AA-4662FDA2495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8EA53F01-AE3D-684A-B10D-855E14E2EFC4}"/>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6F8C7C48-C597-A847-8AE4-ECD47F5BBF43}"/>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7AD7DDAB-2D30-B24B-8F27-2C2ACDA79FA4}"/>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923F0137-B355-124D-B3A2-3DDE727C62FD}"/>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51FBFAC3-E432-C547-8582-35FF1BE9C7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831EFFBA-103C-8F4B-B1D9-28CB4DCC319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FAB2A7D8-C7F5-7D4E-8A0E-0D43027103C3}"/>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047FB885-551E-6547-B281-03788462F2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F0764D29-E555-FE4E-A732-5D2EF4CA17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FF937C56-111A-9645-AC7E-F8C27683E81D}"/>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6859458B-73EA-DA43-99B8-114664B8879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13ACACBA-C0A1-5841-B7B3-E9489873055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608C8389-9DF5-0F4F-8F5A-CF50459C617F}"/>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FCF0350C-2766-1147-B975-9AC2EB1016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A23CC329-20D9-8E40-BA9E-9394E9A46C4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96EB73ED-106F-3643-8245-6A84D4D884E9}"/>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7B39E930-A654-FC47-AEEE-9A5B01C1EFF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AB3C1371-CE6A-C54C-B0DE-5DB5D8E89E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02E84563-B8D4-B54D-B3DF-636EF299DCFC}"/>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3C219DA0-4CAB-C94B-95A9-42530430AB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E0749046-1E75-074C-9E81-DF08433D669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75" name="Group 12">
            <a:extLst>
              <a:ext uri="{FF2B5EF4-FFF2-40B4-BE49-F238E27FC236}">
                <a16:creationId xmlns:a16="http://schemas.microsoft.com/office/drawing/2014/main" id="{C9EA1EE7-6833-5244-A0EC-55C2EFD55330}"/>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07EEB7DD-E38E-C140-A6B1-E4233669C3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0AF3367E-C9C6-6B4D-BCDC-05C9A600EDF0}"/>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76" name="Group 21">
            <a:extLst>
              <a:ext uri="{FF2B5EF4-FFF2-40B4-BE49-F238E27FC236}">
                <a16:creationId xmlns:a16="http://schemas.microsoft.com/office/drawing/2014/main" id="{9DAF7DBD-CC2A-5044-96BE-BE064F221653}"/>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B4C1D5A4-3FFD-324E-B290-15DEC27AE7D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2D9CCFA2-42B0-1747-A697-2685DB6A1C1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BEEE20C4-3B05-CD4C-8F18-B93C70EDAF67}"/>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92178" name="Group 237">
            <a:extLst>
              <a:ext uri="{FF2B5EF4-FFF2-40B4-BE49-F238E27FC236}">
                <a16:creationId xmlns:a16="http://schemas.microsoft.com/office/drawing/2014/main" id="{35BB546A-0B00-D044-8311-87DAA80A718F}"/>
              </a:ext>
            </a:extLst>
          </p:cNvPr>
          <p:cNvGrpSpPr>
            <a:grpSpLocks/>
          </p:cNvGrpSpPr>
          <p:nvPr/>
        </p:nvGrpSpPr>
        <p:grpSpPr bwMode="auto">
          <a:xfrm>
            <a:off x="3281363" y="3043238"/>
            <a:ext cx="498475" cy="1309687"/>
            <a:chOff x="587671" y="2548983"/>
            <a:chExt cx="374400" cy="982136"/>
          </a:xfrm>
        </p:grpSpPr>
        <p:grpSp>
          <p:nvGrpSpPr>
            <p:cNvPr id="92223" name="Group 238">
              <a:extLst>
                <a:ext uri="{FF2B5EF4-FFF2-40B4-BE49-F238E27FC236}">
                  <a16:creationId xmlns:a16="http://schemas.microsoft.com/office/drawing/2014/main" id="{703DFFF6-81F6-E94E-99F6-EC5BC0A1A116}"/>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826B6088-AF0C-DA4C-BA92-253E998C920A}"/>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7EFEB68E-09BA-5F4F-9D64-6DA71AF50DA5}"/>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C54400F0-CBF7-DF46-BC87-CA70FB9BC11A}"/>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2179" name="Group 244">
            <a:extLst>
              <a:ext uri="{FF2B5EF4-FFF2-40B4-BE49-F238E27FC236}">
                <a16:creationId xmlns:a16="http://schemas.microsoft.com/office/drawing/2014/main" id="{678DD55B-342F-A042-84FE-B9BB3A4E9081}"/>
              </a:ext>
            </a:extLst>
          </p:cNvPr>
          <p:cNvGrpSpPr>
            <a:grpSpLocks/>
          </p:cNvGrpSpPr>
          <p:nvPr/>
        </p:nvGrpSpPr>
        <p:grpSpPr bwMode="auto">
          <a:xfrm>
            <a:off x="9566275" y="1776413"/>
            <a:ext cx="500063" cy="1309687"/>
            <a:chOff x="587671" y="2548983"/>
            <a:chExt cx="374400" cy="982134"/>
          </a:xfrm>
        </p:grpSpPr>
        <p:grpSp>
          <p:nvGrpSpPr>
            <p:cNvPr id="92219" name="Group 245">
              <a:extLst>
                <a:ext uri="{FF2B5EF4-FFF2-40B4-BE49-F238E27FC236}">
                  <a16:creationId xmlns:a16="http://schemas.microsoft.com/office/drawing/2014/main" id="{ABFE3503-CA3A-C547-93CF-CF463ABFB412}"/>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38D196C9-1FBB-9543-BD84-B483A4F9853A}"/>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886D0A5-F4D1-7548-88C7-9BAB679262CF}"/>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DB684677-B630-BE42-9B0C-913E154905B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2180" name="Group 252">
            <a:extLst>
              <a:ext uri="{FF2B5EF4-FFF2-40B4-BE49-F238E27FC236}">
                <a16:creationId xmlns:a16="http://schemas.microsoft.com/office/drawing/2014/main" id="{F0E31C8D-4744-D749-A34C-8ED69C43874F}"/>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F976D01E-81A0-644C-B774-3D41C332E24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78A33EF8-711D-4E44-9A59-693EE4300CA2}"/>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1" name="Group 260">
            <a:extLst>
              <a:ext uri="{FF2B5EF4-FFF2-40B4-BE49-F238E27FC236}">
                <a16:creationId xmlns:a16="http://schemas.microsoft.com/office/drawing/2014/main" id="{976B6494-9CC2-3748-9D4A-82E4A56CBB40}"/>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168C8B7F-82FD-3247-8F37-6311C9F03D7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EEC6686D-3C2A-094C-8F03-D097B980ADED}"/>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2" name="Group 265">
            <a:extLst>
              <a:ext uri="{FF2B5EF4-FFF2-40B4-BE49-F238E27FC236}">
                <a16:creationId xmlns:a16="http://schemas.microsoft.com/office/drawing/2014/main" id="{99891087-B2E2-EA4E-B219-39DD7BD9D698}"/>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60F57596-8AF4-9444-8AD5-709136DD0E3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057B2A07-1175-C24B-AF8B-5AB0AEE39B10}"/>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3" name="Group 273">
            <a:extLst>
              <a:ext uri="{FF2B5EF4-FFF2-40B4-BE49-F238E27FC236}">
                <a16:creationId xmlns:a16="http://schemas.microsoft.com/office/drawing/2014/main" id="{EA68C928-32D1-4047-9B1C-7900E4D4819C}"/>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FB95E76F-1CF8-474F-9397-08557486DCF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A7A1913B-719C-1446-A90F-B41D8702E499}"/>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4" name="Group 308">
            <a:extLst>
              <a:ext uri="{FF2B5EF4-FFF2-40B4-BE49-F238E27FC236}">
                <a16:creationId xmlns:a16="http://schemas.microsoft.com/office/drawing/2014/main" id="{B27539CA-EB35-4F46-91B1-AAAF1CCBD6E4}"/>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D4C6DC43-7179-A746-89BA-3B4F43B99775}"/>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331224F0-1DE8-7D4D-94A2-95A0F57F4560}"/>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A7B97EC3-F034-8041-BDB8-2307D467CD10}"/>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9F8BC789-F6D8-B149-83EE-74AEC3A2D69A}"/>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92187" name="Title 4">
            <a:extLst>
              <a:ext uri="{FF2B5EF4-FFF2-40B4-BE49-F238E27FC236}">
                <a16:creationId xmlns:a16="http://schemas.microsoft.com/office/drawing/2014/main" id="{CBC2F01D-943E-954C-8ED3-1AFCF3349535}"/>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82" name="TextBox 81">
            <a:extLst>
              <a:ext uri="{FF2B5EF4-FFF2-40B4-BE49-F238E27FC236}">
                <a16:creationId xmlns:a16="http://schemas.microsoft.com/office/drawing/2014/main" id="{055E6193-1C75-1248-AD19-BAED3CC84F94}"/>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3" name="TextBox 82">
            <a:extLst>
              <a:ext uri="{FF2B5EF4-FFF2-40B4-BE49-F238E27FC236}">
                <a16:creationId xmlns:a16="http://schemas.microsoft.com/office/drawing/2014/main" id="{CDAAAA32-3938-1A4E-B1FE-6F5C890B09A2}"/>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84" name="TextBox 83">
            <a:extLst>
              <a:ext uri="{FF2B5EF4-FFF2-40B4-BE49-F238E27FC236}">
                <a16:creationId xmlns:a16="http://schemas.microsoft.com/office/drawing/2014/main" id="{68EAE2A1-3322-3C47-A39E-3050E1B8B9B0}"/>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5" name="TextBox 84">
            <a:extLst>
              <a:ext uri="{FF2B5EF4-FFF2-40B4-BE49-F238E27FC236}">
                <a16:creationId xmlns:a16="http://schemas.microsoft.com/office/drawing/2014/main" id="{29763034-08A2-B747-96C5-7F55F859059D}"/>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6" name="TextBox 85">
            <a:extLst>
              <a:ext uri="{FF2B5EF4-FFF2-40B4-BE49-F238E27FC236}">
                <a16:creationId xmlns:a16="http://schemas.microsoft.com/office/drawing/2014/main" id="{375C37F3-BE43-374D-9837-84B3DE43114A}"/>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7" name="TextBox 86">
            <a:extLst>
              <a:ext uri="{FF2B5EF4-FFF2-40B4-BE49-F238E27FC236}">
                <a16:creationId xmlns:a16="http://schemas.microsoft.com/office/drawing/2014/main" id="{E09D86A9-919E-0E45-A776-7546D52048BF}"/>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0" name="TextBox 89">
            <a:extLst>
              <a:ext uri="{FF2B5EF4-FFF2-40B4-BE49-F238E27FC236}">
                <a16:creationId xmlns:a16="http://schemas.microsoft.com/office/drawing/2014/main" id="{42A0F9C4-5404-CA40-80C6-3814FE3DE44A}"/>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91" name="TextBox 90">
            <a:extLst>
              <a:ext uri="{FF2B5EF4-FFF2-40B4-BE49-F238E27FC236}">
                <a16:creationId xmlns:a16="http://schemas.microsoft.com/office/drawing/2014/main" id="{10F4BD29-F580-EC4B-85C6-CDFDB891B637}"/>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92" name="TextBox 91">
            <a:extLst>
              <a:ext uri="{FF2B5EF4-FFF2-40B4-BE49-F238E27FC236}">
                <a16:creationId xmlns:a16="http://schemas.microsoft.com/office/drawing/2014/main" id="{53F72AB0-12B6-204C-A66B-9BD8D62134FD}"/>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3" name="TextBox 92">
            <a:extLst>
              <a:ext uri="{FF2B5EF4-FFF2-40B4-BE49-F238E27FC236}">
                <a16:creationId xmlns:a16="http://schemas.microsoft.com/office/drawing/2014/main" id="{AF9ACADB-0284-234A-94C0-A4D4B52488FA}"/>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4" name="TextBox 93">
            <a:extLst>
              <a:ext uri="{FF2B5EF4-FFF2-40B4-BE49-F238E27FC236}">
                <a16:creationId xmlns:a16="http://schemas.microsoft.com/office/drawing/2014/main" id="{B9B90E59-AD44-5B4B-BAD4-88646781BB9A}"/>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5" name="TextBox 94">
            <a:extLst>
              <a:ext uri="{FF2B5EF4-FFF2-40B4-BE49-F238E27FC236}">
                <a16:creationId xmlns:a16="http://schemas.microsoft.com/office/drawing/2014/main" id="{22521B7C-BC40-7B45-AF4B-BBF326B5A2CD}"/>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6" name="TextBox 95">
            <a:extLst>
              <a:ext uri="{FF2B5EF4-FFF2-40B4-BE49-F238E27FC236}">
                <a16:creationId xmlns:a16="http://schemas.microsoft.com/office/drawing/2014/main" id="{B34AB245-C767-EF49-9DCD-B7DF0FEBA1EC}"/>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97" name="TextBox 96">
            <a:extLst>
              <a:ext uri="{FF2B5EF4-FFF2-40B4-BE49-F238E27FC236}">
                <a16:creationId xmlns:a16="http://schemas.microsoft.com/office/drawing/2014/main" id="{AACA5895-06A3-0445-BA42-C3D7C874CB36}"/>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8" name="TextBox 97">
            <a:extLst>
              <a:ext uri="{FF2B5EF4-FFF2-40B4-BE49-F238E27FC236}">
                <a16:creationId xmlns:a16="http://schemas.microsoft.com/office/drawing/2014/main" id="{6F5FBC7B-4C6F-9946-ACCB-EE5EB604DF3F}"/>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9" name="TextBox 98">
            <a:extLst>
              <a:ext uri="{FF2B5EF4-FFF2-40B4-BE49-F238E27FC236}">
                <a16:creationId xmlns:a16="http://schemas.microsoft.com/office/drawing/2014/main" id="{FA7B30E8-85D8-0040-B68B-BBEE34EFA6DC}"/>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0" name="TextBox 99">
            <a:extLst>
              <a:ext uri="{FF2B5EF4-FFF2-40B4-BE49-F238E27FC236}">
                <a16:creationId xmlns:a16="http://schemas.microsoft.com/office/drawing/2014/main" id="{E0C8AE76-6725-314E-9439-30A8FC1F727E}"/>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1" name="TextBox 100">
            <a:extLst>
              <a:ext uri="{FF2B5EF4-FFF2-40B4-BE49-F238E27FC236}">
                <a16:creationId xmlns:a16="http://schemas.microsoft.com/office/drawing/2014/main" id="{2DD0A9FA-8369-EC45-A5CF-7B534BD6D822}"/>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2" name="TextBox 101">
            <a:extLst>
              <a:ext uri="{FF2B5EF4-FFF2-40B4-BE49-F238E27FC236}">
                <a16:creationId xmlns:a16="http://schemas.microsoft.com/office/drawing/2014/main" id="{8B095CC3-65C5-D74D-AD9B-9CDED58B018F}"/>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3" name="TextBox 102">
            <a:extLst>
              <a:ext uri="{FF2B5EF4-FFF2-40B4-BE49-F238E27FC236}">
                <a16:creationId xmlns:a16="http://schemas.microsoft.com/office/drawing/2014/main" id="{45E03B43-9043-314A-8F09-1EAB73B90C46}"/>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4" name="TextBox 103">
            <a:extLst>
              <a:ext uri="{FF2B5EF4-FFF2-40B4-BE49-F238E27FC236}">
                <a16:creationId xmlns:a16="http://schemas.microsoft.com/office/drawing/2014/main" id="{1705A8D2-C630-174D-9115-068C4ECF6B93}"/>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91"/>
                                        </p:tgtEl>
                                        <p:attrNameLst>
                                          <p:attrName>style.visibility</p:attrName>
                                        </p:attrNameLst>
                                      </p:cBhvr>
                                      <p:to>
                                        <p:strVal val="visible"/>
                                      </p:to>
                                    </p:set>
                                  </p:childTnLst>
                                </p:cTn>
                              </p:par>
                            </p:childTnLst>
                          </p:cTn>
                        </p:par>
                        <p:par>
                          <p:cTn id="10" fill="hold" nodeType="afterGroup">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96"/>
                                        </p:tgtEl>
                                        <p:attrNameLst>
                                          <p:attrName>style.visibility</p:attrName>
                                        </p:attrNameLst>
                                      </p:cBhvr>
                                      <p:to>
                                        <p:strVal val="visible"/>
                                      </p:to>
                                    </p:set>
                                  </p:childTnLst>
                                </p:cTn>
                              </p:par>
                            </p:childTnLst>
                          </p:cTn>
                        </p:par>
                        <p:par>
                          <p:cTn id="13" fill="hold" nodeType="afterGroup">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90"/>
                                        </p:tgtEl>
                                        <p:attrNameLst>
                                          <p:attrName>style.visibility</p:attrName>
                                        </p:attrNameLst>
                                      </p:cBhvr>
                                      <p:to>
                                        <p:strVal val="visible"/>
                                      </p:to>
                                    </p:set>
                                  </p:childTnLst>
                                </p:cTn>
                              </p:par>
                            </p:childTnLst>
                          </p:cTn>
                        </p:par>
                        <p:par>
                          <p:cTn id="16" fill="hold" nodeType="afterGroup">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par>
                          <p:cTn id="23" fill="hold" nodeType="afterGroup">
                            <p:stCondLst>
                              <p:cond delay="0"/>
                            </p:stCondLst>
                            <p:childTnLst>
                              <p:par>
                                <p:cTn id="24" presetID="1" presetClass="entr" presetSubtype="0" fill="hold" grpId="0" nodeType="afterEffect">
                                  <p:stCondLst>
                                    <p:cond delay="100"/>
                                  </p:stCondLst>
                                  <p:childTnLst>
                                    <p:set>
                                      <p:cBhvr>
                                        <p:cTn id="25" dur="1" fill="hold">
                                          <p:stCondLst>
                                            <p:cond delay="0"/>
                                          </p:stCondLst>
                                        </p:cTn>
                                        <p:tgtEl>
                                          <p:spTgt spid="85"/>
                                        </p:tgtEl>
                                        <p:attrNameLst>
                                          <p:attrName>style.visibility</p:attrName>
                                        </p:attrNameLst>
                                      </p:cBhvr>
                                      <p:to>
                                        <p:strVal val="visible"/>
                                      </p:to>
                                    </p:set>
                                  </p:childTnLst>
                                </p:cTn>
                              </p:par>
                            </p:childTnLst>
                          </p:cTn>
                        </p:par>
                        <p:par>
                          <p:cTn id="26" fill="hold" nodeType="afterGroup">
                            <p:stCondLst>
                              <p:cond delay="100"/>
                            </p:stCondLst>
                            <p:childTnLst>
                              <p:par>
                                <p:cTn id="27" presetID="1" presetClass="entr" presetSubtype="0" fill="hold" grpId="0" nodeType="afterEffect">
                                  <p:stCondLst>
                                    <p:cond delay="100"/>
                                  </p:stCondLst>
                                  <p:childTnLst>
                                    <p:set>
                                      <p:cBhvr>
                                        <p:cTn id="28" dur="1" fill="hold">
                                          <p:stCondLst>
                                            <p:cond delay="0"/>
                                          </p:stCondLst>
                                        </p:cTn>
                                        <p:tgtEl>
                                          <p:spTgt spid="84"/>
                                        </p:tgtEl>
                                        <p:attrNameLst>
                                          <p:attrName>style.visibility</p:attrName>
                                        </p:attrNameLst>
                                      </p:cBhvr>
                                      <p:to>
                                        <p:strVal val="visible"/>
                                      </p:to>
                                    </p:set>
                                  </p:childTnLst>
                                </p:cTn>
                              </p:par>
                            </p:childTnLst>
                          </p:cTn>
                        </p:par>
                        <p:par>
                          <p:cTn id="29" fill="hold" nodeType="afterGroup">
                            <p:stCondLst>
                              <p:cond delay="200"/>
                            </p:stCondLst>
                            <p:childTnLst>
                              <p:par>
                                <p:cTn id="30" presetID="1" presetClass="entr" presetSubtype="0" fill="hold" grpId="0" nodeType="afterEffect">
                                  <p:stCondLst>
                                    <p:cond delay="100"/>
                                  </p:stCondLst>
                                  <p:childTnLst>
                                    <p:set>
                                      <p:cBhvr>
                                        <p:cTn id="31" dur="1" fill="hold">
                                          <p:stCondLst>
                                            <p:cond delay="0"/>
                                          </p:stCondLst>
                                        </p:cTn>
                                        <p:tgtEl>
                                          <p:spTgt spid="86"/>
                                        </p:tgtEl>
                                        <p:attrNameLst>
                                          <p:attrName>style.visibility</p:attrName>
                                        </p:attrNameLst>
                                      </p:cBhvr>
                                      <p:to>
                                        <p:strVal val="visible"/>
                                      </p:to>
                                    </p:set>
                                  </p:childTnLst>
                                </p:cTn>
                              </p:par>
                            </p:childTnLst>
                          </p:cTn>
                        </p:par>
                        <p:par>
                          <p:cTn id="32" fill="hold" nodeType="afterGroup">
                            <p:stCondLst>
                              <p:cond delay="300"/>
                            </p:stCondLst>
                            <p:childTnLst>
                              <p:par>
                                <p:cTn id="33" presetID="1" presetClass="entr" presetSubtype="0" fill="hold" grpId="0" nodeType="afterEffect">
                                  <p:stCondLst>
                                    <p:cond delay="100"/>
                                  </p:stCondLst>
                                  <p:childTnLst>
                                    <p:set>
                                      <p:cBhvr>
                                        <p:cTn id="34" dur="1" fill="hold">
                                          <p:stCondLst>
                                            <p:cond delay="0"/>
                                          </p:stCondLst>
                                        </p:cTn>
                                        <p:tgtEl>
                                          <p:spTgt spid="87"/>
                                        </p:tgtEl>
                                        <p:attrNameLst>
                                          <p:attrName>style.visibility</p:attrName>
                                        </p:attrNameLst>
                                      </p:cBhvr>
                                      <p:to>
                                        <p:strVal val="visible"/>
                                      </p:to>
                                    </p:set>
                                  </p:childTnLst>
                                </p:cTn>
                              </p:par>
                            </p:childTnLst>
                          </p:cTn>
                        </p:par>
                        <p:par>
                          <p:cTn id="35" fill="hold" nodeType="afterGroup">
                            <p:stCondLst>
                              <p:cond delay="400"/>
                            </p:stCondLst>
                            <p:childTnLst>
                              <p:par>
                                <p:cTn id="36" presetID="1" presetClass="entr" presetSubtype="0" fill="hold" grpId="0" nodeType="afterEffect">
                                  <p:stCondLst>
                                    <p:cond delay="100"/>
                                  </p:stCondLst>
                                  <p:childTnLst>
                                    <p:set>
                                      <p:cBhvr>
                                        <p:cTn id="37" dur="1" fill="hold">
                                          <p:stCondLst>
                                            <p:cond delay="0"/>
                                          </p:stCondLst>
                                        </p:cTn>
                                        <p:tgtEl>
                                          <p:spTgt spid="93"/>
                                        </p:tgtEl>
                                        <p:attrNameLst>
                                          <p:attrName>style.visibility</p:attrName>
                                        </p:attrNameLst>
                                      </p:cBhvr>
                                      <p:to>
                                        <p:strVal val="visible"/>
                                      </p:to>
                                    </p:set>
                                  </p:childTnLst>
                                </p:cTn>
                              </p:par>
                            </p:childTnLst>
                          </p:cTn>
                        </p:par>
                        <p:par>
                          <p:cTn id="38" fill="hold" nodeType="afterGroup">
                            <p:stCondLst>
                              <p:cond delay="500"/>
                            </p:stCondLst>
                            <p:childTnLst>
                              <p:par>
                                <p:cTn id="39" presetID="1" presetClass="entr" presetSubtype="0" fill="hold" grpId="0" nodeType="afterEffect">
                                  <p:stCondLst>
                                    <p:cond delay="100"/>
                                  </p:stCondLst>
                                  <p:childTnLst>
                                    <p:set>
                                      <p:cBhvr>
                                        <p:cTn id="40" dur="1" fill="hold">
                                          <p:stCondLst>
                                            <p:cond delay="0"/>
                                          </p:stCondLst>
                                        </p:cTn>
                                        <p:tgtEl>
                                          <p:spTgt spid="101"/>
                                        </p:tgtEl>
                                        <p:attrNameLst>
                                          <p:attrName>style.visibility</p:attrName>
                                        </p:attrNameLst>
                                      </p:cBhvr>
                                      <p:to>
                                        <p:strVal val="visible"/>
                                      </p:to>
                                    </p:set>
                                  </p:childTnLst>
                                </p:cTn>
                              </p:par>
                            </p:childTnLst>
                          </p:cTn>
                        </p:par>
                        <p:par>
                          <p:cTn id="41" fill="hold" nodeType="afterGroup">
                            <p:stCondLst>
                              <p:cond delay="600"/>
                            </p:stCondLst>
                            <p:childTnLst>
                              <p:par>
                                <p:cTn id="42" presetID="1" presetClass="entr" presetSubtype="0" fill="hold" grpId="0" nodeType="afterEffect">
                                  <p:stCondLst>
                                    <p:cond delay="100"/>
                                  </p:stCondLst>
                                  <p:childTnLst>
                                    <p:set>
                                      <p:cBhvr>
                                        <p:cTn id="43" dur="1" fill="hold">
                                          <p:stCondLst>
                                            <p:cond delay="0"/>
                                          </p:stCondLst>
                                        </p:cTn>
                                        <p:tgtEl>
                                          <p:spTgt spid="92"/>
                                        </p:tgtEl>
                                        <p:attrNameLst>
                                          <p:attrName>style.visibility</p:attrName>
                                        </p:attrNameLst>
                                      </p:cBhvr>
                                      <p:to>
                                        <p:strVal val="visible"/>
                                      </p:to>
                                    </p:set>
                                  </p:childTnLst>
                                </p:cTn>
                              </p:par>
                            </p:childTnLst>
                          </p:cTn>
                        </p:par>
                        <p:par>
                          <p:cTn id="44" fill="hold" nodeType="afterGroup">
                            <p:stCondLst>
                              <p:cond delay="700"/>
                            </p:stCondLst>
                            <p:childTnLst>
                              <p:par>
                                <p:cTn id="45" presetID="1" presetClass="entr" presetSubtype="0" fill="hold" grpId="0" nodeType="afterEffect">
                                  <p:stCondLst>
                                    <p:cond delay="100"/>
                                  </p:stCondLst>
                                  <p:childTnLst>
                                    <p:set>
                                      <p:cBhvr>
                                        <p:cTn id="46" dur="1" fill="hold">
                                          <p:stCondLst>
                                            <p:cond delay="0"/>
                                          </p:stCondLst>
                                        </p:cTn>
                                        <p:tgtEl>
                                          <p:spTgt spid="97"/>
                                        </p:tgtEl>
                                        <p:attrNameLst>
                                          <p:attrName>style.visibility</p:attrName>
                                        </p:attrNameLst>
                                      </p:cBhvr>
                                      <p:to>
                                        <p:strVal val="visible"/>
                                      </p:to>
                                    </p:set>
                                  </p:childTnLst>
                                </p:cTn>
                              </p:par>
                            </p:childTnLst>
                          </p:cTn>
                        </p:par>
                        <p:par>
                          <p:cTn id="47" fill="hold" nodeType="afterGroup">
                            <p:stCondLst>
                              <p:cond delay="800"/>
                            </p:stCondLst>
                            <p:childTnLst>
                              <p:par>
                                <p:cTn id="48" presetID="1" presetClass="entr" presetSubtype="0" fill="hold" grpId="0" nodeType="afterEffect">
                                  <p:stCondLst>
                                    <p:cond delay="100"/>
                                  </p:stCondLst>
                                  <p:childTnLst>
                                    <p:set>
                                      <p:cBhvr>
                                        <p:cTn id="49" dur="1" fill="hold">
                                          <p:stCondLst>
                                            <p:cond delay="0"/>
                                          </p:stCondLst>
                                        </p:cTn>
                                        <p:tgtEl>
                                          <p:spTgt spid="94"/>
                                        </p:tgtEl>
                                        <p:attrNameLst>
                                          <p:attrName>style.visibility</p:attrName>
                                        </p:attrNameLst>
                                      </p:cBhvr>
                                      <p:to>
                                        <p:strVal val="visible"/>
                                      </p:to>
                                    </p:set>
                                  </p:childTnLst>
                                </p:cTn>
                              </p:par>
                            </p:childTnLst>
                          </p:cTn>
                        </p:par>
                        <p:par>
                          <p:cTn id="50" fill="hold" nodeType="afterGroup">
                            <p:stCondLst>
                              <p:cond delay="900"/>
                            </p:stCondLst>
                            <p:childTnLst>
                              <p:par>
                                <p:cTn id="51" presetID="1" presetClass="entr" presetSubtype="0" fill="hold" grpId="0" nodeType="afterEffect">
                                  <p:stCondLst>
                                    <p:cond delay="100"/>
                                  </p:stCondLst>
                                  <p:childTnLst>
                                    <p:set>
                                      <p:cBhvr>
                                        <p:cTn id="52" dur="1" fill="hold">
                                          <p:stCondLst>
                                            <p:cond delay="0"/>
                                          </p:stCondLst>
                                        </p:cTn>
                                        <p:tgtEl>
                                          <p:spTgt spid="99"/>
                                        </p:tgtEl>
                                        <p:attrNameLst>
                                          <p:attrName>style.visibility</p:attrName>
                                        </p:attrNameLst>
                                      </p:cBhvr>
                                      <p:to>
                                        <p:strVal val="visible"/>
                                      </p:to>
                                    </p:set>
                                  </p:childTnLst>
                                </p:cTn>
                              </p:par>
                            </p:childTnLst>
                          </p:cTn>
                        </p:par>
                        <p:par>
                          <p:cTn id="53" fill="hold" nodeType="afterGroup">
                            <p:stCondLst>
                              <p:cond delay="1000"/>
                            </p:stCondLst>
                            <p:childTnLst>
                              <p:par>
                                <p:cTn id="54" presetID="1" presetClass="entr" presetSubtype="0" fill="hold" grpId="0" nodeType="afterEffect">
                                  <p:stCondLst>
                                    <p:cond delay="100"/>
                                  </p:stCondLst>
                                  <p:childTnLst>
                                    <p:set>
                                      <p:cBhvr>
                                        <p:cTn id="55" dur="1" fill="hold">
                                          <p:stCondLst>
                                            <p:cond delay="0"/>
                                          </p:stCondLst>
                                        </p:cTn>
                                        <p:tgtEl>
                                          <p:spTgt spid="95"/>
                                        </p:tgtEl>
                                        <p:attrNameLst>
                                          <p:attrName>style.visibility</p:attrName>
                                        </p:attrNameLst>
                                      </p:cBhvr>
                                      <p:to>
                                        <p:strVal val="visible"/>
                                      </p:to>
                                    </p:set>
                                  </p:childTnLst>
                                </p:cTn>
                              </p:par>
                            </p:childTnLst>
                          </p:cTn>
                        </p:par>
                        <p:par>
                          <p:cTn id="56" fill="hold" nodeType="afterGroup">
                            <p:stCondLst>
                              <p:cond delay="1100"/>
                            </p:stCondLst>
                            <p:childTnLst>
                              <p:par>
                                <p:cTn id="57" presetID="1" presetClass="entr" presetSubtype="0" fill="hold" grpId="0" nodeType="afterEffect">
                                  <p:stCondLst>
                                    <p:cond delay="100"/>
                                  </p:stCondLst>
                                  <p:childTnLst>
                                    <p:set>
                                      <p:cBhvr>
                                        <p:cTn id="58" dur="1" fill="hold">
                                          <p:stCondLst>
                                            <p:cond delay="0"/>
                                          </p:stCondLst>
                                        </p:cTn>
                                        <p:tgtEl>
                                          <p:spTgt spid="100"/>
                                        </p:tgtEl>
                                        <p:attrNameLst>
                                          <p:attrName>style.visibility</p:attrName>
                                        </p:attrNameLst>
                                      </p:cBhvr>
                                      <p:to>
                                        <p:strVal val="visible"/>
                                      </p:to>
                                    </p:set>
                                  </p:childTnLst>
                                </p:cTn>
                              </p:par>
                            </p:childTnLst>
                          </p:cTn>
                        </p:par>
                        <p:par>
                          <p:cTn id="59" fill="hold" nodeType="afterGroup">
                            <p:stCondLst>
                              <p:cond delay="1200"/>
                            </p:stCondLst>
                            <p:childTnLst>
                              <p:par>
                                <p:cTn id="60" presetID="1" presetClass="entr" presetSubtype="0" fill="hold" grpId="0" nodeType="afterEffect">
                                  <p:stCondLst>
                                    <p:cond delay="100"/>
                                  </p:stCondLst>
                                  <p:childTnLst>
                                    <p:set>
                                      <p:cBhvr>
                                        <p:cTn id="61" dur="1" fill="hold">
                                          <p:stCondLst>
                                            <p:cond delay="0"/>
                                          </p:stCondLst>
                                        </p:cTn>
                                        <p:tgtEl>
                                          <p:spTgt spid="98"/>
                                        </p:tgtEl>
                                        <p:attrNameLst>
                                          <p:attrName>style.visibility</p:attrName>
                                        </p:attrNameLst>
                                      </p:cBhvr>
                                      <p:to>
                                        <p:strVal val="visible"/>
                                      </p:to>
                                    </p:set>
                                  </p:childTnLst>
                                </p:cTn>
                              </p:par>
                            </p:childTnLst>
                          </p:cTn>
                        </p:par>
                        <p:par>
                          <p:cTn id="62" fill="hold" nodeType="afterGroup">
                            <p:stCondLst>
                              <p:cond delay="1300"/>
                            </p:stCondLst>
                            <p:childTnLst>
                              <p:par>
                                <p:cTn id="63" presetID="1" presetClass="entr" presetSubtype="0" fill="hold" grpId="0" nodeType="afterEffect">
                                  <p:stCondLst>
                                    <p:cond delay="100"/>
                                  </p:stCondLst>
                                  <p:childTnLst>
                                    <p:set>
                                      <p:cBhvr>
                                        <p:cTn id="64" dur="1" fill="hold">
                                          <p:stCondLst>
                                            <p:cond delay="0"/>
                                          </p:stCondLst>
                                        </p:cTn>
                                        <p:tgtEl>
                                          <p:spTgt spid="102"/>
                                        </p:tgtEl>
                                        <p:attrNameLst>
                                          <p:attrName>style.visibility</p:attrName>
                                        </p:attrNameLst>
                                      </p:cBhvr>
                                      <p:to>
                                        <p:strVal val="visible"/>
                                      </p:to>
                                    </p:set>
                                  </p:childTnLst>
                                </p:cTn>
                              </p:par>
                            </p:childTnLst>
                          </p:cTn>
                        </p:par>
                        <p:par>
                          <p:cTn id="65" fill="hold" nodeType="afterGroup">
                            <p:stCondLst>
                              <p:cond delay="1400"/>
                            </p:stCondLst>
                            <p:childTnLst>
                              <p:par>
                                <p:cTn id="66" presetID="1" presetClass="entr" presetSubtype="0" fill="hold" grpId="0" nodeType="afterEffect">
                                  <p:stCondLst>
                                    <p:cond delay="100"/>
                                  </p:stCondLst>
                                  <p:childTnLst>
                                    <p:set>
                                      <p:cBhvr>
                                        <p:cTn id="6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5" grpId="0" animBg="1"/>
      <p:bldP spid="86" grpId="0" animBg="1"/>
      <p:bldP spid="87"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209" name="Group 6">
            <a:extLst>
              <a:ext uri="{FF2B5EF4-FFF2-40B4-BE49-F238E27FC236}">
                <a16:creationId xmlns:a16="http://schemas.microsoft.com/office/drawing/2014/main" id="{D0EEAB82-8E4E-E443-8C98-C2631A902EFA}"/>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ACF0D01F-FD40-9541-9A96-37FBD559FE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D083B567-2E79-C248-ABC6-C26E9A9577B2}"/>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0" name="Group 9">
            <a:extLst>
              <a:ext uri="{FF2B5EF4-FFF2-40B4-BE49-F238E27FC236}">
                <a16:creationId xmlns:a16="http://schemas.microsoft.com/office/drawing/2014/main" id="{0B5C24C4-C6BE-7749-96A1-1F446043A092}"/>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F0B2580C-BB41-3E4D-B488-3034C4EBD67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6E5B2B29-9F0B-C142-9877-67670C557040}"/>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1" name="Group 54">
            <a:extLst>
              <a:ext uri="{FF2B5EF4-FFF2-40B4-BE49-F238E27FC236}">
                <a16:creationId xmlns:a16="http://schemas.microsoft.com/office/drawing/2014/main" id="{1C3E8588-02AE-9643-BE45-E6A3430C6B71}"/>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DB747BE5-9E24-7D49-AD64-38050FF9DA8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A4CF328B-2174-7847-BEFF-2BA5D0DD75BB}"/>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2" name="Group 15">
            <a:extLst>
              <a:ext uri="{FF2B5EF4-FFF2-40B4-BE49-F238E27FC236}">
                <a16:creationId xmlns:a16="http://schemas.microsoft.com/office/drawing/2014/main" id="{BF54AB56-D8AD-A841-A02C-B7D9A2188CCC}"/>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10F6C13C-6DA3-7E4C-8150-EE561493628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9DB0B37F-FFBA-4142-A9CC-7D47F2A7A5F4}"/>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3" name="Group 74">
            <a:extLst>
              <a:ext uri="{FF2B5EF4-FFF2-40B4-BE49-F238E27FC236}">
                <a16:creationId xmlns:a16="http://schemas.microsoft.com/office/drawing/2014/main" id="{F640D249-2D01-0F49-AC4C-E83E01274550}"/>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FEDFED51-0881-BC4A-9D86-D5CDDF9D8DB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D419C4AB-FB03-2344-B521-73D60FB900D3}"/>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4" name="Group 138">
            <a:extLst>
              <a:ext uri="{FF2B5EF4-FFF2-40B4-BE49-F238E27FC236}">
                <a16:creationId xmlns:a16="http://schemas.microsoft.com/office/drawing/2014/main" id="{59D8E5FD-2EDB-8E4F-8DDC-49177403082A}"/>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C5F1764F-2C14-CB40-B267-5C8E90EF8A6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D06044D4-4290-4F49-89AE-24F5BF1A9EE2}"/>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FD858CC0-AED9-8B46-BFB4-D86599A8787D}"/>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812312F4-1F3B-0B4C-AEA7-F902B2F0A902}"/>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6685A38-526D-A44D-A16A-F531849CB68B}"/>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1674372C-477F-B743-A99B-B7928590B4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54D0769C-0979-2048-9BE4-0A6202FAB39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A46C3678-0BC6-FC46-A19A-F4A9772B5281}"/>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A3B6E0F0-C6FC-6941-BF81-700728ECF86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FFF2B17-E73E-4A46-A144-C35574CB6C4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B0907DD1-7BA6-364D-BDAD-F24B88C79E6A}"/>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7432175B-35D6-D34D-A364-C4E1FBBC20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81B94CA8-8AC4-174D-91B8-1156EB1FBAC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73404F3E-E8BD-E949-81F4-9091C1F89078}"/>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FFCCA599-9048-1F45-988D-2B835B4729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4C951AF2-07E8-DC4A-9ED2-546046000CB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C6CC2A82-4F8B-B144-94FA-F57A21452816}"/>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71FC7886-B14F-234C-8B93-917B351BA5F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C584FF20-EFE8-4D43-A911-D114B6CA20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F81B2D4E-2204-2147-BF1F-58FF501CD906}"/>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209134CC-0355-D846-98F2-00535E53C01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C29B91CF-7363-FD40-9E7D-0622120A18E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23" name="Group 12">
            <a:extLst>
              <a:ext uri="{FF2B5EF4-FFF2-40B4-BE49-F238E27FC236}">
                <a16:creationId xmlns:a16="http://schemas.microsoft.com/office/drawing/2014/main" id="{E774A01E-F50B-D94E-8ABE-7743B72FEC55}"/>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74BDFFB3-D928-744F-9DA0-887668768F5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D6F35176-D783-7D4E-A03D-65BBAB59008A}"/>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24" name="Group 21">
            <a:extLst>
              <a:ext uri="{FF2B5EF4-FFF2-40B4-BE49-F238E27FC236}">
                <a16:creationId xmlns:a16="http://schemas.microsoft.com/office/drawing/2014/main" id="{6386650B-96D9-9B41-B6CF-20AC657CE2C5}"/>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4874CFC6-B893-884A-A3AD-994537C9469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DC134995-7D5D-2149-8A8A-2C148D3A9ABB}"/>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18AA7B62-DDEA-764D-9E44-7372131BCB02}"/>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94226" name="Group 237">
            <a:extLst>
              <a:ext uri="{FF2B5EF4-FFF2-40B4-BE49-F238E27FC236}">
                <a16:creationId xmlns:a16="http://schemas.microsoft.com/office/drawing/2014/main" id="{6D8EFD94-AB10-0048-80B4-11090B650211}"/>
              </a:ext>
            </a:extLst>
          </p:cNvPr>
          <p:cNvGrpSpPr>
            <a:grpSpLocks/>
          </p:cNvGrpSpPr>
          <p:nvPr/>
        </p:nvGrpSpPr>
        <p:grpSpPr bwMode="auto">
          <a:xfrm>
            <a:off x="3281363" y="3043238"/>
            <a:ext cx="498475" cy="1309687"/>
            <a:chOff x="587671" y="2548983"/>
            <a:chExt cx="374400" cy="982136"/>
          </a:xfrm>
        </p:grpSpPr>
        <p:grpSp>
          <p:nvGrpSpPr>
            <p:cNvPr id="94250" name="Group 238">
              <a:extLst>
                <a:ext uri="{FF2B5EF4-FFF2-40B4-BE49-F238E27FC236}">
                  <a16:creationId xmlns:a16="http://schemas.microsoft.com/office/drawing/2014/main" id="{8C00ED13-582B-2741-91B0-08F5EFE2D27C}"/>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7E79A9CC-EB8B-5747-B1BE-EF2155FD797B}"/>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CAF0D415-D9A5-EC4F-A094-E04DE75AB58D}"/>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EDCBAAE1-BDA0-2F4B-A601-E6685C5D4417}"/>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4227" name="Group 244">
            <a:extLst>
              <a:ext uri="{FF2B5EF4-FFF2-40B4-BE49-F238E27FC236}">
                <a16:creationId xmlns:a16="http://schemas.microsoft.com/office/drawing/2014/main" id="{F2832230-4D43-CA42-9363-5E426BBCF2EB}"/>
              </a:ext>
            </a:extLst>
          </p:cNvPr>
          <p:cNvGrpSpPr>
            <a:grpSpLocks/>
          </p:cNvGrpSpPr>
          <p:nvPr/>
        </p:nvGrpSpPr>
        <p:grpSpPr bwMode="auto">
          <a:xfrm>
            <a:off x="9566275" y="1776413"/>
            <a:ext cx="500063" cy="1309687"/>
            <a:chOff x="587671" y="2548983"/>
            <a:chExt cx="374400" cy="982134"/>
          </a:xfrm>
        </p:grpSpPr>
        <p:grpSp>
          <p:nvGrpSpPr>
            <p:cNvPr id="94246" name="Group 245">
              <a:extLst>
                <a:ext uri="{FF2B5EF4-FFF2-40B4-BE49-F238E27FC236}">
                  <a16:creationId xmlns:a16="http://schemas.microsoft.com/office/drawing/2014/main" id="{5E4DFCCC-93D0-854D-8B21-F42A297452CE}"/>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DDD9EAE7-B2ED-CC41-9E30-1E25915F31E5}"/>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71A28E8D-2AEB-D44F-89E8-7CF435A2EAA2}"/>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BB94830C-2F5B-9345-A830-07F4707B7618}"/>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4228" name="Group 252">
            <a:extLst>
              <a:ext uri="{FF2B5EF4-FFF2-40B4-BE49-F238E27FC236}">
                <a16:creationId xmlns:a16="http://schemas.microsoft.com/office/drawing/2014/main" id="{527A000A-5A18-7547-809F-EBF61A3DBBEA}"/>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FA5C2383-336A-3A4D-920E-5D0588BC3D1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BCFB96A0-CFCE-F044-9043-F9394837D8C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29" name="Group 260">
            <a:extLst>
              <a:ext uri="{FF2B5EF4-FFF2-40B4-BE49-F238E27FC236}">
                <a16:creationId xmlns:a16="http://schemas.microsoft.com/office/drawing/2014/main" id="{819197B4-8C05-7740-A1B7-81C27DF82318}"/>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EEB230F2-507C-D04C-B05A-1BA9E9E6D01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44E60163-4E8B-BF4D-8F98-9DEAC06D22A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30" name="Group 265">
            <a:extLst>
              <a:ext uri="{FF2B5EF4-FFF2-40B4-BE49-F238E27FC236}">
                <a16:creationId xmlns:a16="http://schemas.microsoft.com/office/drawing/2014/main" id="{F8807A8E-870C-7C41-A71D-7A2986A70E16}"/>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06933E20-8FC5-0E4D-9322-DD2AADF07C6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A91B31EB-6711-DF44-8FD0-8E32A421627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31" name="Group 273">
            <a:extLst>
              <a:ext uri="{FF2B5EF4-FFF2-40B4-BE49-F238E27FC236}">
                <a16:creationId xmlns:a16="http://schemas.microsoft.com/office/drawing/2014/main" id="{C1B85C45-FC2E-BB4D-8A01-41BF6FA01E2A}"/>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38092892-6B2B-334C-A6DA-C16BCC6E057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3449F6EB-64BD-E24A-BB76-8C6E01B0801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32" name="Group 308">
            <a:extLst>
              <a:ext uri="{FF2B5EF4-FFF2-40B4-BE49-F238E27FC236}">
                <a16:creationId xmlns:a16="http://schemas.microsoft.com/office/drawing/2014/main" id="{5BF3822E-3273-494F-885B-A403CC83520F}"/>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5F634052-309C-294F-8FF9-8F32172C0541}"/>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C3188DDB-4254-794B-839A-CAF1F2B89C7F}"/>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C1139E42-D05A-0C4C-9E63-0B9C5A39CEEA}"/>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B404A0B1-4A85-6F43-96BB-BDFC4EA1B7EA}"/>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94235" name="Title 4">
            <a:extLst>
              <a:ext uri="{FF2B5EF4-FFF2-40B4-BE49-F238E27FC236}">
                <a16:creationId xmlns:a16="http://schemas.microsoft.com/office/drawing/2014/main" id="{B5CC5ECB-53A7-504A-A121-FDD1D9EE8C6D}"/>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57" name="Group 3">
            <a:extLst>
              <a:ext uri="{FF2B5EF4-FFF2-40B4-BE49-F238E27FC236}">
                <a16:creationId xmlns:a16="http://schemas.microsoft.com/office/drawing/2014/main" id="{7DFC6795-073A-8642-A201-E866897D8512}"/>
              </a:ext>
            </a:extLst>
          </p:cNvPr>
          <p:cNvGrpSpPr>
            <a:grpSpLocks/>
          </p:cNvGrpSpPr>
          <p:nvPr/>
        </p:nvGrpSpPr>
        <p:grpSpPr bwMode="auto">
          <a:xfrm>
            <a:off x="1885950" y="2095500"/>
            <a:ext cx="471488" cy="1368425"/>
            <a:chOff x="1414123" y="1571676"/>
            <a:chExt cx="353568" cy="1026234"/>
          </a:xfrm>
        </p:grpSpPr>
        <p:grpSp>
          <p:nvGrpSpPr>
            <p:cNvPr id="96426" name="Group 6">
              <a:extLst>
                <a:ext uri="{FF2B5EF4-FFF2-40B4-BE49-F238E27FC236}">
                  <a16:creationId xmlns:a16="http://schemas.microsoft.com/office/drawing/2014/main" id="{CDC81476-B0D1-BB49-AE8E-3DA5E418F9CE}"/>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8BD60B4E-B34A-3347-BE12-696C9FE9E9A2}"/>
                  </a:ext>
                </a:extLst>
              </p:cNvPr>
              <p:cNvSpPr/>
              <p:nvPr/>
            </p:nvSpPr>
            <p:spPr bwMode="auto">
              <a:xfrm>
                <a:off x="2692232" y="2184347"/>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9DB3393C-ED3B-6247-BD64-3E26C56E8C4E}"/>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F19356F7-6549-6F4A-B45D-778335852DDC}"/>
                </a:ext>
              </a:extLst>
            </p:cNvPr>
            <p:cNvSpPr/>
            <p:nvPr/>
          </p:nvSpPr>
          <p:spPr bwMode="auto">
            <a:xfrm>
              <a:off x="1414123" y="1571676"/>
              <a:ext cx="174998"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753C25D3-E8B9-8A49-89A2-71187D9C15D0}"/>
                </a:ext>
              </a:extLst>
            </p:cNvPr>
            <p:cNvSpPr/>
            <p:nvPr/>
          </p:nvSpPr>
          <p:spPr bwMode="auto">
            <a:xfrm rot="16200000">
              <a:off x="1601617" y="1532990"/>
              <a:ext cx="127387"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AB8DD429-B7DA-574E-90E5-1AC0CE0186E4}"/>
                </a:ext>
              </a:extLst>
            </p:cNvPr>
            <p:cNvSpPr/>
            <p:nvPr/>
          </p:nvSpPr>
          <p:spPr bwMode="auto">
            <a:xfrm>
              <a:off x="1597454" y="1703825"/>
              <a:ext cx="9880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716D35F4-00BC-9841-A21B-0AF85B5E66EE}"/>
                </a:ext>
              </a:extLst>
            </p:cNvPr>
            <p:cNvSpPr/>
            <p:nvPr/>
          </p:nvSpPr>
          <p:spPr bwMode="auto">
            <a:xfrm>
              <a:off x="1474837" y="1703825"/>
              <a:ext cx="98808"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42B2AABE-6589-C74F-A4C1-1BDF3A58373C}"/>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nvGrpSpPr>
          <p:cNvPr id="96259" name="Group 9">
            <a:extLst>
              <a:ext uri="{FF2B5EF4-FFF2-40B4-BE49-F238E27FC236}">
                <a16:creationId xmlns:a16="http://schemas.microsoft.com/office/drawing/2014/main" id="{450A007F-491D-1043-9745-CCEE66E42943}"/>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830166D3-6229-694E-A5C5-7ADFD309EFC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7BED3D58-2A89-9C4E-9D72-B757D958F72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60" name="Group 72">
            <a:extLst>
              <a:ext uri="{FF2B5EF4-FFF2-40B4-BE49-F238E27FC236}">
                <a16:creationId xmlns:a16="http://schemas.microsoft.com/office/drawing/2014/main" id="{887CF904-9867-F240-BB23-4A45F1D83B5F}"/>
              </a:ext>
            </a:extLst>
          </p:cNvPr>
          <p:cNvGrpSpPr>
            <a:grpSpLocks/>
          </p:cNvGrpSpPr>
          <p:nvPr/>
        </p:nvGrpSpPr>
        <p:grpSpPr bwMode="auto">
          <a:xfrm>
            <a:off x="7467600" y="3324225"/>
            <a:ext cx="365125" cy="1309688"/>
            <a:chOff x="2368178" y="2124654"/>
            <a:chExt cx="274320" cy="982134"/>
          </a:xfrm>
        </p:grpSpPr>
        <p:grpSp>
          <p:nvGrpSpPr>
            <p:cNvPr id="96409" name="Group 54">
              <a:extLst>
                <a:ext uri="{FF2B5EF4-FFF2-40B4-BE49-F238E27FC236}">
                  <a16:creationId xmlns:a16="http://schemas.microsoft.com/office/drawing/2014/main" id="{924395CB-B8C7-8046-BF9B-06459BCAE5F2}"/>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8C3C2F2F-794A-AB4B-B2FC-5BB980AEA57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77A2E3A-6AC1-FB49-B6F7-0952958426E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410" name="Group 60">
              <a:extLst>
                <a:ext uri="{FF2B5EF4-FFF2-40B4-BE49-F238E27FC236}">
                  <a16:creationId xmlns:a16="http://schemas.microsoft.com/office/drawing/2014/main" id="{EF578FF4-2A30-8C4C-8A0B-318527A70711}"/>
                </a:ext>
              </a:extLst>
            </p:cNvPr>
            <p:cNvGrpSpPr>
              <a:grpSpLocks/>
            </p:cNvGrpSpPr>
            <p:nvPr/>
          </p:nvGrpSpPr>
          <p:grpSpPr bwMode="auto">
            <a:xfrm>
              <a:off x="2368178" y="2240639"/>
              <a:ext cx="274320" cy="113533"/>
              <a:chOff x="1237102" y="1657048"/>
              <a:chExt cx="1598445" cy="433900"/>
            </a:xfrm>
          </p:grpSpPr>
          <p:grpSp>
            <p:nvGrpSpPr>
              <p:cNvPr id="96411" name="Group 61">
                <a:extLst>
                  <a:ext uri="{FF2B5EF4-FFF2-40B4-BE49-F238E27FC236}">
                    <a16:creationId xmlns:a16="http://schemas.microsoft.com/office/drawing/2014/main" id="{028E84A4-BC41-7049-8C81-08A3FB505457}"/>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F25F3BBC-FBD3-3D49-AFB3-8098B6A1EE84}"/>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A63421E8-D7F1-7942-BB42-19FE85B79990}"/>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1191DD5D-BF84-CA44-8090-403A2D88B844}"/>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419" name="Straight Connector 69">
                  <a:extLst>
                    <a:ext uri="{FF2B5EF4-FFF2-40B4-BE49-F238E27FC236}">
                      <a16:creationId xmlns:a16="http://schemas.microsoft.com/office/drawing/2014/main" id="{AD8E6CE8-7FD7-C644-A6E4-3716DB38DC08}"/>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420" name="Straight Connector 70">
                  <a:extLst>
                    <a:ext uri="{FF2B5EF4-FFF2-40B4-BE49-F238E27FC236}">
                      <a16:creationId xmlns:a16="http://schemas.microsoft.com/office/drawing/2014/main" id="{CD09220A-92C8-C744-B9A3-F2CAE7B4C1CA}"/>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421" name="Straight Connector 71">
                  <a:extLst>
                    <a:ext uri="{FF2B5EF4-FFF2-40B4-BE49-F238E27FC236}">
                      <a16:creationId xmlns:a16="http://schemas.microsoft.com/office/drawing/2014/main" id="{356F081A-40D7-924F-868C-C67CD4E0496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1ED659B0-CBB8-CF45-8008-97D4A2979645}"/>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02652B45-903E-644D-A0AE-24C308713DCB}"/>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B417AA96-A490-4047-B422-49F617F84124}"/>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6799390F-E222-B74B-89DE-5CA42D06721A}"/>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96261" name="Group 15">
            <a:extLst>
              <a:ext uri="{FF2B5EF4-FFF2-40B4-BE49-F238E27FC236}">
                <a16:creationId xmlns:a16="http://schemas.microsoft.com/office/drawing/2014/main" id="{4B15146D-9223-3246-8BBC-60771AF66E6F}"/>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602782E8-D112-B04B-8421-9CD59BC6BB7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5E8E273F-EEBA-F74F-A28D-913778B953B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62" name="Group 73">
            <a:extLst>
              <a:ext uri="{FF2B5EF4-FFF2-40B4-BE49-F238E27FC236}">
                <a16:creationId xmlns:a16="http://schemas.microsoft.com/office/drawing/2014/main" id="{97042B3A-0142-A74C-B634-ADA628D4F10E}"/>
              </a:ext>
            </a:extLst>
          </p:cNvPr>
          <p:cNvGrpSpPr>
            <a:grpSpLocks/>
          </p:cNvGrpSpPr>
          <p:nvPr/>
        </p:nvGrpSpPr>
        <p:grpSpPr bwMode="auto">
          <a:xfrm>
            <a:off x="6523038" y="1654175"/>
            <a:ext cx="366712" cy="1309688"/>
            <a:chOff x="2368178" y="2124654"/>
            <a:chExt cx="274320" cy="982134"/>
          </a:xfrm>
        </p:grpSpPr>
        <p:grpSp>
          <p:nvGrpSpPr>
            <p:cNvPr id="96392" name="Group 74">
              <a:extLst>
                <a:ext uri="{FF2B5EF4-FFF2-40B4-BE49-F238E27FC236}">
                  <a16:creationId xmlns:a16="http://schemas.microsoft.com/office/drawing/2014/main" id="{04E9196A-1DD1-F548-B150-A9EB432C2BAD}"/>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AEF198B4-7798-5549-8537-C8C42EC3574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08B9EC19-9FD9-4342-A060-1E3028A454F4}"/>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393" name="Group 75">
              <a:extLst>
                <a:ext uri="{FF2B5EF4-FFF2-40B4-BE49-F238E27FC236}">
                  <a16:creationId xmlns:a16="http://schemas.microsoft.com/office/drawing/2014/main" id="{EAC551C5-8FD5-FD47-B915-82D4D99C08F0}"/>
                </a:ext>
              </a:extLst>
            </p:cNvPr>
            <p:cNvGrpSpPr>
              <a:grpSpLocks/>
            </p:cNvGrpSpPr>
            <p:nvPr/>
          </p:nvGrpSpPr>
          <p:grpSpPr bwMode="auto">
            <a:xfrm>
              <a:off x="2368178" y="2240639"/>
              <a:ext cx="274320" cy="113533"/>
              <a:chOff x="1237102" y="1657048"/>
              <a:chExt cx="1598445" cy="433900"/>
            </a:xfrm>
          </p:grpSpPr>
          <p:grpSp>
            <p:nvGrpSpPr>
              <p:cNvPr id="96394" name="Group 76">
                <a:extLst>
                  <a:ext uri="{FF2B5EF4-FFF2-40B4-BE49-F238E27FC236}">
                    <a16:creationId xmlns:a16="http://schemas.microsoft.com/office/drawing/2014/main" id="{20437175-12E2-734E-8058-36250CC97771}"/>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62047D7D-B2A6-064E-B335-6F21477A53B0}"/>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F260B800-FFC2-4046-9296-4B8D7EAF66B8}"/>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96180C67-AD01-9147-B0C9-C24AAFCD1475}"/>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402" name="Straight Connector 84">
                  <a:extLst>
                    <a:ext uri="{FF2B5EF4-FFF2-40B4-BE49-F238E27FC236}">
                      <a16:creationId xmlns:a16="http://schemas.microsoft.com/office/drawing/2014/main" id="{6BD56C1E-C89E-D14B-A350-B5A5503139B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403" name="Straight Connector 85">
                  <a:extLst>
                    <a:ext uri="{FF2B5EF4-FFF2-40B4-BE49-F238E27FC236}">
                      <a16:creationId xmlns:a16="http://schemas.microsoft.com/office/drawing/2014/main" id="{4C845571-17CD-0744-9401-EA605495810E}"/>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404" name="Straight Connector 86">
                  <a:extLst>
                    <a:ext uri="{FF2B5EF4-FFF2-40B4-BE49-F238E27FC236}">
                      <a16:creationId xmlns:a16="http://schemas.microsoft.com/office/drawing/2014/main" id="{F0B505C9-27F9-7943-9168-7DD47007FF2F}"/>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9870EC36-FA51-944F-9DF1-125868CC5A23}"/>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BC8E2BB5-2D6D-9442-A25C-F4ED6F0227AA}"/>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4D07BE87-961D-474A-B873-692C301ECA32}"/>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E7218CF5-ADE8-1E42-92BB-ECA7F03B3BD2}"/>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96263" name="Group 138">
            <a:extLst>
              <a:ext uri="{FF2B5EF4-FFF2-40B4-BE49-F238E27FC236}">
                <a16:creationId xmlns:a16="http://schemas.microsoft.com/office/drawing/2014/main" id="{1BA6568E-0951-C44C-B643-125D2EA0D103}"/>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8513BE3B-26C6-4A45-9731-6B4C037A40B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D555807-4006-254C-A949-3B9DB4BF0D9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72467975-6205-FF4C-B52A-4126E934935A}"/>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5CEDED01-1F91-3F4E-9227-1DDE75067FDB}"/>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204EEFA2-AD32-294F-8AA0-D11D3C0BA901}"/>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AF79D88A-E647-2048-B9CB-9EFEC6A3D37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FFCA1947-1794-944C-89A1-4B20EEBDC09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F61B9C28-920A-6A4E-831A-3E7A7B8297CF}"/>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B671FFFE-ADE3-4D47-B21A-86E35A89BB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1AC8612-A644-3F4F-9839-68328D9C305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25AE7085-430D-B84B-8C06-71C4C0766C8B}"/>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27133F7A-7BE6-864B-A6ED-43A9C552625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D3C18E61-F461-1843-90F8-47B1E27A4E5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FD85409D-43ED-F14C-A5D7-0F67D2B8C1B8}"/>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EF5AC5F7-E0C1-D747-8BE0-0A58D4E2AD1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138072C4-BD6C-6045-A780-65F61796731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8AA391F2-B847-CE47-B296-524429722BAB}"/>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A1395E00-044F-3745-9001-8CBD45112EC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1677DB1B-1032-7149-9B59-FB940014C76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04EDEEB7-015B-B34E-9681-837FCCA5A104}"/>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3E21738-CBD0-F44B-B714-40E45CC7132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0A81D3ED-25AE-794E-A3E1-919E0559EC4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72" name="Group 4">
            <a:extLst>
              <a:ext uri="{FF2B5EF4-FFF2-40B4-BE49-F238E27FC236}">
                <a16:creationId xmlns:a16="http://schemas.microsoft.com/office/drawing/2014/main" id="{00BC1DFD-C24B-A440-BB64-4666E5759993}"/>
              </a:ext>
            </a:extLst>
          </p:cNvPr>
          <p:cNvGrpSpPr>
            <a:grpSpLocks/>
          </p:cNvGrpSpPr>
          <p:nvPr/>
        </p:nvGrpSpPr>
        <p:grpSpPr bwMode="auto">
          <a:xfrm>
            <a:off x="2789238" y="1766888"/>
            <a:ext cx="366712" cy="1309687"/>
            <a:chOff x="2092152" y="1325314"/>
            <a:chExt cx="274320" cy="982134"/>
          </a:xfrm>
        </p:grpSpPr>
        <p:grpSp>
          <p:nvGrpSpPr>
            <p:cNvPr id="96386" name="Group 12">
              <a:extLst>
                <a:ext uri="{FF2B5EF4-FFF2-40B4-BE49-F238E27FC236}">
                  <a16:creationId xmlns:a16="http://schemas.microsoft.com/office/drawing/2014/main" id="{8364E0FA-FBD0-ED40-A796-42034E8DE11F}"/>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ED4A754F-E9BE-8A48-A134-A9018409CE8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C4DB244C-0AE6-A547-9BA7-63180F4FDB10}"/>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F84F9B92-74DC-F54B-96A8-8CB7D694A35B}"/>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73" name="Group 21">
            <a:extLst>
              <a:ext uri="{FF2B5EF4-FFF2-40B4-BE49-F238E27FC236}">
                <a16:creationId xmlns:a16="http://schemas.microsoft.com/office/drawing/2014/main" id="{44AA6A6E-F8C4-C449-9F81-66071431F498}"/>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6C45ABD2-165D-604C-AEE8-70CE92E1D9A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26D5FBA5-2E18-7D44-8A74-D7997773DCEE}"/>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74" name="Group 140">
            <a:extLst>
              <a:ext uri="{FF2B5EF4-FFF2-40B4-BE49-F238E27FC236}">
                <a16:creationId xmlns:a16="http://schemas.microsoft.com/office/drawing/2014/main" id="{BD36766C-9FD5-F74F-91EC-FDA80B41524D}"/>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67E992CF-8603-1F45-A234-36090E2B9BAA}"/>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458AD5A2-3BC7-1240-82DD-357623A40835}"/>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928DE294-6E7B-5A4E-93F5-971D20721490}"/>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381" name="Straight Connector 148">
              <a:extLst>
                <a:ext uri="{FF2B5EF4-FFF2-40B4-BE49-F238E27FC236}">
                  <a16:creationId xmlns:a16="http://schemas.microsoft.com/office/drawing/2014/main" id="{EF751035-0BBE-A04D-87F2-5D110A2ACF5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382" name="Straight Connector 149">
              <a:extLst>
                <a:ext uri="{FF2B5EF4-FFF2-40B4-BE49-F238E27FC236}">
                  <a16:creationId xmlns:a16="http://schemas.microsoft.com/office/drawing/2014/main" id="{93890A78-955A-7847-A6BF-28BF0A10A49C}"/>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383" name="Straight Connector 150">
              <a:extLst>
                <a:ext uri="{FF2B5EF4-FFF2-40B4-BE49-F238E27FC236}">
                  <a16:creationId xmlns:a16="http://schemas.microsoft.com/office/drawing/2014/main" id="{411D5C76-ECC4-4648-BCC0-7852FAF131CC}"/>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3412E0BA-EF0F-FA42-8CFA-DB45DD26EC84}"/>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C17FAC79-43C8-6B4F-B6AD-319324A90D16}"/>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A4258B91-BF9B-B043-A3DE-E43FEEC19935}"/>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22085789-EBBB-DF4E-A1E6-4549DE0C0E74}"/>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3901A0AA-8AEA-994D-94BB-93334173D7C5}"/>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6D4D7FC3-492A-184B-BED5-67BEE57ACFF6}"/>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96281" name="Group 237">
            <a:extLst>
              <a:ext uri="{FF2B5EF4-FFF2-40B4-BE49-F238E27FC236}">
                <a16:creationId xmlns:a16="http://schemas.microsoft.com/office/drawing/2014/main" id="{0203CB00-C539-6B42-8C11-88899E03A1E8}"/>
              </a:ext>
            </a:extLst>
          </p:cNvPr>
          <p:cNvGrpSpPr>
            <a:grpSpLocks/>
          </p:cNvGrpSpPr>
          <p:nvPr/>
        </p:nvGrpSpPr>
        <p:grpSpPr bwMode="auto">
          <a:xfrm>
            <a:off x="3281363" y="3043238"/>
            <a:ext cx="498475" cy="1309687"/>
            <a:chOff x="587671" y="2548983"/>
            <a:chExt cx="374400" cy="982134"/>
          </a:xfrm>
        </p:grpSpPr>
        <p:grpSp>
          <p:nvGrpSpPr>
            <p:cNvPr id="96372" name="Group 238">
              <a:extLst>
                <a:ext uri="{FF2B5EF4-FFF2-40B4-BE49-F238E27FC236}">
                  <a16:creationId xmlns:a16="http://schemas.microsoft.com/office/drawing/2014/main" id="{AB0004F2-F16F-094B-AE4B-37794B493642}"/>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C45A3CC4-84A8-B944-AED4-44D620028F41}"/>
                  </a:ext>
                </a:extLst>
              </p:cNvPr>
              <p:cNvSpPr/>
              <p:nvPr/>
            </p:nvSpPr>
            <p:spPr bwMode="auto">
              <a:xfrm>
                <a:off x="2692399" y="2184397"/>
                <a:ext cx="27424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E92902D-4D56-A846-B630-0EF824750988}"/>
                  </a:ext>
                </a:extLst>
              </p:cNvPr>
              <p:cNvSpPr/>
              <p:nvPr/>
            </p:nvSpPr>
            <p:spPr bwMode="auto">
              <a:xfrm>
                <a:off x="2711477" y="2540346"/>
                <a:ext cx="23608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71EB071D-7BD8-BD43-8A37-BCDE78AE2A0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78F20C62-2971-B14C-A088-2FA1034BC0EE}"/>
                </a:ext>
              </a:extLst>
            </p:cNvPr>
            <p:cNvSpPr/>
            <p:nvPr/>
          </p:nvSpPr>
          <p:spPr bwMode="auto">
            <a:xfrm>
              <a:off x="741485" y="2633506"/>
              <a:ext cx="97773"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180736B3-A078-8A4E-B994-B3F24C200587}"/>
                </a:ext>
              </a:extLst>
            </p:cNvPr>
            <p:cNvSpPr/>
            <p:nvPr/>
          </p:nvSpPr>
          <p:spPr bwMode="auto">
            <a:xfrm>
              <a:off x="618672" y="2633506"/>
              <a:ext cx="98965"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2" name="Group 244">
            <a:extLst>
              <a:ext uri="{FF2B5EF4-FFF2-40B4-BE49-F238E27FC236}">
                <a16:creationId xmlns:a16="http://schemas.microsoft.com/office/drawing/2014/main" id="{3A05AF11-8EFD-134C-9833-708B097AAD4B}"/>
              </a:ext>
            </a:extLst>
          </p:cNvPr>
          <p:cNvGrpSpPr>
            <a:grpSpLocks/>
          </p:cNvGrpSpPr>
          <p:nvPr/>
        </p:nvGrpSpPr>
        <p:grpSpPr bwMode="auto">
          <a:xfrm>
            <a:off x="9566275" y="1776413"/>
            <a:ext cx="500063" cy="1309687"/>
            <a:chOff x="587671" y="2548983"/>
            <a:chExt cx="374400" cy="982134"/>
          </a:xfrm>
        </p:grpSpPr>
        <p:grpSp>
          <p:nvGrpSpPr>
            <p:cNvPr id="96366" name="Group 245">
              <a:extLst>
                <a:ext uri="{FF2B5EF4-FFF2-40B4-BE49-F238E27FC236}">
                  <a16:creationId xmlns:a16="http://schemas.microsoft.com/office/drawing/2014/main" id="{E7EFBA8B-2143-8043-A411-B0273E6B4B38}"/>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E1F61A4C-F836-6F48-A6B4-3AD80EC79EB3}"/>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8B2B546-8F69-AE4B-811B-B63E55196998}"/>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347B06E7-7E58-A64A-B881-7E39EC022E8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7BE430CC-6BD2-3743-AD40-7DFF97414B37}"/>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DD39108C-57CA-C149-AB98-1E398AA85AD8}"/>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3" name="Group 251">
            <a:extLst>
              <a:ext uri="{FF2B5EF4-FFF2-40B4-BE49-F238E27FC236}">
                <a16:creationId xmlns:a16="http://schemas.microsoft.com/office/drawing/2014/main" id="{139A7640-94A5-2545-87FB-FE4D0E7004CC}"/>
              </a:ext>
            </a:extLst>
          </p:cNvPr>
          <p:cNvGrpSpPr>
            <a:grpSpLocks/>
          </p:cNvGrpSpPr>
          <p:nvPr/>
        </p:nvGrpSpPr>
        <p:grpSpPr bwMode="auto">
          <a:xfrm>
            <a:off x="7073900" y="1833563"/>
            <a:ext cx="471488" cy="1368425"/>
            <a:chOff x="1414123" y="1571676"/>
            <a:chExt cx="353568" cy="1026234"/>
          </a:xfrm>
        </p:grpSpPr>
        <p:grpSp>
          <p:nvGrpSpPr>
            <p:cNvPr id="96359" name="Group 252">
              <a:extLst>
                <a:ext uri="{FF2B5EF4-FFF2-40B4-BE49-F238E27FC236}">
                  <a16:creationId xmlns:a16="http://schemas.microsoft.com/office/drawing/2014/main" id="{AEB2D989-D868-E743-A48D-07710E62333C}"/>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51EED3DD-44AA-5B47-AE33-07EACEF601E4}"/>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89CE0415-A750-5049-A940-A7E9C1376257}"/>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B5E5372E-E922-4848-9564-4B054106DC62}"/>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6A08DE01-C04F-184A-A7C6-16D95ADB1564}"/>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957AE82B-62E5-3349-8561-17BAF0AAC97C}"/>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504A4F12-D859-9543-A8D7-26295D47F58D}"/>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4" name="Group 259">
            <a:extLst>
              <a:ext uri="{FF2B5EF4-FFF2-40B4-BE49-F238E27FC236}">
                <a16:creationId xmlns:a16="http://schemas.microsoft.com/office/drawing/2014/main" id="{F48C7424-B21C-7543-9FB3-E98A9687AF8D}"/>
              </a:ext>
            </a:extLst>
          </p:cNvPr>
          <p:cNvGrpSpPr>
            <a:grpSpLocks/>
          </p:cNvGrpSpPr>
          <p:nvPr/>
        </p:nvGrpSpPr>
        <p:grpSpPr bwMode="auto">
          <a:xfrm>
            <a:off x="7921625" y="1389063"/>
            <a:ext cx="366713" cy="1309687"/>
            <a:chOff x="2092152" y="1325314"/>
            <a:chExt cx="274320" cy="982134"/>
          </a:xfrm>
        </p:grpSpPr>
        <p:grpSp>
          <p:nvGrpSpPr>
            <p:cNvPr id="96355" name="Group 260">
              <a:extLst>
                <a:ext uri="{FF2B5EF4-FFF2-40B4-BE49-F238E27FC236}">
                  <a16:creationId xmlns:a16="http://schemas.microsoft.com/office/drawing/2014/main" id="{782EA190-56C8-D14F-A03F-8808277BCEC5}"/>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E1ABAEA4-CC96-2540-B79F-A8B6B459BB7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34DC65F3-FE37-BF42-A0C0-19D10C859C01}"/>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CCA5A0A5-E8DB-CC43-BAF6-5055FF854498}"/>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5" name="Group 264">
            <a:extLst>
              <a:ext uri="{FF2B5EF4-FFF2-40B4-BE49-F238E27FC236}">
                <a16:creationId xmlns:a16="http://schemas.microsoft.com/office/drawing/2014/main" id="{9F2AC466-A0A2-D142-A4F4-E4C9082E39C3}"/>
              </a:ext>
            </a:extLst>
          </p:cNvPr>
          <p:cNvGrpSpPr>
            <a:grpSpLocks/>
          </p:cNvGrpSpPr>
          <p:nvPr/>
        </p:nvGrpSpPr>
        <p:grpSpPr bwMode="auto">
          <a:xfrm>
            <a:off x="10323513" y="2986088"/>
            <a:ext cx="365125" cy="1309687"/>
            <a:chOff x="2092152" y="1325314"/>
            <a:chExt cx="274320" cy="982134"/>
          </a:xfrm>
        </p:grpSpPr>
        <p:grpSp>
          <p:nvGrpSpPr>
            <p:cNvPr id="96351" name="Group 265">
              <a:extLst>
                <a:ext uri="{FF2B5EF4-FFF2-40B4-BE49-F238E27FC236}">
                  <a16:creationId xmlns:a16="http://schemas.microsoft.com/office/drawing/2014/main" id="{C00B1D4E-E14C-A64A-A4F7-A74AAEAACC1F}"/>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6A596BCE-8C66-B047-8AE6-926182A7CD5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54328A1D-D848-964C-A91F-4F49DC1DF39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2BB85BF7-9094-D34F-AB94-8A7E8493E240}"/>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D52AEEE9-E5BD-2943-986F-3493C166CB06}"/>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1" name="Chord 270">
            <a:extLst>
              <a:ext uri="{FF2B5EF4-FFF2-40B4-BE49-F238E27FC236}">
                <a16:creationId xmlns:a16="http://schemas.microsoft.com/office/drawing/2014/main" id="{C222FBE8-F08F-F643-89BB-2A15535FA1A6}"/>
              </a:ext>
            </a:extLst>
          </p:cNvPr>
          <p:cNvSpPr/>
          <p:nvPr/>
        </p:nvSpPr>
        <p:spPr bwMode="auto">
          <a:xfrm rot="17528077">
            <a:off x="10694195" y="1513681"/>
            <a:ext cx="271462" cy="193675"/>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96288" name="Group 272">
            <a:extLst>
              <a:ext uri="{FF2B5EF4-FFF2-40B4-BE49-F238E27FC236}">
                <a16:creationId xmlns:a16="http://schemas.microsoft.com/office/drawing/2014/main" id="{A824AAF4-47AB-1140-9D59-9359EA44E603}"/>
              </a:ext>
            </a:extLst>
          </p:cNvPr>
          <p:cNvGrpSpPr>
            <a:grpSpLocks/>
          </p:cNvGrpSpPr>
          <p:nvPr/>
        </p:nvGrpSpPr>
        <p:grpSpPr bwMode="auto">
          <a:xfrm>
            <a:off x="2435225" y="3281363"/>
            <a:ext cx="365125" cy="1309687"/>
            <a:chOff x="2368178" y="2124654"/>
            <a:chExt cx="274320" cy="982134"/>
          </a:xfrm>
        </p:grpSpPr>
        <p:grpSp>
          <p:nvGrpSpPr>
            <p:cNvPr id="96336" name="Group 273">
              <a:extLst>
                <a:ext uri="{FF2B5EF4-FFF2-40B4-BE49-F238E27FC236}">
                  <a16:creationId xmlns:a16="http://schemas.microsoft.com/office/drawing/2014/main" id="{FB7A6963-6175-1D4F-B06B-F6EAF5215894}"/>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84859FB9-D53C-4042-A88D-9427DDB8E3A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677180A7-50C1-F54B-9E03-0E83306EFDA9}"/>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337" name="Group 274">
              <a:extLst>
                <a:ext uri="{FF2B5EF4-FFF2-40B4-BE49-F238E27FC236}">
                  <a16:creationId xmlns:a16="http://schemas.microsoft.com/office/drawing/2014/main" id="{66FAE24F-A580-2E4F-B739-91BBD527473E}"/>
                </a:ext>
              </a:extLst>
            </p:cNvPr>
            <p:cNvGrpSpPr>
              <a:grpSpLocks/>
            </p:cNvGrpSpPr>
            <p:nvPr/>
          </p:nvGrpSpPr>
          <p:grpSpPr bwMode="auto">
            <a:xfrm>
              <a:off x="2368178" y="2240639"/>
              <a:ext cx="274320" cy="113533"/>
              <a:chOff x="1237102" y="1657048"/>
              <a:chExt cx="1598445" cy="433900"/>
            </a:xfrm>
          </p:grpSpPr>
          <p:grpSp>
            <p:nvGrpSpPr>
              <p:cNvPr id="96338" name="Group 275">
                <a:extLst>
                  <a:ext uri="{FF2B5EF4-FFF2-40B4-BE49-F238E27FC236}">
                    <a16:creationId xmlns:a16="http://schemas.microsoft.com/office/drawing/2014/main" id="{57CCE65D-E4EC-384C-B32C-1D7AA728A1F3}"/>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0A2FAC58-072B-BD4B-9D30-B1BD07E17352}"/>
                    </a:ext>
                  </a:extLst>
                </p:cNvPr>
                <p:cNvSpPr/>
                <p:nvPr/>
              </p:nvSpPr>
              <p:spPr bwMode="auto">
                <a:xfrm>
                  <a:off x="1577641" y="1686949"/>
                  <a:ext cx="952114"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3A8B3A0D-975A-C24F-8ED2-D31AC15240DE}"/>
                    </a:ext>
                  </a:extLst>
                </p:cNvPr>
                <p:cNvSpPr/>
                <p:nvPr/>
              </p:nvSpPr>
              <p:spPr bwMode="auto">
                <a:xfrm>
                  <a:off x="2397712" y="1686949"/>
                  <a:ext cx="187641"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3150BE57-A19C-554A-9548-3CAD2EC2EBDD}"/>
                    </a:ext>
                  </a:extLst>
                </p:cNvPr>
                <p:cNvSpPr/>
                <p:nvPr/>
              </p:nvSpPr>
              <p:spPr bwMode="auto">
                <a:xfrm>
                  <a:off x="1515091" y="1696048"/>
                  <a:ext cx="187646"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346" name="Straight Connector 283">
                  <a:extLst>
                    <a:ext uri="{FF2B5EF4-FFF2-40B4-BE49-F238E27FC236}">
                      <a16:creationId xmlns:a16="http://schemas.microsoft.com/office/drawing/2014/main" id="{3533E834-AFA8-E74F-B586-90AE0BBEF90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347" name="Straight Connector 284">
                  <a:extLst>
                    <a:ext uri="{FF2B5EF4-FFF2-40B4-BE49-F238E27FC236}">
                      <a16:creationId xmlns:a16="http://schemas.microsoft.com/office/drawing/2014/main" id="{A968EFC0-BC46-C640-989E-477AEBD6BCF3}"/>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348" name="Straight Connector 285">
                  <a:extLst>
                    <a:ext uri="{FF2B5EF4-FFF2-40B4-BE49-F238E27FC236}">
                      <a16:creationId xmlns:a16="http://schemas.microsoft.com/office/drawing/2014/main" id="{9B01786E-98FC-8647-ACCD-DD17B7744C3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D1C85CDF-4309-5243-92AE-E52294767712}"/>
                  </a:ext>
                </a:extLst>
              </p:cNvPr>
              <p:cNvCxnSpPr/>
              <p:nvPr/>
            </p:nvCxnSpPr>
            <p:spPr bwMode="auto">
              <a:xfrm flipV="1">
                <a:off x="2328217" y="1686949"/>
                <a:ext cx="50733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A530F848-D9B3-4C4C-886B-91A27E5438BD}"/>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AC80BFC8-7FAC-514D-978E-9023244ABF6C}"/>
                  </a:ext>
                </a:extLst>
              </p:cNvPr>
              <p:cNvCxnSpPr/>
              <p:nvPr/>
            </p:nvCxnSpPr>
            <p:spPr bwMode="auto">
              <a:xfrm flipH="1" flipV="1">
                <a:off x="1237102" y="1655099"/>
                <a:ext cx="528182"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2A3F237D-B75E-7D40-AF7F-3A4CB7136012}"/>
                  </a:ext>
                </a:extLst>
              </p:cNvPr>
              <p:cNvCxnSpPr/>
              <p:nvPr/>
            </p:nvCxnSpPr>
            <p:spPr bwMode="auto">
              <a:xfrm flipH="1" flipV="1">
                <a:off x="1237102" y="1750644"/>
                <a:ext cx="535134"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a:extLst>
              <a:ext uri="{FF2B5EF4-FFF2-40B4-BE49-F238E27FC236}">
                <a16:creationId xmlns:a16="http://schemas.microsoft.com/office/drawing/2014/main" id="{A6ACB8F0-558B-D045-B527-889513D3D1BF}"/>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3ACB78C4-4287-EE44-8048-1C2D60F35A88}"/>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BE7056DC-16C9-664D-8EA9-1ABBA446C8CA}"/>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1" name="TextBox 290">
            <a:extLst>
              <a:ext uri="{FF2B5EF4-FFF2-40B4-BE49-F238E27FC236}">
                <a16:creationId xmlns:a16="http://schemas.microsoft.com/office/drawing/2014/main" id="{F906A67A-BBEC-7842-97C9-03C6BCC1B6AE}"/>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3" name="TextBox 292">
            <a:extLst>
              <a:ext uri="{FF2B5EF4-FFF2-40B4-BE49-F238E27FC236}">
                <a16:creationId xmlns:a16="http://schemas.microsoft.com/office/drawing/2014/main" id="{E1081CD1-6527-6C4F-B6E7-DAAE89554FE9}"/>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3ED17D78-9ED1-E64E-BB00-24BE5F13D67B}"/>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5" name="TextBox 294">
            <a:extLst>
              <a:ext uri="{FF2B5EF4-FFF2-40B4-BE49-F238E27FC236}">
                <a16:creationId xmlns:a16="http://schemas.microsoft.com/office/drawing/2014/main" id="{DD823264-8BB4-3149-B66C-D38F7EF4FFD3}"/>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296" name="TextBox 295">
            <a:extLst>
              <a:ext uri="{FF2B5EF4-FFF2-40B4-BE49-F238E27FC236}">
                <a16:creationId xmlns:a16="http://schemas.microsoft.com/office/drawing/2014/main" id="{C5542430-D03E-8E47-90A1-78C2A8F13AB1}"/>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7" name="TextBox 296">
            <a:extLst>
              <a:ext uri="{FF2B5EF4-FFF2-40B4-BE49-F238E27FC236}">
                <a16:creationId xmlns:a16="http://schemas.microsoft.com/office/drawing/2014/main" id="{223CC983-6FC2-2545-9400-EEA34AE8CFD3}"/>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CA13F1AC-2856-554E-89AC-A1C3CF5DE25B}"/>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8742BA7D-5622-6743-9F4E-1C90A6B79708}"/>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8022CD1F-F15E-A248-8E04-A1A869A830B0}"/>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6F2B36BD-C211-674F-8EFE-93E7F42EB8C8}"/>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0D17B78F-E8A6-F142-95F0-68AF42034CF8}"/>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F39F33E2-6F50-FA4F-B34D-EA1245954EC5}"/>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89C8E34E-4451-CA4F-A1FA-F37E7FE0034D}"/>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F7F62302-FEAA-4B49-B1C4-54438FA9981F}"/>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9AC23EC7-C0F1-054D-B3D3-376663CFA05D}"/>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7" name="TextBox 306">
            <a:extLst>
              <a:ext uri="{FF2B5EF4-FFF2-40B4-BE49-F238E27FC236}">
                <a16:creationId xmlns:a16="http://schemas.microsoft.com/office/drawing/2014/main" id="{228ABFDF-1EAC-2848-859F-33C6B81C3075}"/>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nvGrpSpPr>
          <p:cNvPr id="96308" name="Group 308">
            <a:extLst>
              <a:ext uri="{FF2B5EF4-FFF2-40B4-BE49-F238E27FC236}">
                <a16:creationId xmlns:a16="http://schemas.microsoft.com/office/drawing/2014/main" id="{46689996-7C41-6E4A-8678-2BD61B3B6143}"/>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7224959E-5BE1-AB4D-8631-63CD316B9CBC}"/>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3D6DAA88-8452-234C-A0B4-0F9C776A1C34}"/>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309" name="Group 311">
            <a:extLst>
              <a:ext uri="{FF2B5EF4-FFF2-40B4-BE49-F238E27FC236}">
                <a16:creationId xmlns:a16="http://schemas.microsoft.com/office/drawing/2014/main" id="{9BF357D1-99D0-D646-A6F7-D71981DB8DD4}"/>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A76F3379-2C0F-8F4B-940D-1E464160F7A4}"/>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2DB0C0FD-CD3B-4844-B0BA-7EDE6CBAE4ED}"/>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3D60E386-BC14-9E44-8436-0D3FB000FFBA}"/>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331" name="Straight Connector 315">
              <a:extLst>
                <a:ext uri="{FF2B5EF4-FFF2-40B4-BE49-F238E27FC236}">
                  <a16:creationId xmlns:a16="http://schemas.microsoft.com/office/drawing/2014/main" id="{D05B6CFC-2440-9A47-AAAD-388B373CFF0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332" name="Straight Connector 316">
              <a:extLst>
                <a:ext uri="{FF2B5EF4-FFF2-40B4-BE49-F238E27FC236}">
                  <a16:creationId xmlns:a16="http://schemas.microsoft.com/office/drawing/2014/main" id="{025ED75F-24D8-6047-B361-1CF7A179AB00}"/>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333" name="Straight Connector 317">
              <a:extLst>
                <a:ext uri="{FF2B5EF4-FFF2-40B4-BE49-F238E27FC236}">
                  <a16:creationId xmlns:a16="http://schemas.microsoft.com/office/drawing/2014/main" id="{1A9AEF2F-063A-514E-AA8A-87792A81873F}"/>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F2F22A22-C4C6-4046-9CDB-58DAC9E73AC8}"/>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EF190CF0-6631-D941-90A6-581A59D7BEEC}"/>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89B0E37B-95D0-534C-ACDA-5D74516E936F}"/>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277B60DC-F0D3-1546-9C6A-E1022BA792BF}"/>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EE07F47C-5EB5-8C4F-8B8B-A926A63E8926}"/>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7D988F0C-46C6-B24C-B06C-32C26EF7146A}"/>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D05F2624-5520-8941-9DA2-A9431258E58C}"/>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AADCA277-7D58-AF41-80D8-E944526D10FA}"/>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29" name="Picture 328">
            <a:extLst>
              <a:ext uri="{FF2B5EF4-FFF2-40B4-BE49-F238E27FC236}">
                <a16:creationId xmlns:a16="http://schemas.microsoft.com/office/drawing/2014/main" id="{DB852C4E-EFF2-E144-81C3-723A818CA77B}"/>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a:extLst>
              <a:ext uri="{FF2B5EF4-FFF2-40B4-BE49-F238E27FC236}">
                <a16:creationId xmlns:a16="http://schemas.microsoft.com/office/drawing/2014/main" id="{93AFC5B7-1D87-6D4D-A182-C59B2D95FB63}"/>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19ACF1CC-8290-B743-9D1C-CE1A0EA0752C}"/>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AFB7B617-67B5-624B-B443-E2CF2B3CD854}"/>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E7D1A4C3-1A78-C74C-8462-D0A3FC2A3349}"/>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762E4FBC-E433-2846-97C6-34624AF95800}"/>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80814C25-85D7-E946-855A-0F4785A30911}"/>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0713CD20-8D1C-9542-809A-A4AEA3698886}"/>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p:spPr>
      </p:pic>
      <p:pic>
        <p:nvPicPr>
          <p:cNvPr id="192" name="Picture 191">
            <a:extLst>
              <a:ext uri="{FF2B5EF4-FFF2-40B4-BE49-F238E27FC236}">
                <a16:creationId xmlns:a16="http://schemas.microsoft.com/office/drawing/2014/main" id="{59ADAB9A-8EB4-E24A-9A6C-3AAB50485B96}"/>
              </a:ext>
            </a:extLst>
          </p:cNvPr>
          <p:cNvPicPr>
            <a:picLocks noChangeAspect="1"/>
          </p:cNvPicPr>
          <p:nvPr/>
        </p:nvPicPr>
        <p:blipFill>
          <a:blip r:embed="rId6">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96327" name="Title 4">
            <a:extLst>
              <a:ext uri="{FF2B5EF4-FFF2-40B4-BE49-F238E27FC236}">
                <a16:creationId xmlns:a16="http://schemas.microsoft.com/office/drawing/2014/main" id="{3FC9144A-A3FB-774F-8ABB-3BFEAA0E3AD6}"/>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292"/>
                                        </p:tgtEl>
                                        <p:attrNameLst>
                                          <p:attrName>style.visibility</p:attrName>
                                        </p:attrNameLst>
                                      </p:cBhvr>
                                      <p:to>
                                        <p:strVal val="visible"/>
                                      </p:to>
                                    </p:set>
                                  </p:childTnLst>
                                </p:cTn>
                              </p:par>
                            </p:childTnLst>
                          </p:cTn>
                        </p:par>
                        <p:par>
                          <p:cTn id="10" fill="hold" nodeType="afterGroup">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290"/>
                                        </p:tgtEl>
                                        <p:attrNameLst>
                                          <p:attrName>style.visibility</p:attrName>
                                        </p:attrNameLst>
                                      </p:cBhvr>
                                      <p:to>
                                        <p:strVal val="visible"/>
                                      </p:to>
                                    </p:set>
                                  </p:childTnLst>
                                </p:cTn>
                              </p:par>
                            </p:childTnLst>
                          </p:cTn>
                        </p:par>
                        <p:par>
                          <p:cTn id="13" fill="hold" nodeType="afterGroup">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289"/>
                                        </p:tgtEl>
                                        <p:attrNameLst>
                                          <p:attrName>style.visibility</p:attrName>
                                        </p:attrNameLst>
                                      </p:cBhvr>
                                      <p:to>
                                        <p:strVal val="visible"/>
                                      </p:to>
                                    </p:set>
                                  </p:childTnLst>
                                </p:cTn>
                              </p:par>
                            </p:childTnLst>
                          </p:cTn>
                        </p:par>
                        <p:par>
                          <p:cTn id="16" fill="hold" nodeType="afterGroup">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291"/>
                                        </p:tgtEl>
                                        <p:attrNameLst>
                                          <p:attrName>style.visibility</p:attrName>
                                        </p:attrNameLst>
                                      </p:cBhvr>
                                      <p:to>
                                        <p:strVal val="visible"/>
                                      </p:to>
                                    </p:set>
                                  </p:childTnLst>
                                </p:cTn>
                              </p:par>
                            </p:childTnLst>
                          </p:cTn>
                        </p:par>
                        <p:par>
                          <p:cTn id="19" fill="hold" nodeType="afterGroup">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295"/>
                                        </p:tgtEl>
                                        <p:attrNameLst>
                                          <p:attrName>style.visibility</p:attrName>
                                        </p:attrNameLst>
                                      </p:cBhvr>
                                      <p:to>
                                        <p:strVal val="visible"/>
                                      </p:to>
                                    </p:set>
                                  </p:childTnLst>
                                </p:cTn>
                              </p:par>
                            </p:childTnLst>
                          </p:cTn>
                        </p:par>
                        <p:par>
                          <p:cTn id="22" fill="hold" nodeType="afterGroup">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293"/>
                                        </p:tgtEl>
                                        <p:attrNameLst>
                                          <p:attrName>style.visibility</p:attrName>
                                        </p:attrNameLst>
                                      </p:cBhvr>
                                      <p:to>
                                        <p:strVal val="visible"/>
                                      </p:to>
                                    </p:set>
                                  </p:childTnLst>
                                </p:cTn>
                              </p:par>
                            </p:childTnLst>
                          </p:cTn>
                        </p:par>
                        <p:par>
                          <p:cTn id="25" fill="hold" nodeType="afterGroup">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294"/>
                                        </p:tgtEl>
                                        <p:attrNameLst>
                                          <p:attrName>style.visibility</p:attrName>
                                        </p:attrNameLst>
                                      </p:cBhvr>
                                      <p:to>
                                        <p:strVal val="visible"/>
                                      </p:to>
                                    </p:set>
                                  </p:childTnLst>
                                </p:cTn>
                              </p:par>
                            </p:childTnLst>
                          </p:cTn>
                        </p:par>
                        <p:par>
                          <p:cTn id="28" fill="hold" nodeType="afterGroup">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297"/>
                                        </p:tgtEl>
                                        <p:attrNameLst>
                                          <p:attrName>style.visibility</p:attrName>
                                        </p:attrNameLst>
                                      </p:cBhvr>
                                      <p:to>
                                        <p:strVal val="visible"/>
                                      </p:to>
                                    </p:set>
                                  </p:childTnLst>
                                </p:cTn>
                              </p:par>
                            </p:childTnLst>
                          </p:cTn>
                        </p:par>
                        <p:par>
                          <p:cTn id="31" fill="hold" nodeType="afterGroup">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305"/>
                                        </p:tgtEl>
                                        <p:attrNameLst>
                                          <p:attrName>style.visibility</p:attrName>
                                        </p:attrNameLst>
                                      </p:cBhvr>
                                      <p:to>
                                        <p:strVal val="visible"/>
                                      </p:to>
                                    </p:set>
                                  </p:childTnLst>
                                </p:cTn>
                              </p:par>
                            </p:childTnLst>
                          </p:cTn>
                        </p:par>
                        <p:par>
                          <p:cTn id="34" fill="hold" nodeType="afterGroup">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296"/>
                                        </p:tgtEl>
                                        <p:attrNameLst>
                                          <p:attrName>style.visibility</p:attrName>
                                        </p:attrNameLst>
                                      </p:cBhvr>
                                      <p:to>
                                        <p:strVal val="visible"/>
                                      </p:to>
                                    </p:set>
                                  </p:childTnLst>
                                </p:cTn>
                              </p:par>
                            </p:childTnLst>
                          </p:cTn>
                        </p:par>
                        <p:par>
                          <p:cTn id="37" fill="hold" nodeType="afterGroup">
                            <p:stCondLst>
                              <p:cond delay="1000"/>
                            </p:stCondLst>
                            <p:childTnLst>
                              <p:par>
                                <p:cTn id="38" presetID="1" presetClass="entr" presetSubtype="0" fill="hold" grpId="0" nodeType="afterEffect">
                                  <p:stCondLst>
                                    <p:cond delay="100"/>
                                  </p:stCondLst>
                                  <p:childTnLst>
                                    <p:set>
                                      <p:cBhvr>
                                        <p:cTn id="39" dur="1" fill="hold">
                                          <p:stCondLst>
                                            <p:cond delay="0"/>
                                          </p:stCondLst>
                                        </p:cTn>
                                        <p:tgtEl>
                                          <p:spTgt spid="301"/>
                                        </p:tgtEl>
                                        <p:attrNameLst>
                                          <p:attrName>style.visibility</p:attrName>
                                        </p:attrNameLst>
                                      </p:cBhvr>
                                      <p:to>
                                        <p:strVal val="visible"/>
                                      </p:to>
                                    </p:set>
                                  </p:childTnLst>
                                </p:cTn>
                              </p:par>
                            </p:childTnLst>
                          </p:cTn>
                        </p:par>
                        <p:par>
                          <p:cTn id="40" fill="hold" nodeType="afterGroup">
                            <p:stCondLst>
                              <p:cond delay="1100"/>
                            </p:stCondLst>
                            <p:childTnLst>
                              <p:par>
                                <p:cTn id="41" presetID="1" presetClass="entr" presetSubtype="0" fill="hold" grpId="0" nodeType="afterEffect">
                                  <p:stCondLst>
                                    <p:cond delay="100"/>
                                  </p:stCondLst>
                                  <p:childTnLst>
                                    <p:set>
                                      <p:cBhvr>
                                        <p:cTn id="42" dur="1" fill="hold">
                                          <p:stCondLst>
                                            <p:cond delay="0"/>
                                          </p:stCondLst>
                                        </p:cTn>
                                        <p:tgtEl>
                                          <p:spTgt spid="298"/>
                                        </p:tgtEl>
                                        <p:attrNameLst>
                                          <p:attrName>style.visibility</p:attrName>
                                        </p:attrNameLst>
                                      </p:cBhvr>
                                      <p:to>
                                        <p:strVal val="visible"/>
                                      </p:to>
                                    </p:set>
                                  </p:childTnLst>
                                </p:cTn>
                              </p:par>
                            </p:childTnLst>
                          </p:cTn>
                        </p:par>
                        <p:par>
                          <p:cTn id="43" fill="hold" nodeType="afterGroup">
                            <p:stCondLst>
                              <p:cond delay="1200"/>
                            </p:stCondLst>
                            <p:childTnLst>
                              <p:par>
                                <p:cTn id="44" presetID="1" presetClass="entr" presetSubtype="0" fill="hold" grpId="0" nodeType="afterEffect">
                                  <p:stCondLst>
                                    <p:cond delay="100"/>
                                  </p:stCondLst>
                                  <p:childTnLst>
                                    <p:set>
                                      <p:cBhvr>
                                        <p:cTn id="45" dur="1" fill="hold">
                                          <p:stCondLst>
                                            <p:cond delay="0"/>
                                          </p:stCondLst>
                                        </p:cTn>
                                        <p:tgtEl>
                                          <p:spTgt spid="303"/>
                                        </p:tgtEl>
                                        <p:attrNameLst>
                                          <p:attrName>style.visibility</p:attrName>
                                        </p:attrNameLst>
                                      </p:cBhvr>
                                      <p:to>
                                        <p:strVal val="visible"/>
                                      </p:to>
                                    </p:set>
                                  </p:childTnLst>
                                </p:cTn>
                              </p:par>
                            </p:childTnLst>
                          </p:cTn>
                        </p:par>
                        <p:par>
                          <p:cTn id="46" fill="hold" nodeType="afterGroup">
                            <p:stCondLst>
                              <p:cond delay="1300"/>
                            </p:stCondLst>
                            <p:childTnLst>
                              <p:par>
                                <p:cTn id="47" presetID="1" presetClass="entr" presetSubtype="0" fill="hold" grpId="0" nodeType="afterEffect">
                                  <p:stCondLst>
                                    <p:cond delay="100"/>
                                  </p:stCondLst>
                                  <p:childTnLst>
                                    <p:set>
                                      <p:cBhvr>
                                        <p:cTn id="48" dur="1" fill="hold">
                                          <p:stCondLst>
                                            <p:cond delay="0"/>
                                          </p:stCondLst>
                                        </p:cTn>
                                        <p:tgtEl>
                                          <p:spTgt spid="299"/>
                                        </p:tgtEl>
                                        <p:attrNameLst>
                                          <p:attrName>style.visibility</p:attrName>
                                        </p:attrNameLst>
                                      </p:cBhvr>
                                      <p:to>
                                        <p:strVal val="visible"/>
                                      </p:to>
                                    </p:set>
                                  </p:childTnLst>
                                </p:cTn>
                              </p:par>
                            </p:childTnLst>
                          </p:cTn>
                        </p:par>
                        <p:par>
                          <p:cTn id="49" fill="hold" nodeType="afterGroup">
                            <p:stCondLst>
                              <p:cond delay="1400"/>
                            </p:stCondLst>
                            <p:childTnLst>
                              <p:par>
                                <p:cTn id="50" presetID="1" presetClass="entr" presetSubtype="0" fill="hold" grpId="0" nodeType="afterEffect">
                                  <p:stCondLst>
                                    <p:cond delay="100"/>
                                  </p:stCondLst>
                                  <p:childTnLst>
                                    <p:set>
                                      <p:cBhvr>
                                        <p:cTn id="51" dur="1" fill="hold">
                                          <p:stCondLst>
                                            <p:cond delay="0"/>
                                          </p:stCondLst>
                                        </p:cTn>
                                        <p:tgtEl>
                                          <p:spTgt spid="308"/>
                                        </p:tgtEl>
                                        <p:attrNameLst>
                                          <p:attrName>style.visibility</p:attrName>
                                        </p:attrNameLst>
                                      </p:cBhvr>
                                      <p:to>
                                        <p:strVal val="visible"/>
                                      </p:to>
                                    </p:set>
                                  </p:childTnLst>
                                </p:cTn>
                              </p:par>
                            </p:childTnLst>
                          </p:cTn>
                        </p:par>
                        <p:par>
                          <p:cTn id="52" fill="hold" nodeType="afterGroup">
                            <p:stCondLst>
                              <p:cond delay="1500"/>
                            </p:stCondLst>
                            <p:childTnLst>
                              <p:par>
                                <p:cTn id="53" presetID="1" presetClass="entr" presetSubtype="0" fill="hold" grpId="0" nodeType="afterEffect">
                                  <p:stCondLst>
                                    <p:cond delay="100"/>
                                  </p:stCondLst>
                                  <p:childTnLst>
                                    <p:set>
                                      <p:cBhvr>
                                        <p:cTn id="54" dur="1" fill="hold">
                                          <p:stCondLst>
                                            <p:cond delay="0"/>
                                          </p:stCondLst>
                                        </p:cTn>
                                        <p:tgtEl>
                                          <p:spTgt spid="304"/>
                                        </p:tgtEl>
                                        <p:attrNameLst>
                                          <p:attrName>style.visibility</p:attrName>
                                        </p:attrNameLst>
                                      </p:cBhvr>
                                      <p:to>
                                        <p:strVal val="visible"/>
                                      </p:to>
                                    </p:set>
                                  </p:childTnLst>
                                </p:cTn>
                              </p:par>
                            </p:childTnLst>
                          </p:cTn>
                        </p:par>
                        <p:par>
                          <p:cTn id="55" fill="hold" nodeType="afterGroup">
                            <p:stCondLst>
                              <p:cond delay="1600"/>
                            </p:stCondLst>
                            <p:childTnLst>
                              <p:par>
                                <p:cTn id="56" presetID="1" presetClass="entr" presetSubtype="0" fill="hold" grpId="0" nodeType="afterEffect">
                                  <p:stCondLst>
                                    <p:cond delay="100"/>
                                  </p:stCondLst>
                                  <p:childTnLst>
                                    <p:set>
                                      <p:cBhvr>
                                        <p:cTn id="57" dur="1" fill="hold">
                                          <p:stCondLst>
                                            <p:cond delay="0"/>
                                          </p:stCondLst>
                                        </p:cTn>
                                        <p:tgtEl>
                                          <p:spTgt spid="302"/>
                                        </p:tgtEl>
                                        <p:attrNameLst>
                                          <p:attrName>style.visibility</p:attrName>
                                        </p:attrNameLst>
                                      </p:cBhvr>
                                      <p:to>
                                        <p:strVal val="visible"/>
                                      </p:to>
                                    </p:set>
                                  </p:childTnLst>
                                </p:cTn>
                              </p:par>
                            </p:childTnLst>
                          </p:cTn>
                        </p:par>
                        <p:par>
                          <p:cTn id="58" fill="hold" nodeType="afterGroup">
                            <p:stCondLst>
                              <p:cond delay="1700"/>
                            </p:stCondLst>
                            <p:childTnLst>
                              <p:par>
                                <p:cTn id="59" presetID="1" presetClass="entr" presetSubtype="0" fill="hold" grpId="0" nodeType="afterEffect">
                                  <p:stCondLst>
                                    <p:cond delay="100"/>
                                  </p:stCondLst>
                                  <p:childTnLst>
                                    <p:set>
                                      <p:cBhvr>
                                        <p:cTn id="60" dur="1" fill="hold">
                                          <p:stCondLst>
                                            <p:cond delay="0"/>
                                          </p:stCondLst>
                                        </p:cTn>
                                        <p:tgtEl>
                                          <p:spTgt spid="306"/>
                                        </p:tgtEl>
                                        <p:attrNameLst>
                                          <p:attrName>style.visibility</p:attrName>
                                        </p:attrNameLst>
                                      </p:cBhvr>
                                      <p:to>
                                        <p:strVal val="visible"/>
                                      </p:to>
                                    </p:set>
                                  </p:childTnLst>
                                </p:cTn>
                              </p:par>
                            </p:childTnLst>
                          </p:cTn>
                        </p:par>
                        <p:par>
                          <p:cTn id="61" fill="hold" nodeType="afterGroup">
                            <p:stCondLst>
                              <p:cond delay="1800"/>
                            </p:stCondLst>
                            <p:childTnLst>
                              <p:par>
                                <p:cTn id="62" presetID="1" presetClass="entr" presetSubtype="0" fill="hold" grpId="0" nodeType="afterEffect">
                                  <p:stCondLst>
                                    <p:cond delay="100"/>
                                  </p:stCondLst>
                                  <p:childTnLst>
                                    <p:set>
                                      <p:cBhvr>
                                        <p:cTn id="63" dur="1" fill="hold">
                                          <p:stCondLst>
                                            <p:cond delay="0"/>
                                          </p:stCondLst>
                                        </p:cTn>
                                        <p:tgtEl>
                                          <p:spTgt spid="307"/>
                                        </p:tgtEl>
                                        <p:attrNameLst>
                                          <p:attrName>style.visibility</p:attrName>
                                        </p:attrNameLst>
                                      </p:cBhvr>
                                      <p:to>
                                        <p:strVal val="visible"/>
                                      </p:to>
                                    </p:set>
                                  </p:childTnLst>
                                </p:cTn>
                              </p:par>
                            </p:childTnLst>
                          </p:cTn>
                        </p:par>
                        <p:par>
                          <p:cTn id="64" fill="hold" nodeType="afterGroup">
                            <p:stCondLst>
                              <p:cond delay="1900"/>
                            </p:stCondLst>
                            <p:childTnLst>
                              <p:par>
                                <p:cTn id="65" presetID="1" presetClass="entr" presetSubtype="0" fill="hold" grpId="0" nodeType="afterEffect">
                                  <p:stCondLst>
                                    <p:cond delay="100"/>
                                  </p:stCondLst>
                                  <p:childTnLst>
                                    <p:set>
                                      <p:cBhvr>
                                        <p:cTn id="66"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32" grpId="0" animBg="1"/>
      <p:bldP spid="289" grpId="0" animBg="1"/>
      <p:bldP spid="290" grpId="0" animBg="1"/>
      <p:bldP spid="291"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307" name="TextBox 5">
            <a:extLst>
              <a:ext uri="{FF2B5EF4-FFF2-40B4-BE49-F238E27FC236}">
                <a16:creationId xmlns:a16="http://schemas.microsoft.com/office/drawing/2014/main" id="{8845D104-799C-954C-BC3F-34B216B45573}"/>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309" name="TextBox 7">
            <a:extLst>
              <a:ext uri="{FF2B5EF4-FFF2-40B4-BE49-F238E27FC236}">
                <a16:creationId xmlns:a16="http://schemas.microsoft.com/office/drawing/2014/main" id="{333DD43F-9E5C-8447-822C-ED08D7D5A9C5}"/>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98310" name="Group 2">
            <a:extLst>
              <a:ext uri="{FF2B5EF4-FFF2-40B4-BE49-F238E27FC236}">
                <a16:creationId xmlns:a16="http://schemas.microsoft.com/office/drawing/2014/main" id="{4AEEF02C-1180-AD4F-A89F-221DBC138D85}"/>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319" name="TextBox 9">
              <a:extLst>
                <a:ext uri="{FF2B5EF4-FFF2-40B4-BE49-F238E27FC236}">
                  <a16:creationId xmlns:a16="http://schemas.microsoft.com/office/drawing/2014/main" id="{48E17AD9-FEAB-5F46-80AC-6EAC09D835DF}"/>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98311" name="TextBox 10">
            <a:extLst>
              <a:ext uri="{FF2B5EF4-FFF2-40B4-BE49-F238E27FC236}">
                <a16:creationId xmlns:a16="http://schemas.microsoft.com/office/drawing/2014/main" id="{C4450993-0676-9647-8464-125ED31A482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98312" name="TextBox 11">
            <a:extLst>
              <a:ext uri="{FF2B5EF4-FFF2-40B4-BE49-F238E27FC236}">
                <a16:creationId xmlns:a16="http://schemas.microsoft.com/office/drawing/2014/main" id="{2740184D-C544-5C4D-AC39-B23FE14C6008}"/>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98314" name="Group 15">
            <a:extLst>
              <a:ext uri="{FF2B5EF4-FFF2-40B4-BE49-F238E27FC236}">
                <a16:creationId xmlns:a16="http://schemas.microsoft.com/office/drawing/2014/main" id="{73E6DFA7-3F95-F94A-98C6-7208F01C8827}"/>
              </a:ext>
            </a:extLst>
          </p:cNvPr>
          <p:cNvGrpSpPr>
            <a:grpSpLocks/>
          </p:cNvGrpSpPr>
          <p:nvPr/>
        </p:nvGrpSpPr>
        <p:grpSpPr bwMode="auto">
          <a:xfrm>
            <a:off x="974725" y="5546725"/>
            <a:ext cx="5032375" cy="1076325"/>
            <a:chOff x="974161" y="5546319"/>
            <a:chExt cx="5032939" cy="1077218"/>
          </a:xfrm>
        </p:grpSpPr>
        <p:sp>
          <p:nvSpPr>
            <p:cNvPr id="98316" name="TextBox 12">
              <a:extLst>
                <a:ext uri="{FF2B5EF4-FFF2-40B4-BE49-F238E27FC236}">
                  <a16:creationId xmlns:a16="http://schemas.microsoft.com/office/drawing/2014/main" id="{51637433-E9D5-8649-AD1C-DAC362AA2CA6}"/>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98315" name="TextBox 16">
            <a:extLst>
              <a:ext uri="{FF2B5EF4-FFF2-40B4-BE49-F238E27FC236}">
                <a16:creationId xmlns:a16="http://schemas.microsoft.com/office/drawing/2014/main" id="{D73E5ECA-971F-5546-8899-EE92B8D4F8D5}"/>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3075674E-86F5-F146-BD3F-DDB37802104F}"/>
              </a:ext>
            </a:extLst>
          </p:cNvPr>
          <p:cNvSpPr txBox="1"/>
          <p:nvPr/>
        </p:nvSpPr>
        <p:spPr>
          <a:xfrm>
            <a:off x="1622425" y="1071563"/>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0357" name="TextBox 7">
            <a:extLst>
              <a:ext uri="{FF2B5EF4-FFF2-40B4-BE49-F238E27FC236}">
                <a16:creationId xmlns:a16="http://schemas.microsoft.com/office/drawing/2014/main" id="{13508762-5A0C-7442-BCF3-26D84DA3F1F5}"/>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00358" name="Group 2">
            <a:extLst>
              <a:ext uri="{FF2B5EF4-FFF2-40B4-BE49-F238E27FC236}">
                <a16:creationId xmlns:a16="http://schemas.microsoft.com/office/drawing/2014/main" id="{BE86D2D0-E5E8-B841-AA24-C189A405992C}"/>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sp>
          <p:nvSpPr>
            <p:cNvPr id="10" name="TextBox 9">
              <a:extLst>
                <a:ext uri="{FF2B5EF4-FFF2-40B4-BE49-F238E27FC236}">
                  <a16:creationId xmlns:a16="http://schemas.microsoft.com/office/drawing/2014/main" id="{CEE5DCAD-A7E3-3C47-8EE8-C6B5116F0291}"/>
                </a:ext>
              </a:extLst>
            </p:cNvPr>
            <p:cNvSpPr txBox="1"/>
            <p:nvPr/>
          </p:nvSpPr>
          <p:spPr>
            <a:xfrm>
              <a:off x="1622342" y="3309185"/>
              <a:ext cx="4384758"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Show our doubly robust estimator</a:t>
              </a:r>
              <a:endParaRPr lang="en-US" sz="3200" b="1" i="1" dirty="0">
                <a:solidFill>
                  <a:schemeClr val="accent3"/>
                </a:solidFill>
                <a:latin typeface="Franklin Gothic Heavy" panose="020B0603020102020204" pitchFamily="34" charset="0"/>
              </a:endParaRPr>
            </a:p>
          </p:txBody>
        </p:sp>
      </p:grpSp>
      <p:sp>
        <p:nvSpPr>
          <p:cNvPr id="100359" name="TextBox 10">
            <a:extLst>
              <a:ext uri="{FF2B5EF4-FFF2-40B4-BE49-F238E27FC236}">
                <a16:creationId xmlns:a16="http://schemas.microsoft.com/office/drawing/2014/main" id="{E2BE6098-37C2-B940-A9E3-AFFCF716F22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 name="TextBox 11">
            <a:extLst>
              <a:ext uri="{FF2B5EF4-FFF2-40B4-BE49-F238E27FC236}">
                <a16:creationId xmlns:a16="http://schemas.microsoft.com/office/drawing/2014/main" id="{964723E6-9B1B-7D41-9BCF-6B1C1100C3BE}"/>
              </a:ext>
            </a:extLst>
          </p:cNvPr>
          <p:cNvSpPr txBox="1"/>
          <p:nvPr/>
        </p:nvSpPr>
        <p:spPr>
          <a:xfrm>
            <a:off x="1622425" y="4427538"/>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these </a:t>
            </a:r>
            <a:r>
              <a:rPr lang="en-US" sz="3200" b="1" i="1" dirty="0">
                <a:solidFill>
                  <a:schemeClr val="accent3"/>
                </a:solidFill>
                <a:latin typeface="Franklin Gothic Heavy" panose="020B0603020102020204" pitchFamily="34" charset="0"/>
              </a:rPr>
              <a:t>new</a:t>
            </a:r>
            <a:r>
              <a:rPr lang="en-US" sz="3200" b="1" dirty="0">
                <a:solidFill>
                  <a:schemeClr val="accent3"/>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00362" name="Group 15">
            <a:extLst>
              <a:ext uri="{FF2B5EF4-FFF2-40B4-BE49-F238E27FC236}">
                <a16:creationId xmlns:a16="http://schemas.microsoft.com/office/drawing/2014/main" id="{BD6E9C31-C587-1148-9028-802FEF71BB17}"/>
              </a:ext>
            </a:extLst>
          </p:cNvPr>
          <p:cNvGrpSpPr>
            <a:grpSpLocks/>
          </p:cNvGrpSpPr>
          <p:nvPr/>
        </p:nvGrpSpPr>
        <p:grpSpPr bwMode="auto">
          <a:xfrm>
            <a:off x="974725" y="5546725"/>
            <a:ext cx="5032375" cy="1076325"/>
            <a:chOff x="974161" y="5546319"/>
            <a:chExt cx="5032939" cy="1077218"/>
          </a:xfrm>
        </p:grpSpPr>
        <p:sp>
          <p:nvSpPr>
            <p:cNvPr id="13" name="TextBox 12">
              <a:extLst>
                <a:ext uri="{FF2B5EF4-FFF2-40B4-BE49-F238E27FC236}">
                  <a16:creationId xmlns:a16="http://schemas.microsoft.com/office/drawing/2014/main" id="{F5AAA7A0-D98A-A74D-B0F1-5E5221295F09}"/>
                </a:ext>
              </a:extLst>
            </p:cNvPr>
            <p:cNvSpPr txBox="1"/>
            <p:nvPr/>
          </p:nvSpPr>
          <p:spPr>
            <a:xfrm>
              <a:off x="1621934" y="5546319"/>
              <a:ext cx="4385166"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a:t>
              </a:r>
            </a:p>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grpSp>
      <p:sp>
        <p:nvSpPr>
          <p:cNvPr id="100363" name="TextBox 16">
            <a:extLst>
              <a:ext uri="{FF2B5EF4-FFF2-40B4-BE49-F238E27FC236}">
                <a16:creationId xmlns:a16="http://schemas.microsoft.com/office/drawing/2014/main" id="{D505EB28-30B1-9D42-8D86-A4C8DC8B34B1}"/>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01" name="Group 3">
            <a:extLst>
              <a:ext uri="{FF2B5EF4-FFF2-40B4-BE49-F238E27FC236}">
                <a16:creationId xmlns:a16="http://schemas.microsoft.com/office/drawing/2014/main" id="{F3EE31B0-63DE-9443-A2D3-C81DADFB0E93}"/>
              </a:ext>
            </a:extLst>
          </p:cNvPr>
          <p:cNvGrpSpPr>
            <a:grpSpLocks/>
          </p:cNvGrpSpPr>
          <p:nvPr/>
        </p:nvGrpSpPr>
        <p:grpSpPr bwMode="auto">
          <a:xfrm>
            <a:off x="1885950" y="2095500"/>
            <a:ext cx="471488" cy="1368425"/>
            <a:chOff x="1414123" y="1571676"/>
            <a:chExt cx="353568" cy="1026234"/>
          </a:xfrm>
        </p:grpSpPr>
        <p:grpSp>
          <p:nvGrpSpPr>
            <p:cNvPr id="102570" name="Group 6">
              <a:extLst>
                <a:ext uri="{FF2B5EF4-FFF2-40B4-BE49-F238E27FC236}">
                  <a16:creationId xmlns:a16="http://schemas.microsoft.com/office/drawing/2014/main" id="{F68F4BAD-08F9-5C4C-913A-12A3C7FD5BCB}"/>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0613C778-E9AD-334E-9F94-2F707294F28E}"/>
                  </a:ext>
                </a:extLst>
              </p:cNvPr>
              <p:cNvSpPr/>
              <p:nvPr/>
            </p:nvSpPr>
            <p:spPr bwMode="auto">
              <a:xfrm>
                <a:off x="2692232" y="2184347"/>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98325878-359F-0B42-9B44-02D3EED7D6E6}"/>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831F37F8-F790-F541-B27B-95958878DD70}"/>
                </a:ext>
              </a:extLst>
            </p:cNvPr>
            <p:cNvSpPr/>
            <p:nvPr/>
          </p:nvSpPr>
          <p:spPr bwMode="auto">
            <a:xfrm>
              <a:off x="1414123" y="1571676"/>
              <a:ext cx="174998"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D6CE30A9-443E-0246-975F-B6C5630D86FB}"/>
                </a:ext>
              </a:extLst>
            </p:cNvPr>
            <p:cNvSpPr/>
            <p:nvPr/>
          </p:nvSpPr>
          <p:spPr bwMode="auto">
            <a:xfrm rot="16200000">
              <a:off x="1601617" y="1532990"/>
              <a:ext cx="127387"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6EEFB59C-88D5-124E-9A9A-DE83E1F34531}"/>
                </a:ext>
              </a:extLst>
            </p:cNvPr>
            <p:cNvSpPr/>
            <p:nvPr/>
          </p:nvSpPr>
          <p:spPr bwMode="auto">
            <a:xfrm>
              <a:off x="1597454" y="1703825"/>
              <a:ext cx="9880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7589D1E4-2409-644E-A593-180F6246846B}"/>
                </a:ext>
              </a:extLst>
            </p:cNvPr>
            <p:cNvSpPr/>
            <p:nvPr/>
          </p:nvSpPr>
          <p:spPr bwMode="auto">
            <a:xfrm>
              <a:off x="1474837" y="1703825"/>
              <a:ext cx="98808"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84401B86-55CD-4443-9A5A-7A8E5EA61E87}"/>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nvGrpSpPr>
          <p:cNvPr id="102403" name="Group 9">
            <a:extLst>
              <a:ext uri="{FF2B5EF4-FFF2-40B4-BE49-F238E27FC236}">
                <a16:creationId xmlns:a16="http://schemas.microsoft.com/office/drawing/2014/main" id="{73FE97CE-492D-9E44-8ECA-2A73A980773B}"/>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DFA93C6C-E75D-6442-A723-08DCBB79690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B21E656A-2962-BA4A-8B8C-D55331123C19}"/>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04" name="Group 72">
            <a:extLst>
              <a:ext uri="{FF2B5EF4-FFF2-40B4-BE49-F238E27FC236}">
                <a16:creationId xmlns:a16="http://schemas.microsoft.com/office/drawing/2014/main" id="{82422223-FD87-2B48-ACB4-8CAD0E9F425E}"/>
              </a:ext>
            </a:extLst>
          </p:cNvPr>
          <p:cNvGrpSpPr>
            <a:grpSpLocks/>
          </p:cNvGrpSpPr>
          <p:nvPr/>
        </p:nvGrpSpPr>
        <p:grpSpPr bwMode="auto">
          <a:xfrm>
            <a:off x="7467600" y="3324225"/>
            <a:ext cx="365125" cy="1309688"/>
            <a:chOff x="2368178" y="2124654"/>
            <a:chExt cx="274320" cy="982134"/>
          </a:xfrm>
        </p:grpSpPr>
        <p:grpSp>
          <p:nvGrpSpPr>
            <p:cNvPr id="102553" name="Group 54">
              <a:extLst>
                <a:ext uri="{FF2B5EF4-FFF2-40B4-BE49-F238E27FC236}">
                  <a16:creationId xmlns:a16="http://schemas.microsoft.com/office/drawing/2014/main" id="{E56EB4B6-6D9C-7345-A466-3ECC99731EE6}"/>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FA43E249-875C-3340-9CEB-787640676B5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6583A148-D0F5-9445-979A-965A65E5777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554" name="Group 60">
              <a:extLst>
                <a:ext uri="{FF2B5EF4-FFF2-40B4-BE49-F238E27FC236}">
                  <a16:creationId xmlns:a16="http://schemas.microsoft.com/office/drawing/2014/main" id="{6AD2E320-21D4-4841-A994-C126A84F8D8B}"/>
                </a:ext>
              </a:extLst>
            </p:cNvPr>
            <p:cNvGrpSpPr>
              <a:grpSpLocks/>
            </p:cNvGrpSpPr>
            <p:nvPr/>
          </p:nvGrpSpPr>
          <p:grpSpPr bwMode="auto">
            <a:xfrm>
              <a:off x="2368178" y="2240639"/>
              <a:ext cx="274320" cy="113533"/>
              <a:chOff x="1237102" y="1657048"/>
              <a:chExt cx="1598445" cy="433900"/>
            </a:xfrm>
          </p:grpSpPr>
          <p:grpSp>
            <p:nvGrpSpPr>
              <p:cNvPr id="102555" name="Group 61">
                <a:extLst>
                  <a:ext uri="{FF2B5EF4-FFF2-40B4-BE49-F238E27FC236}">
                    <a16:creationId xmlns:a16="http://schemas.microsoft.com/office/drawing/2014/main" id="{5CF44D55-C14E-0143-9D32-D1EC42A6BB57}"/>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2788777C-A265-0D49-AB97-A2E8C081D82B}"/>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F7A4A278-9CB2-DB46-A4E1-0BAD18AF04D3}"/>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2EC50FB2-9D20-A146-A41C-DBED87181D17}"/>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563" name="Straight Connector 69">
                  <a:extLst>
                    <a:ext uri="{FF2B5EF4-FFF2-40B4-BE49-F238E27FC236}">
                      <a16:creationId xmlns:a16="http://schemas.microsoft.com/office/drawing/2014/main" id="{A33CBF79-480F-9342-B5FC-94B2E0BCAC5B}"/>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564" name="Straight Connector 70">
                  <a:extLst>
                    <a:ext uri="{FF2B5EF4-FFF2-40B4-BE49-F238E27FC236}">
                      <a16:creationId xmlns:a16="http://schemas.microsoft.com/office/drawing/2014/main" id="{497D3475-C1CC-A94A-A8A9-CF26E7696F0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565" name="Straight Connector 71">
                  <a:extLst>
                    <a:ext uri="{FF2B5EF4-FFF2-40B4-BE49-F238E27FC236}">
                      <a16:creationId xmlns:a16="http://schemas.microsoft.com/office/drawing/2014/main" id="{1ADED477-DB34-D342-8BBA-CEE907768AC3}"/>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E19531E2-22FD-144D-BAD5-B1F92FA3F0DB}"/>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DCA50AD4-017A-4F4C-AD75-5E0DDB26BAF1}"/>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0A6AC288-1321-3B4B-B200-059963E5CE61}"/>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ACADE41F-D780-5E41-AF77-AD7E73C623D9}"/>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2405" name="Group 15">
            <a:extLst>
              <a:ext uri="{FF2B5EF4-FFF2-40B4-BE49-F238E27FC236}">
                <a16:creationId xmlns:a16="http://schemas.microsoft.com/office/drawing/2014/main" id="{0A51B93E-1E3C-0140-8EDF-E361788B62EC}"/>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058664FF-668C-C948-9BFD-10E0B462BA7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6901343B-13EE-B941-9C45-CB1AF487E12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06" name="Group 73">
            <a:extLst>
              <a:ext uri="{FF2B5EF4-FFF2-40B4-BE49-F238E27FC236}">
                <a16:creationId xmlns:a16="http://schemas.microsoft.com/office/drawing/2014/main" id="{270995B1-CD37-DB4B-A54B-57C2FEDE9080}"/>
              </a:ext>
            </a:extLst>
          </p:cNvPr>
          <p:cNvGrpSpPr>
            <a:grpSpLocks/>
          </p:cNvGrpSpPr>
          <p:nvPr/>
        </p:nvGrpSpPr>
        <p:grpSpPr bwMode="auto">
          <a:xfrm>
            <a:off x="6523038" y="1654175"/>
            <a:ext cx="366712" cy="1309688"/>
            <a:chOff x="2368178" y="2124654"/>
            <a:chExt cx="274320" cy="982134"/>
          </a:xfrm>
        </p:grpSpPr>
        <p:grpSp>
          <p:nvGrpSpPr>
            <p:cNvPr id="102536" name="Group 74">
              <a:extLst>
                <a:ext uri="{FF2B5EF4-FFF2-40B4-BE49-F238E27FC236}">
                  <a16:creationId xmlns:a16="http://schemas.microsoft.com/office/drawing/2014/main" id="{9F7569CD-244C-AA45-B827-94EEA6145C9A}"/>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2BDAE936-35CF-B440-A508-75C28774E12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D6BCD6FC-E0BD-464A-97C6-653DF37E359E}"/>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537" name="Group 75">
              <a:extLst>
                <a:ext uri="{FF2B5EF4-FFF2-40B4-BE49-F238E27FC236}">
                  <a16:creationId xmlns:a16="http://schemas.microsoft.com/office/drawing/2014/main" id="{7CF23B51-C543-7041-8952-2149F86DBA4F}"/>
                </a:ext>
              </a:extLst>
            </p:cNvPr>
            <p:cNvGrpSpPr>
              <a:grpSpLocks/>
            </p:cNvGrpSpPr>
            <p:nvPr/>
          </p:nvGrpSpPr>
          <p:grpSpPr bwMode="auto">
            <a:xfrm>
              <a:off x="2368178" y="2240639"/>
              <a:ext cx="274320" cy="113533"/>
              <a:chOff x="1237102" y="1657048"/>
              <a:chExt cx="1598445" cy="433900"/>
            </a:xfrm>
          </p:grpSpPr>
          <p:grpSp>
            <p:nvGrpSpPr>
              <p:cNvPr id="102538" name="Group 76">
                <a:extLst>
                  <a:ext uri="{FF2B5EF4-FFF2-40B4-BE49-F238E27FC236}">
                    <a16:creationId xmlns:a16="http://schemas.microsoft.com/office/drawing/2014/main" id="{77CC270E-52E5-ED48-807E-585EE67C1199}"/>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15F9F88F-59A8-3748-AB15-1016C1E3482E}"/>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EF9ABF98-CB5E-7A41-898E-6772A6CCE3BE}"/>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1740810A-65AF-8F4B-87D1-D2BEB887F980}"/>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546" name="Straight Connector 84">
                  <a:extLst>
                    <a:ext uri="{FF2B5EF4-FFF2-40B4-BE49-F238E27FC236}">
                      <a16:creationId xmlns:a16="http://schemas.microsoft.com/office/drawing/2014/main" id="{9AD14C91-074B-EA41-A8C3-61E06051C9E4}"/>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547" name="Straight Connector 85">
                  <a:extLst>
                    <a:ext uri="{FF2B5EF4-FFF2-40B4-BE49-F238E27FC236}">
                      <a16:creationId xmlns:a16="http://schemas.microsoft.com/office/drawing/2014/main" id="{19404649-B220-334A-86AA-6B97A6B9C1FD}"/>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548" name="Straight Connector 86">
                  <a:extLst>
                    <a:ext uri="{FF2B5EF4-FFF2-40B4-BE49-F238E27FC236}">
                      <a16:creationId xmlns:a16="http://schemas.microsoft.com/office/drawing/2014/main" id="{F9140131-D328-EB46-9AED-6E48AC6506B0}"/>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5EE128F9-ABC1-A748-A45E-2CDACC29A03A}"/>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886ADA8B-340E-5A49-A5E7-C0C3E8C1590F}"/>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5A96538E-1AE3-B74C-8866-593B391F98A6}"/>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F5B0012D-64FB-2049-BCFA-13D8E79CC5B0}"/>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2407" name="Group 138">
            <a:extLst>
              <a:ext uri="{FF2B5EF4-FFF2-40B4-BE49-F238E27FC236}">
                <a16:creationId xmlns:a16="http://schemas.microsoft.com/office/drawing/2014/main" id="{574002A6-2E1A-1D48-83E4-207A52380387}"/>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EACD5070-2DE4-AA43-B482-895CF19C6D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9BE965E5-447B-D842-8519-D00171A6D9F4}"/>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369A543F-7BF6-3F4F-938E-90E4D8248258}"/>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99DACE38-7905-F242-9A0A-DDD9219D6906}"/>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544A84CE-DFBC-4A42-A97E-CA845FDCE841}"/>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5C5C8330-665F-744A-AC87-D2C0756C4F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2F451954-1CA4-154F-95EC-400CAFEC633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67B21D39-6D03-DB4F-9536-B99E96788C7F}"/>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61383CCA-CEF8-C84C-B6A5-0014B44255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531E5DB9-B208-8649-8F1D-065799F57FF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8633AF5F-0382-D047-82C5-E8A1DD1FC2E9}"/>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BD646B05-A99D-054A-864B-B0B260A9302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411FA413-9026-9B43-8C89-D66AE2DB917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6E829866-333E-9440-992E-1970ABE61BA6}"/>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F67EFE33-0840-6943-8F1D-BA43C411458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0E19FEB7-7D8C-A74B-82F1-806AAB66963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CAAC8FC2-1CFE-9042-A92A-BA29FB774A8B}"/>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EEC2CA6A-B7E7-DE4A-A522-5D53FD0D5E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E5FD4A54-8B12-E143-9E8C-626C6254416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B8F20701-4789-E245-9C18-24A6508D108E}"/>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2DB2F37-ED1D-9849-81A1-F4F014D84AB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A53DAC6B-D40E-CD49-86D6-A68F1A704B1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16" name="Group 4">
            <a:extLst>
              <a:ext uri="{FF2B5EF4-FFF2-40B4-BE49-F238E27FC236}">
                <a16:creationId xmlns:a16="http://schemas.microsoft.com/office/drawing/2014/main" id="{15AE8B8E-85FB-BF4A-A4BC-AF256A576BA2}"/>
              </a:ext>
            </a:extLst>
          </p:cNvPr>
          <p:cNvGrpSpPr>
            <a:grpSpLocks/>
          </p:cNvGrpSpPr>
          <p:nvPr/>
        </p:nvGrpSpPr>
        <p:grpSpPr bwMode="auto">
          <a:xfrm>
            <a:off x="2789238" y="1766888"/>
            <a:ext cx="366712" cy="1309687"/>
            <a:chOff x="2092152" y="1325314"/>
            <a:chExt cx="274320" cy="982134"/>
          </a:xfrm>
        </p:grpSpPr>
        <p:grpSp>
          <p:nvGrpSpPr>
            <p:cNvPr id="102530" name="Group 12">
              <a:extLst>
                <a:ext uri="{FF2B5EF4-FFF2-40B4-BE49-F238E27FC236}">
                  <a16:creationId xmlns:a16="http://schemas.microsoft.com/office/drawing/2014/main" id="{F110CA9B-75CE-914A-910E-709AA624319B}"/>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08D33205-4DA8-CC4E-B6E8-C99005008B3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7EE3D714-9E7B-3742-95E0-9B779932F094}"/>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B2180B38-8F22-114C-A523-FDF47AED41D2}"/>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17" name="Group 21">
            <a:extLst>
              <a:ext uri="{FF2B5EF4-FFF2-40B4-BE49-F238E27FC236}">
                <a16:creationId xmlns:a16="http://schemas.microsoft.com/office/drawing/2014/main" id="{58D33311-9D35-AD4B-8C1C-58E984E33F4E}"/>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31C90B6F-78B0-144D-A723-B3334EBE31D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FBDE6536-34C4-EA47-93E6-602373C79306}"/>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18" name="Group 140">
            <a:extLst>
              <a:ext uri="{FF2B5EF4-FFF2-40B4-BE49-F238E27FC236}">
                <a16:creationId xmlns:a16="http://schemas.microsoft.com/office/drawing/2014/main" id="{51E1F658-BF0A-BD44-894B-392B93D8D171}"/>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E2F8F6C3-6FA9-5946-ADF8-C5764FAA20AC}"/>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C6F86CD1-4B86-B14D-862F-74A97CFADB8B}"/>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7C31B0BC-D3C4-9447-87F1-A91848441A8A}"/>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525" name="Straight Connector 148">
              <a:extLst>
                <a:ext uri="{FF2B5EF4-FFF2-40B4-BE49-F238E27FC236}">
                  <a16:creationId xmlns:a16="http://schemas.microsoft.com/office/drawing/2014/main" id="{6A5C0E8D-0EA8-7D4C-8353-2EBF41189E41}"/>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526" name="Straight Connector 149">
              <a:extLst>
                <a:ext uri="{FF2B5EF4-FFF2-40B4-BE49-F238E27FC236}">
                  <a16:creationId xmlns:a16="http://schemas.microsoft.com/office/drawing/2014/main" id="{7E4E2F84-2328-3248-95FF-8DEC84DAF350}"/>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527" name="Straight Connector 150">
              <a:extLst>
                <a:ext uri="{FF2B5EF4-FFF2-40B4-BE49-F238E27FC236}">
                  <a16:creationId xmlns:a16="http://schemas.microsoft.com/office/drawing/2014/main" id="{A9CC0880-7039-D84A-A642-BB3605BB767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9CFC9007-B593-6342-A6B5-B3DAD87924AB}"/>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C947C383-87DE-364A-B475-200127044A56}"/>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E9E187EB-76B5-B747-962D-C97B6C3FACFA}"/>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78B21CB7-0FB5-5C4A-8584-5ED080EB3E33}"/>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AFC42A5A-2788-7740-BC10-7AFCA9104A2D}"/>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53DC7D6F-438A-8D44-B9CA-3A02D7017B4C}"/>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2425" name="Group 237">
            <a:extLst>
              <a:ext uri="{FF2B5EF4-FFF2-40B4-BE49-F238E27FC236}">
                <a16:creationId xmlns:a16="http://schemas.microsoft.com/office/drawing/2014/main" id="{0552A864-794F-2543-9CDF-5C09146D5C70}"/>
              </a:ext>
            </a:extLst>
          </p:cNvPr>
          <p:cNvGrpSpPr>
            <a:grpSpLocks/>
          </p:cNvGrpSpPr>
          <p:nvPr/>
        </p:nvGrpSpPr>
        <p:grpSpPr bwMode="auto">
          <a:xfrm>
            <a:off x="3281363" y="3043238"/>
            <a:ext cx="498475" cy="1309687"/>
            <a:chOff x="587671" y="2548983"/>
            <a:chExt cx="374400" cy="982134"/>
          </a:xfrm>
        </p:grpSpPr>
        <p:grpSp>
          <p:nvGrpSpPr>
            <p:cNvPr id="102516" name="Group 238">
              <a:extLst>
                <a:ext uri="{FF2B5EF4-FFF2-40B4-BE49-F238E27FC236}">
                  <a16:creationId xmlns:a16="http://schemas.microsoft.com/office/drawing/2014/main" id="{6C89B461-C352-054A-A8A4-66AF8EC39213}"/>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860F4A13-6373-0B44-8A6A-E798345A36AB}"/>
                  </a:ext>
                </a:extLst>
              </p:cNvPr>
              <p:cNvSpPr/>
              <p:nvPr/>
            </p:nvSpPr>
            <p:spPr bwMode="auto">
              <a:xfrm>
                <a:off x="2692399" y="2184397"/>
                <a:ext cx="27424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EA2E9A62-528A-244B-B6F9-37D60E8D94B7}"/>
                  </a:ext>
                </a:extLst>
              </p:cNvPr>
              <p:cNvSpPr/>
              <p:nvPr/>
            </p:nvSpPr>
            <p:spPr bwMode="auto">
              <a:xfrm>
                <a:off x="2711477" y="2540346"/>
                <a:ext cx="23608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27378B7D-20AA-B14F-AA00-15AF9422CEA6}"/>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CEB907C1-7969-0D4E-912B-E3FCCBB3C181}"/>
                </a:ext>
              </a:extLst>
            </p:cNvPr>
            <p:cNvSpPr/>
            <p:nvPr/>
          </p:nvSpPr>
          <p:spPr bwMode="auto">
            <a:xfrm>
              <a:off x="741485" y="2633506"/>
              <a:ext cx="97773"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B3C5F786-1371-0646-A223-8A2A20F37B04}"/>
                </a:ext>
              </a:extLst>
            </p:cNvPr>
            <p:cNvSpPr/>
            <p:nvPr/>
          </p:nvSpPr>
          <p:spPr bwMode="auto">
            <a:xfrm>
              <a:off x="618672" y="2633506"/>
              <a:ext cx="98965"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6" name="Group 244">
            <a:extLst>
              <a:ext uri="{FF2B5EF4-FFF2-40B4-BE49-F238E27FC236}">
                <a16:creationId xmlns:a16="http://schemas.microsoft.com/office/drawing/2014/main" id="{25EAAB70-CA6C-6741-9227-60A15559103F}"/>
              </a:ext>
            </a:extLst>
          </p:cNvPr>
          <p:cNvGrpSpPr>
            <a:grpSpLocks/>
          </p:cNvGrpSpPr>
          <p:nvPr/>
        </p:nvGrpSpPr>
        <p:grpSpPr bwMode="auto">
          <a:xfrm>
            <a:off x="9566275" y="1776413"/>
            <a:ext cx="500063" cy="1309687"/>
            <a:chOff x="587671" y="2548983"/>
            <a:chExt cx="374400" cy="982134"/>
          </a:xfrm>
        </p:grpSpPr>
        <p:grpSp>
          <p:nvGrpSpPr>
            <p:cNvPr id="102510" name="Group 245">
              <a:extLst>
                <a:ext uri="{FF2B5EF4-FFF2-40B4-BE49-F238E27FC236}">
                  <a16:creationId xmlns:a16="http://schemas.microsoft.com/office/drawing/2014/main" id="{54B0C94A-ADCA-FF4C-8958-B8B27DA0E21C}"/>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78EC6C37-D7CD-B94E-B0D0-D25E48775EEB}"/>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FF6BFFD7-F1DB-F147-9F19-C05182A1B5FC}"/>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B95D108C-C310-1549-BCBB-3E92D932338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43A2D006-5B64-BB4D-83D4-8D4D94873478}"/>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15E22546-5E0E-134E-8FFD-830F5204D014}"/>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7" name="Group 251">
            <a:extLst>
              <a:ext uri="{FF2B5EF4-FFF2-40B4-BE49-F238E27FC236}">
                <a16:creationId xmlns:a16="http://schemas.microsoft.com/office/drawing/2014/main" id="{4F4A4CC3-B6D1-5045-967E-16C35B6B56F6}"/>
              </a:ext>
            </a:extLst>
          </p:cNvPr>
          <p:cNvGrpSpPr>
            <a:grpSpLocks/>
          </p:cNvGrpSpPr>
          <p:nvPr/>
        </p:nvGrpSpPr>
        <p:grpSpPr bwMode="auto">
          <a:xfrm>
            <a:off x="7073900" y="1833563"/>
            <a:ext cx="471488" cy="1368425"/>
            <a:chOff x="1414123" y="1571676"/>
            <a:chExt cx="353568" cy="1026234"/>
          </a:xfrm>
        </p:grpSpPr>
        <p:grpSp>
          <p:nvGrpSpPr>
            <p:cNvPr id="102503" name="Group 252">
              <a:extLst>
                <a:ext uri="{FF2B5EF4-FFF2-40B4-BE49-F238E27FC236}">
                  <a16:creationId xmlns:a16="http://schemas.microsoft.com/office/drawing/2014/main" id="{F4E903C9-ACE9-C041-A32E-3094DA7978BA}"/>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411DA5C6-9D38-1A43-9A42-6C72CFE8DBFB}"/>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560E7103-B917-FC4D-BC59-6390E4420275}"/>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63733108-F76A-F249-963D-EA48897297DA}"/>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589BDE1A-363F-8C42-B05B-665FD2496D73}"/>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33B1C161-9F91-1B42-92B3-C2EF9CC7F125}"/>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73A31854-80F6-7549-ABB1-4153A7622AAC}"/>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8" name="Group 259">
            <a:extLst>
              <a:ext uri="{FF2B5EF4-FFF2-40B4-BE49-F238E27FC236}">
                <a16:creationId xmlns:a16="http://schemas.microsoft.com/office/drawing/2014/main" id="{77070238-468C-F647-953F-F1FFB758E456}"/>
              </a:ext>
            </a:extLst>
          </p:cNvPr>
          <p:cNvGrpSpPr>
            <a:grpSpLocks/>
          </p:cNvGrpSpPr>
          <p:nvPr/>
        </p:nvGrpSpPr>
        <p:grpSpPr bwMode="auto">
          <a:xfrm>
            <a:off x="7921625" y="1389063"/>
            <a:ext cx="366713" cy="1309687"/>
            <a:chOff x="2092152" y="1325314"/>
            <a:chExt cx="274320" cy="982134"/>
          </a:xfrm>
        </p:grpSpPr>
        <p:grpSp>
          <p:nvGrpSpPr>
            <p:cNvPr id="102499" name="Group 260">
              <a:extLst>
                <a:ext uri="{FF2B5EF4-FFF2-40B4-BE49-F238E27FC236}">
                  <a16:creationId xmlns:a16="http://schemas.microsoft.com/office/drawing/2014/main" id="{548E9D30-EDCC-7844-AF67-32842F8884F8}"/>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A23F5494-040E-9B44-95BE-8DEA345AAA9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67AC95D9-5F30-8B4E-9695-4890E7FE2833}"/>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683C7664-F746-6C41-A63F-AE0DB5AA4060}"/>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9" name="Group 264">
            <a:extLst>
              <a:ext uri="{FF2B5EF4-FFF2-40B4-BE49-F238E27FC236}">
                <a16:creationId xmlns:a16="http://schemas.microsoft.com/office/drawing/2014/main" id="{F397B627-1AF4-D84E-99C9-85667106FBE1}"/>
              </a:ext>
            </a:extLst>
          </p:cNvPr>
          <p:cNvGrpSpPr>
            <a:grpSpLocks/>
          </p:cNvGrpSpPr>
          <p:nvPr/>
        </p:nvGrpSpPr>
        <p:grpSpPr bwMode="auto">
          <a:xfrm>
            <a:off x="10323513" y="2986088"/>
            <a:ext cx="365125" cy="1309687"/>
            <a:chOff x="2092152" y="1325314"/>
            <a:chExt cx="274320" cy="982134"/>
          </a:xfrm>
        </p:grpSpPr>
        <p:grpSp>
          <p:nvGrpSpPr>
            <p:cNvPr id="102495" name="Group 265">
              <a:extLst>
                <a:ext uri="{FF2B5EF4-FFF2-40B4-BE49-F238E27FC236}">
                  <a16:creationId xmlns:a16="http://schemas.microsoft.com/office/drawing/2014/main" id="{C5A00CAF-FE14-0F4D-B899-6948B1B5847D}"/>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4A08307A-214E-5340-9B37-F5867A2BFB5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C0EDBEE6-10D1-DE48-B142-384BA91093D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C4997D17-9E85-F94A-A7B4-C202FB73F592}"/>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D2B9C4DD-1717-6646-821B-303527A80961}"/>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1" name="Chord 270">
            <a:extLst>
              <a:ext uri="{FF2B5EF4-FFF2-40B4-BE49-F238E27FC236}">
                <a16:creationId xmlns:a16="http://schemas.microsoft.com/office/drawing/2014/main" id="{6ED118C6-8D42-CF4F-925F-891D11025648}"/>
              </a:ext>
            </a:extLst>
          </p:cNvPr>
          <p:cNvSpPr/>
          <p:nvPr/>
        </p:nvSpPr>
        <p:spPr bwMode="auto">
          <a:xfrm rot="17528077">
            <a:off x="10694195" y="1513681"/>
            <a:ext cx="271462" cy="193675"/>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2432" name="Group 272">
            <a:extLst>
              <a:ext uri="{FF2B5EF4-FFF2-40B4-BE49-F238E27FC236}">
                <a16:creationId xmlns:a16="http://schemas.microsoft.com/office/drawing/2014/main" id="{49D67400-1857-CC48-B26A-F689BE15062D}"/>
              </a:ext>
            </a:extLst>
          </p:cNvPr>
          <p:cNvGrpSpPr>
            <a:grpSpLocks/>
          </p:cNvGrpSpPr>
          <p:nvPr/>
        </p:nvGrpSpPr>
        <p:grpSpPr bwMode="auto">
          <a:xfrm>
            <a:off x="2435225" y="3281363"/>
            <a:ext cx="365125" cy="1309687"/>
            <a:chOff x="2368178" y="2124654"/>
            <a:chExt cx="274320" cy="982134"/>
          </a:xfrm>
        </p:grpSpPr>
        <p:grpSp>
          <p:nvGrpSpPr>
            <p:cNvPr id="102480" name="Group 273">
              <a:extLst>
                <a:ext uri="{FF2B5EF4-FFF2-40B4-BE49-F238E27FC236}">
                  <a16:creationId xmlns:a16="http://schemas.microsoft.com/office/drawing/2014/main" id="{C738F06C-BE31-F548-A86F-D727816ED630}"/>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C1E13D52-AB13-DE4E-BFF6-57AF7BEAC13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3A41A792-EEFC-4E4B-B191-9B9BB10612A6}"/>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81" name="Group 274">
              <a:extLst>
                <a:ext uri="{FF2B5EF4-FFF2-40B4-BE49-F238E27FC236}">
                  <a16:creationId xmlns:a16="http://schemas.microsoft.com/office/drawing/2014/main" id="{5C335114-02F0-0F47-8253-F53F502C665E}"/>
                </a:ext>
              </a:extLst>
            </p:cNvPr>
            <p:cNvGrpSpPr>
              <a:grpSpLocks/>
            </p:cNvGrpSpPr>
            <p:nvPr/>
          </p:nvGrpSpPr>
          <p:grpSpPr bwMode="auto">
            <a:xfrm>
              <a:off x="2368178" y="2240639"/>
              <a:ext cx="274320" cy="113533"/>
              <a:chOff x="1237102" y="1657048"/>
              <a:chExt cx="1598445" cy="433900"/>
            </a:xfrm>
          </p:grpSpPr>
          <p:grpSp>
            <p:nvGrpSpPr>
              <p:cNvPr id="102482" name="Group 275">
                <a:extLst>
                  <a:ext uri="{FF2B5EF4-FFF2-40B4-BE49-F238E27FC236}">
                    <a16:creationId xmlns:a16="http://schemas.microsoft.com/office/drawing/2014/main" id="{C19F2BBE-C76C-AB45-B162-9970CD31DDC5}"/>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A2D42CA0-E46D-1946-A4C0-2BB8AA2AE2D9}"/>
                    </a:ext>
                  </a:extLst>
                </p:cNvPr>
                <p:cNvSpPr/>
                <p:nvPr/>
              </p:nvSpPr>
              <p:spPr bwMode="auto">
                <a:xfrm>
                  <a:off x="1577641" y="1686949"/>
                  <a:ext cx="952114"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E0C2CA35-8ABD-5645-ABB8-D70ED42E653B}"/>
                    </a:ext>
                  </a:extLst>
                </p:cNvPr>
                <p:cNvSpPr/>
                <p:nvPr/>
              </p:nvSpPr>
              <p:spPr bwMode="auto">
                <a:xfrm>
                  <a:off x="2397712" y="1686949"/>
                  <a:ext cx="187641"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BB737739-1C94-574D-B845-9698C6992C14}"/>
                    </a:ext>
                  </a:extLst>
                </p:cNvPr>
                <p:cNvSpPr/>
                <p:nvPr/>
              </p:nvSpPr>
              <p:spPr bwMode="auto">
                <a:xfrm>
                  <a:off x="1515091" y="1696048"/>
                  <a:ext cx="187646"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90" name="Straight Connector 283">
                  <a:extLst>
                    <a:ext uri="{FF2B5EF4-FFF2-40B4-BE49-F238E27FC236}">
                      <a16:creationId xmlns:a16="http://schemas.microsoft.com/office/drawing/2014/main" id="{738E79EF-C856-1B4F-8A3A-00A712F2B9E8}"/>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491" name="Straight Connector 284">
                  <a:extLst>
                    <a:ext uri="{FF2B5EF4-FFF2-40B4-BE49-F238E27FC236}">
                      <a16:creationId xmlns:a16="http://schemas.microsoft.com/office/drawing/2014/main" id="{FB1BFA07-B6E9-E041-BA25-FCA798A95C2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492" name="Straight Connector 285">
                  <a:extLst>
                    <a:ext uri="{FF2B5EF4-FFF2-40B4-BE49-F238E27FC236}">
                      <a16:creationId xmlns:a16="http://schemas.microsoft.com/office/drawing/2014/main" id="{D89E58FF-7037-B54F-ABFE-852A5218657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44E42B63-946D-E24E-AD2D-D88AB4E46777}"/>
                  </a:ext>
                </a:extLst>
              </p:cNvPr>
              <p:cNvCxnSpPr/>
              <p:nvPr/>
            </p:nvCxnSpPr>
            <p:spPr bwMode="auto">
              <a:xfrm flipV="1">
                <a:off x="2328217" y="1686949"/>
                <a:ext cx="50733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DB63AB77-3669-BA4D-B93D-74281E0FF529}"/>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B3842991-8B40-8A4A-887E-72D4872BC7AC}"/>
                  </a:ext>
                </a:extLst>
              </p:cNvPr>
              <p:cNvCxnSpPr/>
              <p:nvPr/>
            </p:nvCxnSpPr>
            <p:spPr bwMode="auto">
              <a:xfrm flipH="1" flipV="1">
                <a:off x="1237102" y="1655099"/>
                <a:ext cx="528182"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9985DBD9-4F21-0A48-8F7F-D1EA3FAE1DD0}"/>
                  </a:ext>
                </a:extLst>
              </p:cNvPr>
              <p:cNvCxnSpPr/>
              <p:nvPr/>
            </p:nvCxnSpPr>
            <p:spPr bwMode="auto">
              <a:xfrm flipH="1" flipV="1">
                <a:off x="1237102" y="1750644"/>
                <a:ext cx="535134"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a:extLst>
              <a:ext uri="{FF2B5EF4-FFF2-40B4-BE49-F238E27FC236}">
                <a16:creationId xmlns:a16="http://schemas.microsoft.com/office/drawing/2014/main" id="{284DD1E8-5902-2643-AF23-2D2445A8F030}"/>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65BB6B50-6E7D-0C4F-BAB4-B9868C39A109}"/>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DD4CB1AB-240A-F74C-AADC-D2339912BA22}"/>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1" name="TextBox 290">
            <a:extLst>
              <a:ext uri="{FF2B5EF4-FFF2-40B4-BE49-F238E27FC236}">
                <a16:creationId xmlns:a16="http://schemas.microsoft.com/office/drawing/2014/main" id="{737E5257-86C1-A447-BA23-32590BF8ABC5}"/>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3" name="TextBox 292">
            <a:extLst>
              <a:ext uri="{FF2B5EF4-FFF2-40B4-BE49-F238E27FC236}">
                <a16:creationId xmlns:a16="http://schemas.microsoft.com/office/drawing/2014/main" id="{13EA7EE6-7CF1-E249-851A-58853F4F7891}"/>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CE8B1A2C-9B01-7B42-BB0D-04EB9F8DB9E3}"/>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5" name="TextBox 294">
            <a:extLst>
              <a:ext uri="{FF2B5EF4-FFF2-40B4-BE49-F238E27FC236}">
                <a16:creationId xmlns:a16="http://schemas.microsoft.com/office/drawing/2014/main" id="{0374327B-1EAA-2D4B-AB79-039E55BE39A4}"/>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296" name="TextBox 295">
            <a:extLst>
              <a:ext uri="{FF2B5EF4-FFF2-40B4-BE49-F238E27FC236}">
                <a16:creationId xmlns:a16="http://schemas.microsoft.com/office/drawing/2014/main" id="{2AE6017F-A7A7-BC4A-AE89-BBAB5C5786DE}"/>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7" name="TextBox 296">
            <a:extLst>
              <a:ext uri="{FF2B5EF4-FFF2-40B4-BE49-F238E27FC236}">
                <a16:creationId xmlns:a16="http://schemas.microsoft.com/office/drawing/2014/main" id="{A9683839-9B2E-4B42-85A8-D2E556182C47}"/>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7FA3B97F-6F64-DC4B-B402-4FAD6F7760EC}"/>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7F0EC900-BC51-9945-A27E-51E202A2E7E5}"/>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31C14F77-AF4E-F546-899E-D6E9711F5517}"/>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47D46712-EEE2-114B-9200-70AB95037A27}"/>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FD07822E-F25C-3A4B-8EB2-11F85F212713}"/>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3C1BA79F-8B3F-6A4E-A973-A4F2BDA7FD05}"/>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01774F8F-7E5C-894D-B103-7B1C7EE2FB3D}"/>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B1EF918A-D23A-0549-92FD-5146DFEB39C7}"/>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69BA6053-AB0E-D64C-B5E1-F6B0D340D758}"/>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7" name="TextBox 306">
            <a:extLst>
              <a:ext uri="{FF2B5EF4-FFF2-40B4-BE49-F238E27FC236}">
                <a16:creationId xmlns:a16="http://schemas.microsoft.com/office/drawing/2014/main" id="{8ADFA22B-DFB0-DE49-B54A-B18E3CF4ACED}"/>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nvGrpSpPr>
          <p:cNvPr id="102452" name="Group 308">
            <a:extLst>
              <a:ext uri="{FF2B5EF4-FFF2-40B4-BE49-F238E27FC236}">
                <a16:creationId xmlns:a16="http://schemas.microsoft.com/office/drawing/2014/main" id="{4C7F511D-6769-EE4C-904D-AD8A108B93A5}"/>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02A375EE-A3A5-0544-A5E8-79E6449CDF06}"/>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08284672-F039-2641-B3BB-1336044580F5}"/>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53" name="Group 311">
            <a:extLst>
              <a:ext uri="{FF2B5EF4-FFF2-40B4-BE49-F238E27FC236}">
                <a16:creationId xmlns:a16="http://schemas.microsoft.com/office/drawing/2014/main" id="{604B9C6F-3336-E54C-BA1C-E8A6BEA90F0D}"/>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FE7C57FD-558F-BE42-8713-8BA449688986}"/>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0807CDBF-A172-B14C-87B7-35C9F0F1F3CA}"/>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CEA66CB1-B88A-664F-AE64-3D0EB2A8A16F}"/>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75" name="Straight Connector 315">
              <a:extLst>
                <a:ext uri="{FF2B5EF4-FFF2-40B4-BE49-F238E27FC236}">
                  <a16:creationId xmlns:a16="http://schemas.microsoft.com/office/drawing/2014/main" id="{B704E944-DFC2-B54C-8411-293A72B75C25}"/>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476" name="Straight Connector 316">
              <a:extLst>
                <a:ext uri="{FF2B5EF4-FFF2-40B4-BE49-F238E27FC236}">
                  <a16:creationId xmlns:a16="http://schemas.microsoft.com/office/drawing/2014/main" id="{0D27B58A-DD54-2441-81E5-931BDC0D56E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477" name="Straight Connector 317">
              <a:extLst>
                <a:ext uri="{FF2B5EF4-FFF2-40B4-BE49-F238E27FC236}">
                  <a16:creationId xmlns:a16="http://schemas.microsoft.com/office/drawing/2014/main" id="{D9B8B269-ED7D-A74B-9B80-A19ED0466D7A}"/>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45978298-47E6-BF43-BBAB-D4131E869F6B}"/>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641D3AC5-5D8F-D645-AA18-E83EC866D739}"/>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C298ED7C-51FF-A643-9C82-5A1AAE55F201}"/>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53388F33-BD8A-4947-B99B-73F1D7B3AC09}"/>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FD7A9987-A696-4646-B38F-FEDE18067E65}"/>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372507A0-7DB3-3F4D-AFFD-CF9332FBF908}"/>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6294979E-97B4-F84C-AF06-227EB0956B25}"/>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868CD714-2934-C54B-8F76-85005F9732E1}"/>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29" name="Picture 328">
            <a:extLst>
              <a:ext uri="{FF2B5EF4-FFF2-40B4-BE49-F238E27FC236}">
                <a16:creationId xmlns:a16="http://schemas.microsoft.com/office/drawing/2014/main" id="{F962C85A-B7DA-B64A-9DA5-A06A1A12DB88}"/>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a:extLst>
              <a:ext uri="{FF2B5EF4-FFF2-40B4-BE49-F238E27FC236}">
                <a16:creationId xmlns:a16="http://schemas.microsoft.com/office/drawing/2014/main" id="{4980DCA1-2492-F14A-A4C4-4BB403A086B6}"/>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5ED3756A-2825-9A49-B064-DA9AF3300618}"/>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BB3A1975-248F-9A4A-8D4E-3BB3C27575D9}"/>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3F119DF6-7453-D543-9445-5FF98ADD48BE}"/>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686938B5-3941-2049-8848-4BC6B8DDF0B2}"/>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50C701B2-D0BD-5D42-AA44-959D7B6AA661}"/>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83AC37AC-C1D4-934D-BED1-0240219BD31E}"/>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p:spPr>
      </p:pic>
      <p:pic>
        <p:nvPicPr>
          <p:cNvPr id="192" name="Picture 191">
            <a:extLst>
              <a:ext uri="{FF2B5EF4-FFF2-40B4-BE49-F238E27FC236}">
                <a16:creationId xmlns:a16="http://schemas.microsoft.com/office/drawing/2014/main" id="{5418D0D5-BDC9-294F-B8E2-024EA585308D}"/>
              </a:ext>
            </a:extLst>
          </p:cNvPr>
          <p:cNvPicPr>
            <a:picLocks noChangeAspect="1"/>
          </p:cNvPicPr>
          <p:nvPr/>
        </p:nvPicPr>
        <p:blipFill>
          <a:blip r:embed="rId6">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02471" name="Title 4">
            <a:extLst>
              <a:ext uri="{FF2B5EF4-FFF2-40B4-BE49-F238E27FC236}">
                <a16:creationId xmlns:a16="http://schemas.microsoft.com/office/drawing/2014/main" id="{9740B3D7-6991-DC4A-8A14-6FB4A0521062}"/>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8964577F-6B96-9C40-BB42-BDCF514EA1F2}"/>
              </a:ext>
            </a:extLst>
          </p:cNvPr>
          <p:cNvGrpSpPr>
            <a:grpSpLocks/>
          </p:cNvGrpSpPr>
          <p:nvPr/>
        </p:nvGrpSpPr>
        <p:grpSpPr bwMode="auto">
          <a:xfrm>
            <a:off x="1801813" y="2095500"/>
            <a:ext cx="587375" cy="1368425"/>
            <a:chOff x="1351526" y="1571676"/>
            <a:chExt cx="440075" cy="1026234"/>
          </a:xfrm>
        </p:grpSpPr>
        <p:grpSp>
          <p:nvGrpSpPr>
            <p:cNvPr id="104601" name="Group 3">
              <a:extLst>
                <a:ext uri="{FF2B5EF4-FFF2-40B4-BE49-F238E27FC236}">
                  <a16:creationId xmlns:a16="http://schemas.microsoft.com/office/drawing/2014/main" id="{9A2A610C-C56D-274D-93CA-07DF75F03E06}"/>
                </a:ext>
              </a:extLst>
            </p:cNvPr>
            <p:cNvGrpSpPr>
              <a:grpSpLocks/>
            </p:cNvGrpSpPr>
            <p:nvPr/>
          </p:nvGrpSpPr>
          <p:grpSpPr bwMode="auto">
            <a:xfrm>
              <a:off x="1414123" y="1571676"/>
              <a:ext cx="353568" cy="1026234"/>
              <a:chOff x="1414123" y="1571676"/>
              <a:chExt cx="353568" cy="1026234"/>
            </a:xfrm>
          </p:grpSpPr>
          <p:grpSp>
            <p:nvGrpSpPr>
              <p:cNvPr id="104603" name="Group 6">
                <a:extLst>
                  <a:ext uri="{FF2B5EF4-FFF2-40B4-BE49-F238E27FC236}">
                    <a16:creationId xmlns:a16="http://schemas.microsoft.com/office/drawing/2014/main" id="{CB13B4E7-EFF2-3F40-92C6-C0DC70A391A4}"/>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1FCD1AD3-B164-4641-A9E3-C01DC29DA38F}"/>
                    </a:ext>
                  </a:extLst>
                </p:cNvPr>
                <p:cNvSpPr/>
                <p:nvPr/>
              </p:nvSpPr>
              <p:spPr bwMode="auto">
                <a:xfrm>
                  <a:off x="2692643" y="2184347"/>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9528B7DA-59E7-D942-902E-7B73B73A2828}"/>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C99D0FC6-18F6-2040-92F2-8E72397A0712}"/>
                  </a:ext>
                </a:extLst>
              </p:cNvPr>
              <p:cNvSpPr/>
              <p:nvPr/>
            </p:nvSpPr>
            <p:spPr bwMode="auto">
              <a:xfrm>
                <a:off x="1414564" y="1571676"/>
                <a:ext cx="174841"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8C975424-792C-644F-AF41-EEB0473967DA}"/>
                  </a:ext>
                </a:extLst>
              </p:cNvPr>
              <p:cNvSpPr/>
              <p:nvPr/>
            </p:nvSpPr>
            <p:spPr bwMode="auto">
              <a:xfrm rot="16200000">
                <a:off x="1601832" y="1533082"/>
                <a:ext cx="127387"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22865215-F9B9-A945-B895-A26E5638B203}"/>
                  </a:ext>
                </a:extLst>
              </p:cNvPr>
              <p:cNvSpPr/>
              <p:nvPr/>
            </p:nvSpPr>
            <p:spPr bwMode="auto">
              <a:xfrm>
                <a:off x="1597730" y="1703825"/>
                <a:ext cx="98720"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99A31D6F-689C-8841-B885-AB9B1EB5E0A3}"/>
                  </a:ext>
                </a:extLst>
              </p:cNvPr>
              <p:cNvSpPr/>
              <p:nvPr/>
            </p:nvSpPr>
            <p:spPr bwMode="auto">
              <a:xfrm>
                <a:off x="1475223" y="1703825"/>
                <a:ext cx="9871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C3C94B29-4063-924B-B472-9055556B9B7C}"/>
                </a:ext>
              </a:extLst>
            </p:cNvPr>
            <p:cNvSpPr txBox="1"/>
            <p:nvPr/>
          </p:nvSpPr>
          <p:spPr>
            <a:xfrm>
              <a:off x="1351526" y="2116937"/>
              <a:ext cx="440075" cy="34644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34" name="Group 33">
            <a:extLst>
              <a:ext uri="{FF2B5EF4-FFF2-40B4-BE49-F238E27FC236}">
                <a16:creationId xmlns:a16="http://schemas.microsoft.com/office/drawing/2014/main" id="{6F318224-020F-A442-BF7E-60668A24D920}"/>
              </a:ext>
            </a:extLst>
          </p:cNvPr>
          <p:cNvGrpSpPr>
            <a:grpSpLocks/>
          </p:cNvGrpSpPr>
          <p:nvPr/>
        </p:nvGrpSpPr>
        <p:grpSpPr bwMode="auto">
          <a:xfrm>
            <a:off x="766763" y="1520825"/>
            <a:ext cx="619125" cy="1309688"/>
            <a:chOff x="574479" y="1141172"/>
            <a:chExt cx="464618" cy="982134"/>
          </a:xfrm>
        </p:grpSpPr>
        <p:grpSp>
          <p:nvGrpSpPr>
            <p:cNvPr id="104585" name="Group 138">
              <a:extLst>
                <a:ext uri="{FF2B5EF4-FFF2-40B4-BE49-F238E27FC236}">
                  <a16:creationId xmlns:a16="http://schemas.microsoft.com/office/drawing/2014/main" id="{8134FC1E-E491-FA4D-AA5F-51E2674182C9}"/>
                </a:ext>
              </a:extLst>
            </p:cNvPr>
            <p:cNvGrpSpPr>
              <a:grpSpLocks/>
            </p:cNvGrpSpPr>
            <p:nvPr/>
          </p:nvGrpSpPr>
          <p:grpSpPr bwMode="auto">
            <a:xfrm>
              <a:off x="659847" y="1141172"/>
              <a:ext cx="274320" cy="982134"/>
              <a:chOff x="2692399" y="2184397"/>
              <a:chExt cx="274320" cy="982134"/>
            </a:xfrm>
          </p:grpSpPr>
          <p:sp>
            <p:nvSpPr>
              <p:cNvPr id="152" name="Oval 151">
                <a:extLst>
                  <a:ext uri="{FF2B5EF4-FFF2-40B4-BE49-F238E27FC236}">
                    <a16:creationId xmlns:a16="http://schemas.microsoft.com/office/drawing/2014/main" id="{D22ECE54-1EC3-B24E-9C35-F61498E92467}"/>
                  </a:ext>
                </a:extLst>
              </p:cNvPr>
              <p:cNvSpPr/>
              <p:nvPr/>
            </p:nvSpPr>
            <p:spPr bwMode="auto">
              <a:xfrm>
                <a:off x="2692806" y="2184397"/>
                <a:ext cx="274006"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0E393374-3E42-2D47-A0EB-E1EEB4ACB15D}"/>
                  </a:ext>
                </a:extLst>
              </p:cNvPr>
              <p:cNvSpPr/>
              <p:nvPr/>
            </p:nvSpPr>
            <p:spPr bwMode="auto">
              <a:xfrm>
                <a:off x="2711868" y="2540346"/>
                <a:ext cx="235883"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586" name="Group 140">
              <a:extLst>
                <a:ext uri="{FF2B5EF4-FFF2-40B4-BE49-F238E27FC236}">
                  <a16:creationId xmlns:a16="http://schemas.microsoft.com/office/drawing/2014/main" id="{666C7F83-DB7F-B244-A56C-C6ED5196F8AD}"/>
                </a:ext>
              </a:extLst>
            </p:cNvPr>
            <p:cNvGrpSpPr>
              <a:grpSpLocks/>
            </p:cNvGrpSpPr>
            <p:nvPr/>
          </p:nvGrpSpPr>
          <p:grpSpPr bwMode="auto">
            <a:xfrm>
              <a:off x="708050" y="1265454"/>
              <a:ext cx="183764" cy="105236"/>
              <a:chOff x="1517980" y="1688757"/>
              <a:chExt cx="1070783" cy="402191"/>
            </a:xfrm>
          </p:grpSpPr>
          <p:sp>
            <p:nvSpPr>
              <p:cNvPr id="146" name="Oval 145">
                <a:extLst>
                  <a:ext uri="{FF2B5EF4-FFF2-40B4-BE49-F238E27FC236}">
                    <a16:creationId xmlns:a16="http://schemas.microsoft.com/office/drawing/2014/main" id="{53EA06A2-6D58-7647-A7EE-E7BC4E00CE6C}"/>
                  </a:ext>
                </a:extLst>
              </p:cNvPr>
              <p:cNvSpPr/>
              <p:nvPr/>
            </p:nvSpPr>
            <p:spPr bwMode="auto">
              <a:xfrm>
                <a:off x="1579623" y="1686946"/>
                <a:ext cx="951030"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4042E34B-AC9C-3944-BE01-DF9F1FC84DB9}"/>
                  </a:ext>
                </a:extLst>
              </p:cNvPr>
              <p:cNvSpPr/>
              <p:nvPr/>
            </p:nvSpPr>
            <p:spPr bwMode="auto">
              <a:xfrm>
                <a:off x="2398756" y="1686946"/>
                <a:ext cx="18743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080A3849-DB0C-2045-9BF5-A68FDF82ED4E}"/>
                  </a:ext>
                </a:extLst>
              </p:cNvPr>
              <p:cNvSpPr/>
              <p:nvPr/>
            </p:nvSpPr>
            <p:spPr bwMode="auto">
              <a:xfrm>
                <a:off x="1517149" y="1696045"/>
                <a:ext cx="18742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596" name="Straight Connector 148">
                <a:extLst>
                  <a:ext uri="{FF2B5EF4-FFF2-40B4-BE49-F238E27FC236}">
                    <a16:creationId xmlns:a16="http://schemas.microsoft.com/office/drawing/2014/main" id="{88E5EE99-50A6-3E45-95CF-0D49F75132E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597" name="Straight Connector 149">
                <a:extLst>
                  <a:ext uri="{FF2B5EF4-FFF2-40B4-BE49-F238E27FC236}">
                    <a16:creationId xmlns:a16="http://schemas.microsoft.com/office/drawing/2014/main" id="{A16BF0BD-D492-F74F-A508-84C62CB90D6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598" name="Straight Connector 150">
                <a:extLst>
                  <a:ext uri="{FF2B5EF4-FFF2-40B4-BE49-F238E27FC236}">
                    <a16:creationId xmlns:a16="http://schemas.microsoft.com/office/drawing/2014/main" id="{ACAEF0B4-E58D-744C-AA51-FBEC7F705B3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55D369B3-4E93-D34C-8A26-B38720649C9D}"/>
                </a:ext>
              </a:extLst>
            </p:cNvPr>
            <p:cNvCxnSpPr/>
            <p:nvPr/>
          </p:nvCxnSpPr>
          <p:spPr bwMode="auto">
            <a:xfrm flipV="1">
              <a:off x="847293" y="1264980"/>
              <a:ext cx="86967"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B255B90C-8116-2B4C-AB61-046D48C3A83C}"/>
                </a:ext>
              </a:extLst>
            </p:cNvPr>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a:extLst>
                <a:ext uri="{FF2B5EF4-FFF2-40B4-BE49-F238E27FC236}">
                  <a16:creationId xmlns:a16="http://schemas.microsoft.com/office/drawing/2014/main" id="{DBD5CA62-EDEF-8641-A01A-1BB5BB0EEBA7}"/>
                </a:ext>
              </a:extLst>
            </p:cNvPr>
            <p:cNvCxnSpPr/>
            <p:nvPr/>
          </p:nvCxnSpPr>
          <p:spPr bwMode="auto">
            <a:xfrm flipV="1">
              <a:off x="850867" y="1281647"/>
              <a:ext cx="8339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2CD89F56-56AF-644F-BDDF-ED8F8D624306}"/>
                </a:ext>
              </a:extLst>
            </p:cNvPr>
            <p:cNvCxnSpPr/>
            <p:nvPr/>
          </p:nvCxnSpPr>
          <p:spPr bwMode="auto">
            <a:xfrm flipH="1" flipV="1">
              <a:off x="660255" y="1256647"/>
              <a:ext cx="89349"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559A1866-7C45-C74C-8687-FB2227F22A3E}"/>
                </a:ext>
              </a:extLst>
            </p:cNvPr>
            <p:cNvCxnSpPr/>
            <p:nvPr/>
          </p:nvCxnSpPr>
          <p:spPr bwMode="auto">
            <a:xfrm flipH="1" flipV="1">
              <a:off x="660255" y="1281647"/>
              <a:ext cx="90541"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a:extLst>
                <a:ext uri="{FF2B5EF4-FFF2-40B4-BE49-F238E27FC236}">
                  <a16:creationId xmlns:a16="http://schemas.microsoft.com/office/drawing/2014/main" id="{DF8A46AD-729D-DB4A-9749-7721823FEF5B}"/>
                </a:ext>
              </a:extLst>
            </p:cNvPr>
            <p:cNvSpPr txBox="1"/>
            <p:nvPr/>
          </p:nvSpPr>
          <p:spPr>
            <a:xfrm>
              <a:off x="574479" y="1606644"/>
              <a:ext cx="439600"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231" name="Group 230">
            <a:extLst>
              <a:ext uri="{FF2B5EF4-FFF2-40B4-BE49-F238E27FC236}">
                <a16:creationId xmlns:a16="http://schemas.microsoft.com/office/drawing/2014/main" id="{338288EA-87C2-ED4F-BA5E-6A42FF856819}"/>
              </a:ext>
            </a:extLst>
          </p:cNvPr>
          <p:cNvGrpSpPr>
            <a:grpSpLocks/>
          </p:cNvGrpSpPr>
          <p:nvPr/>
        </p:nvGrpSpPr>
        <p:grpSpPr bwMode="auto">
          <a:xfrm>
            <a:off x="2647950" y="1766888"/>
            <a:ext cx="587375" cy="1309687"/>
            <a:chOff x="1986246" y="1325314"/>
            <a:chExt cx="440075" cy="982134"/>
          </a:xfrm>
        </p:grpSpPr>
        <p:grpSp>
          <p:nvGrpSpPr>
            <p:cNvPr id="104579" name="Group 4">
              <a:extLst>
                <a:ext uri="{FF2B5EF4-FFF2-40B4-BE49-F238E27FC236}">
                  <a16:creationId xmlns:a16="http://schemas.microsoft.com/office/drawing/2014/main" id="{38A0ACFA-2553-4C47-9E54-D9D6CEAF91CE}"/>
                </a:ext>
              </a:extLst>
            </p:cNvPr>
            <p:cNvGrpSpPr>
              <a:grpSpLocks/>
            </p:cNvGrpSpPr>
            <p:nvPr/>
          </p:nvGrpSpPr>
          <p:grpSpPr bwMode="auto">
            <a:xfrm>
              <a:off x="2092152" y="1325314"/>
              <a:ext cx="274320" cy="982134"/>
              <a:chOff x="2092152" y="1325314"/>
              <a:chExt cx="274320" cy="982134"/>
            </a:xfrm>
          </p:grpSpPr>
          <p:grpSp>
            <p:nvGrpSpPr>
              <p:cNvPr id="104581" name="Group 12">
                <a:extLst>
                  <a:ext uri="{FF2B5EF4-FFF2-40B4-BE49-F238E27FC236}">
                    <a16:creationId xmlns:a16="http://schemas.microsoft.com/office/drawing/2014/main" id="{CB8A7D44-A2A2-4B4A-8B7C-790FB934026B}"/>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901B395B-47F0-4C4B-B15B-9833FA4BE117}"/>
                    </a:ext>
                  </a:extLst>
                </p:cNvPr>
                <p:cNvSpPr/>
                <p:nvPr/>
              </p:nvSpPr>
              <p:spPr bwMode="auto">
                <a:xfrm>
                  <a:off x="2692350" y="2184397"/>
                  <a:ext cx="27474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F32F77E1-12F3-CA4D-8934-893E45B584EA}"/>
                    </a:ext>
                  </a:extLst>
                </p:cNvPr>
                <p:cNvSpPr/>
                <p:nvPr/>
              </p:nvSpPr>
              <p:spPr bwMode="auto">
                <a:xfrm>
                  <a:off x="2711380" y="2540346"/>
                  <a:ext cx="23668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1B3D45D9-760C-6345-9E5C-D25A5AA64E6A}"/>
                  </a:ext>
                </a:extLst>
              </p:cNvPr>
              <p:cNvSpPr/>
              <p:nvPr/>
            </p:nvSpPr>
            <p:spPr bwMode="auto">
              <a:xfrm>
                <a:off x="2195579" y="1732453"/>
                <a:ext cx="130833"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3" name="TextBox 292">
              <a:extLst>
                <a:ext uri="{FF2B5EF4-FFF2-40B4-BE49-F238E27FC236}">
                  <a16:creationId xmlns:a16="http://schemas.microsoft.com/office/drawing/2014/main" id="{2A5CECFD-0D84-F34C-9F8D-3B949C0ED9CF}"/>
                </a:ext>
              </a:extLst>
            </p:cNvPr>
            <p:cNvSpPr txBox="1"/>
            <p:nvPr/>
          </p:nvSpPr>
          <p:spPr>
            <a:xfrm>
              <a:off x="1986246" y="1896738"/>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grpSp>
        <p:nvGrpSpPr>
          <p:cNvPr id="234" name="Group 233">
            <a:extLst>
              <a:ext uri="{FF2B5EF4-FFF2-40B4-BE49-F238E27FC236}">
                <a16:creationId xmlns:a16="http://schemas.microsoft.com/office/drawing/2014/main" id="{AEA488CC-A7A6-6F43-A19E-7110875AABEA}"/>
              </a:ext>
            </a:extLst>
          </p:cNvPr>
          <p:cNvGrpSpPr>
            <a:grpSpLocks/>
          </p:cNvGrpSpPr>
          <p:nvPr/>
        </p:nvGrpSpPr>
        <p:grpSpPr bwMode="auto">
          <a:xfrm>
            <a:off x="3159125" y="3043238"/>
            <a:ext cx="620713" cy="1309687"/>
            <a:chOff x="2369299" y="2282762"/>
            <a:chExt cx="465970" cy="982134"/>
          </a:xfrm>
        </p:grpSpPr>
        <p:grpSp>
          <p:nvGrpSpPr>
            <p:cNvPr id="104571" name="Group 237">
              <a:extLst>
                <a:ext uri="{FF2B5EF4-FFF2-40B4-BE49-F238E27FC236}">
                  <a16:creationId xmlns:a16="http://schemas.microsoft.com/office/drawing/2014/main" id="{DE7B844D-07B3-3D49-95E3-2F5731C5C5EA}"/>
                </a:ext>
              </a:extLst>
            </p:cNvPr>
            <p:cNvGrpSpPr>
              <a:grpSpLocks/>
            </p:cNvGrpSpPr>
            <p:nvPr/>
          </p:nvGrpSpPr>
          <p:grpSpPr bwMode="auto">
            <a:xfrm>
              <a:off x="2460869" y="2282762"/>
              <a:ext cx="374400" cy="982134"/>
              <a:chOff x="587671" y="2548983"/>
              <a:chExt cx="374400" cy="982134"/>
            </a:xfrm>
          </p:grpSpPr>
          <p:grpSp>
            <p:nvGrpSpPr>
              <p:cNvPr id="104573" name="Group 238">
                <a:extLst>
                  <a:ext uri="{FF2B5EF4-FFF2-40B4-BE49-F238E27FC236}">
                    <a16:creationId xmlns:a16="http://schemas.microsoft.com/office/drawing/2014/main" id="{DB55FFDF-DCA0-6946-8B30-942BDFB7D6EB}"/>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FE58A2DC-F9C0-8948-9079-1C414C59E3C5}"/>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B6674F17-E5D4-5F4C-B040-E4F91C7683C6}"/>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787DDD5E-ED06-3A4F-81F2-12A05F09DDA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F62A268C-0BBB-3C4E-9A90-455D26471A1D}"/>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007278C6-5B8E-9F4F-9C0A-9BE7DE7472E7}"/>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5" name="TextBox 294">
              <a:extLst>
                <a:ext uri="{FF2B5EF4-FFF2-40B4-BE49-F238E27FC236}">
                  <a16:creationId xmlns:a16="http://schemas.microsoft.com/office/drawing/2014/main" id="{94DBDA07-BEB9-F946-889D-0924721D040C}"/>
                </a:ext>
              </a:extLst>
            </p:cNvPr>
            <p:cNvSpPr txBox="1"/>
            <p:nvPr/>
          </p:nvSpPr>
          <p:spPr>
            <a:xfrm>
              <a:off x="2369299" y="2750615"/>
              <a:ext cx="439752"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36" name="Group 35">
            <a:extLst>
              <a:ext uri="{FF2B5EF4-FFF2-40B4-BE49-F238E27FC236}">
                <a16:creationId xmlns:a16="http://schemas.microsoft.com/office/drawing/2014/main" id="{6F8C9C56-FD5A-7648-9F31-87B135411DF5}"/>
              </a:ext>
            </a:extLst>
          </p:cNvPr>
          <p:cNvGrpSpPr>
            <a:grpSpLocks/>
          </p:cNvGrpSpPr>
          <p:nvPr/>
        </p:nvGrpSpPr>
        <p:grpSpPr bwMode="auto">
          <a:xfrm>
            <a:off x="6515100" y="3600450"/>
            <a:ext cx="587375" cy="1309688"/>
            <a:chOff x="4886854" y="2700228"/>
            <a:chExt cx="440075" cy="982134"/>
          </a:xfrm>
        </p:grpSpPr>
        <p:grpSp>
          <p:nvGrpSpPr>
            <p:cNvPr id="19" name="Group 18">
              <a:extLst>
                <a:ext uri="{FF2B5EF4-FFF2-40B4-BE49-F238E27FC236}">
                  <a16:creationId xmlns:a16="http://schemas.microsoft.com/office/drawing/2014/main" id="{0E9A680D-2516-CE41-A722-2397EA5AEBF3}"/>
                </a:ext>
              </a:extLst>
            </p:cNvPr>
            <p:cNvGrpSpPr/>
            <p:nvPr/>
          </p:nvGrpSpPr>
          <p:grpSpPr>
            <a:xfrm>
              <a:off x="4970918" y="2700228"/>
              <a:ext cx="274320" cy="982134"/>
              <a:chOff x="2692399" y="2184397"/>
              <a:chExt cx="274320" cy="982134"/>
            </a:xfrm>
            <a:solidFill>
              <a:schemeClr val="accent4"/>
            </a:solidFill>
          </p:grpSpPr>
          <p:sp>
            <p:nvSpPr>
              <p:cNvPr id="20" name="Oval 19">
                <a:extLst>
                  <a:ext uri="{FF2B5EF4-FFF2-40B4-BE49-F238E27FC236}">
                    <a16:creationId xmlns:a16="http://schemas.microsoft.com/office/drawing/2014/main" id="{8188957A-32B2-9A4D-9310-6AD82D4028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720A4EBC-FF72-2F4C-862C-DD173ED7FB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F406F16B-EE2A-E746-A100-B718CFAA9BA0}"/>
                </a:ext>
              </a:extLst>
            </p:cNvPr>
            <p:cNvSpPr/>
            <p:nvPr/>
          </p:nvSpPr>
          <p:spPr bwMode="auto">
            <a:xfrm rot="17528077">
              <a:off x="5043183" y="2752084"/>
              <a:ext cx="169046" cy="155810"/>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8" name="TextBox 297">
              <a:extLst>
                <a:ext uri="{FF2B5EF4-FFF2-40B4-BE49-F238E27FC236}">
                  <a16:creationId xmlns:a16="http://schemas.microsoft.com/office/drawing/2014/main" id="{3C1CE84A-4AFD-C54F-863A-80D8B136172C}"/>
                </a:ext>
              </a:extLst>
            </p:cNvPr>
            <p:cNvSpPr txBox="1"/>
            <p:nvPr/>
          </p:nvSpPr>
          <p:spPr>
            <a:xfrm>
              <a:off x="4886854" y="3189509"/>
              <a:ext cx="440075"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grpSp>
        <p:nvGrpSpPr>
          <p:cNvPr id="44" name="Group 43">
            <a:extLst>
              <a:ext uri="{FF2B5EF4-FFF2-40B4-BE49-F238E27FC236}">
                <a16:creationId xmlns:a16="http://schemas.microsoft.com/office/drawing/2014/main" id="{4A5C9D54-41FA-8E41-9018-462951D7F88B}"/>
              </a:ext>
            </a:extLst>
          </p:cNvPr>
          <p:cNvGrpSpPr>
            <a:grpSpLocks/>
          </p:cNvGrpSpPr>
          <p:nvPr/>
        </p:nvGrpSpPr>
        <p:grpSpPr bwMode="auto">
          <a:xfrm>
            <a:off x="9474200" y="1776413"/>
            <a:ext cx="592138" cy="1309687"/>
            <a:chOff x="7105323" y="1332018"/>
            <a:chExt cx="444206" cy="982134"/>
          </a:xfrm>
        </p:grpSpPr>
        <p:grpSp>
          <p:nvGrpSpPr>
            <p:cNvPr id="104560" name="Group 244">
              <a:extLst>
                <a:ext uri="{FF2B5EF4-FFF2-40B4-BE49-F238E27FC236}">
                  <a16:creationId xmlns:a16="http://schemas.microsoft.com/office/drawing/2014/main" id="{28546D46-44A2-5B49-AA98-764A5F1119F9}"/>
                </a:ext>
              </a:extLst>
            </p:cNvPr>
            <p:cNvGrpSpPr>
              <a:grpSpLocks/>
            </p:cNvGrpSpPr>
            <p:nvPr/>
          </p:nvGrpSpPr>
          <p:grpSpPr bwMode="auto">
            <a:xfrm>
              <a:off x="7175129" y="1332018"/>
              <a:ext cx="374400" cy="982134"/>
              <a:chOff x="587671" y="2548983"/>
              <a:chExt cx="374400" cy="982134"/>
            </a:xfrm>
          </p:grpSpPr>
          <p:grpSp>
            <p:nvGrpSpPr>
              <p:cNvPr id="104562" name="Group 245">
                <a:extLst>
                  <a:ext uri="{FF2B5EF4-FFF2-40B4-BE49-F238E27FC236}">
                    <a16:creationId xmlns:a16="http://schemas.microsoft.com/office/drawing/2014/main" id="{96DCD21C-5604-3540-BDC6-0B5884D48297}"/>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8285E9B3-4533-C94E-A525-2842B68DEF64}"/>
                    </a:ext>
                  </a:extLst>
                </p:cNvPr>
                <p:cNvSpPr/>
                <p:nvPr/>
              </p:nvSpPr>
              <p:spPr bwMode="auto">
                <a:xfrm>
                  <a:off x="2692857" y="2184397"/>
                  <a:ext cx="27390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A7A503F1-8BEC-D54F-B78B-3C7483F29F8E}"/>
                    </a:ext>
                  </a:extLst>
                </p:cNvPr>
                <p:cNvSpPr/>
                <p:nvPr/>
              </p:nvSpPr>
              <p:spPr bwMode="auto">
                <a:xfrm>
                  <a:off x="2711911" y="2540346"/>
                  <a:ext cx="23579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689233E6-6ECE-764C-85A1-AAC188BE36CC}"/>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93F8DDBA-AE0B-4B4A-9745-BA3647E9D58D}"/>
                  </a:ext>
                </a:extLst>
              </p:cNvPr>
              <p:cNvSpPr/>
              <p:nvPr/>
            </p:nvSpPr>
            <p:spPr bwMode="auto">
              <a:xfrm>
                <a:off x="741754" y="2633506"/>
                <a:ext cx="9765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CFE83690-AD82-F541-A7CD-006E84E2CBBF}"/>
                  </a:ext>
                </a:extLst>
              </p:cNvPr>
              <p:cNvSpPr/>
              <p:nvPr/>
            </p:nvSpPr>
            <p:spPr bwMode="auto">
              <a:xfrm>
                <a:off x="619092" y="2633506"/>
                <a:ext cx="9884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00" name="TextBox 299">
              <a:extLst>
                <a:ext uri="{FF2B5EF4-FFF2-40B4-BE49-F238E27FC236}">
                  <a16:creationId xmlns:a16="http://schemas.microsoft.com/office/drawing/2014/main" id="{8DAEF09C-873B-F04A-9AA3-36884AC446E9}"/>
                </a:ext>
              </a:extLst>
            </p:cNvPr>
            <p:cNvSpPr txBox="1"/>
            <p:nvPr/>
          </p:nvSpPr>
          <p:spPr>
            <a:xfrm>
              <a:off x="7105323" y="1815347"/>
              <a:ext cx="440633"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46" name="Group 45">
            <a:extLst>
              <a:ext uri="{FF2B5EF4-FFF2-40B4-BE49-F238E27FC236}">
                <a16:creationId xmlns:a16="http://schemas.microsoft.com/office/drawing/2014/main" id="{9FAE6ECE-1116-6F4F-B6F9-B3770E5CED93}"/>
              </a:ext>
            </a:extLst>
          </p:cNvPr>
          <p:cNvGrpSpPr>
            <a:grpSpLocks/>
          </p:cNvGrpSpPr>
          <p:nvPr/>
        </p:nvGrpSpPr>
        <p:grpSpPr bwMode="auto">
          <a:xfrm>
            <a:off x="7369175" y="3324225"/>
            <a:ext cx="587375" cy="1309688"/>
            <a:chOff x="5527235" y="2492898"/>
            <a:chExt cx="440075" cy="982134"/>
          </a:xfrm>
        </p:grpSpPr>
        <p:grpSp>
          <p:nvGrpSpPr>
            <p:cNvPr id="104543" name="Group 72">
              <a:extLst>
                <a:ext uri="{FF2B5EF4-FFF2-40B4-BE49-F238E27FC236}">
                  <a16:creationId xmlns:a16="http://schemas.microsoft.com/office/drawing/2014/main" id="{DAC80B8E-D548-C047-B9E9-C9BED581B95E}"/>
                </a:ext>
              </a:extLst>
            </p:cNvPr>
            <p:cNvGrpSpPr>
              <a:grpSpLocks/>
            </p:cNvGrpSpPr>
            <p:nvPr/>
          </p:nvGrpSpPr>
          <p:grpSpPr bwMode="auto">
            <a:xfrm>
              <a:off x="5600427" y="2492898"/>
              <a:ext cx="274320" cy="982134"/>
              <a:chOff x="2368178" y="2124654"/>
              <a:chExt cx="274320" cy="982134"/>
            </a:xfrm>
          </p:grpSpPr>
          <p:grpSp>
            <p:nvGrpSpPr>
              <p:cNvPr id="104545" name="Group 54">
                <a:extLst>
                  <a:ext uri="{FF2B5EF4-FFF2-40B4-BE49-F238E27FC236}">
                    <a16:creationId xmlns:a16="http://schemas.microsoft.com/office/drawing/2014/main" id="{9C311C8E-A99D-334A-8804-D0405F565901}"/>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9C370E3A-374F-BA4B-AF82-D53BA7E31A11}"/>
                    </a:ext>
                  </a:extLst>
                </p:cNvPr>
                <p:cNvSpPr/>
                <p:nvPr/>
              </p:nvSpPr>
              <p:spPr bwMode="auto">
                <a:xfrm>
                  <a:off x="2692949"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7BCA531B-AD3A-3740-A5DE-154979147018}"/>
                    </a:ext>
                  </a:extLst>
                </p:cNvPr>
                <p:cNvSpPr/>
                <p:nvPr/>
              </p:nvSpPr>
              <p:spPr bwMode="auto">
                <a:xfrm>
                  <a:off x="2711979"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546" name="Group 60">
                <a:extLst>
                  <a:ext uri="{FF2B5EF4-FFF2-40B4-BE49-F238E27FC236}">
                    <a16:creationId xmlns:a16="http://schemas.microsoft.com/office/drawing/2014/main" id="{7E2301CC-6388-6D40-9051-238223A90798}"/>
                  </a:ext>
                </a:extLst>
              </p:cNvPr>
              <p:cNvGrpSpPr>
                <a:grpSpLocks/>
              </p:cNvGrpSpPr>
              <p:nvPr/>
            </p:nvGrpSpPr>
            <p:grpSpPr bwMode="auto">
              <a:xfrm>
                <a:off x="2368178" y="2240639"/>
                <a:ext cx="274320" cy="113533"/>
                <a:chOff x="1237102" y="1657048"/>
                <a:chExt cx="1598445" cy="433900"/>
              </a:xfrm>
            </p:grpSpPr>
            <p:grpSp>
              <p:nvGrpSpPr>
                <p:cNvPr id="104547" name="Group 61">
                  <a:extLst>
                    <a:ext uri="{FF2B5EF4-FFF2-40B4-BE49-F238E27FC236}">
                      <a16:creationId xmlns:a16="http://schemas.microsoft.com/office/drawing/2014/main" id="{D1D59722-7473-B04D-80EE-FB87FD2BD03E}"/>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9D7B9DB8-6BBB-E54B-B3CC-2A105EECD720}"/>
                      </a:ext>
                    </a:extLst>
                  </p:cNvPr>
                  <p:cNvSpPr/>
                  <p:nvPr/>
                </p:nvSpPr>
                <p:spPr bwMode="auto">
                  <a:xfrm>
                    <a:off x="1579903" y="1686949"/>
                    <a:ext cx="949478"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DF5309B0-A037-B74E-B1AB-C103A0A2E27F}"/>
                      </a:ext>
                    </a:extLst>
                  </p:cNvPr>
                  <p:cNvSpPr/>
                  <p:nvPr/>
                </p:nvSpPr>
                <p:spPr bwMode="auto">
                  <a:xfrm>
                    <a:off x="2397703" y="1686949"/>
                    <a:ext cx="18712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67005951-5A83-EC47-858D-2E532D95E8E2}"/>
                      </a:ext>
                    </a:extLst>
                  </p:cNvPr>
                  <p:cNvSpPr/>
                  <p:nvPr/>
                </p:nvSpPr>
                <p:spPr bwMode="auto">
                  <a:xfrm>
                    <a:off x="1517526" y="1696048"/>
                    <a:ext cx="18712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555" name="Straight Connector 69">
                    <a:extLst>
                      <a:ext uri="{FF2B5EF4-FFF2-40B4-BE49-F238E27FC236}">
                        <a16:creationId xmlns:a16="http://schemas.microsoft.com/office/drawing/2014/main" id="{C2E968E8-431E-CA49-B7C6-C2F39F1A8C2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556" name="Straight Connector 70">
                    <a:extLst>
                      <a:ext uri="{FF2B5EF4-FFF2-40B4-BE49-F238E27FC236}">
                        <a16:creationId xmlns:a16="http://schemas.microsoft.com/office/drawing/2014/main" id="{D42F3B6D-921D-3349-AA2D-D92F5D02D73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557" name="Straight Connector 71">
                    <a:extLst>
                      <a:ext uri="{FF2B5EF4-FFF2-40B4-BE49-F238E27FC236}">
                        <a16:creationId xmlns:a16="http://schemas.microsoft.com/office/drawing/2014/main" id="{567103A8-093D-0D45-9136-92319EADB9F2}"/>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018E283B-EE91-E341-A850-7C115E65CA88}"/>
                    </a:ext>
                  </a:extLst>
                </p:cNvPr>
                <p:cNvCxnSpPr/>
                <p:nvPr/>
              </p:nvCxnSpPr>
              <p:spPr bwMode="auto">
                <a:xfrm flipV="1">
                  <a:off x="2328399" y="1686949"/>
                  <a:ext cx="50592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6E77A7FA-34D4-4149-AE17-D818602B8BE6}"/>
                    </a:ext>
                  </a:extLst>
                </p:cNvPr>
                <p:cNvCxnSpPr/>
                <p:nvPr/>
              </p:nvCxnSpPr>
              <p:spPr bwMode="auto">
                <a:xfrm flipV="1">
                  <a:off x="2349189" y="1750644"/>
                  <a:ext cx="485136"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DD2ECDB3-1F45-B743-834D-7259D9E02164}"/>
                    </a:ext>
                  </a:extLst>
                </p:cNvPr>
                <p:cNvCxnSpPr/>
                <p:nvPr/>
              </p:nvCxnSpPr>
              <p:spPr bwMode="auto">
                <a:xfrm flipH="1" flipV="1">
                  <a:off x="1240306" y="1655102"/>
                  <a:ext cx="526719"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B43CAAAF-EC2B-704F-81D3-68CF4306228C}"/>
                    </a:ext>
                  </a:extLst>
                </p:cNvPr>
                <p:cNvCxnSpPr/>
                <p:nvPr/>
              </p:nvCxnSpPr>
              <p:spPr bwMode="auto">
                <a:xfrm flipH="1" flipV="1">
                  <a:off x="1240306" y="1750644"/>
                  <a:ext cx="533652"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01" name="TextBox 300">
              <a:extLst>
                <a:ext uri="{FF2B5EF4-FFF2-40B4-BE49-F238E27FC236}">
                  <a16:creationId xmlns:a16="http://schemas.microsoft.com/office/drawing/2014/main" id="{0CEF3D16-F0D3-DD4C-B8E4-E6F5AD408EFE}"/>
                </a:ext>
              </a:extLst>
            </p:cNvPr>
            <p:cNvSpPr txBox="1"/>
            <p:nvPr/>
          </p:nvSpPr>
          <p:spPr>
            <a:xfrm>
              <a:off x="5527235" y="2966703"/>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43" name="Group 42">
            <a:extLst>
              <a:ext uri="{FF2B5EF4-FFF2-40B4-BE49-F238E27FC236}">
                <a16:creationId xmlns:a16="http://schemas.microsoft.com/office/drawing/2014/main" id="{04E62213-C584-3743-A955-2C1BF6E2CA08}"/>
              </a:ext>
            </a:extLst>
          </p:cNvPr>
          <p:cNvGrpSpPr>
            <a:grpSpLocks/>
          </p:cNvGrpSpPr>
          <p:nvPr/>
        </p:nvGrpSpPr>
        <p:grpSpPr bwMode="auto">
          <a:xfrm>
            <a:off x="7034213" y="1833563"/>
            <a:ext cx="587375" cy="1368425"/>
            <a:chOff x="5275665" y="1375098"/>
            <a:chExt cx="440075" cy="1026234"/>
          </a:xfrm>
        </p:grpSpPr>
        <p:grpSp>
          <p:nvGrpSpPr>
            <p:cNvPr id="104534" name="Group 251">
              <a:extLst>
                <a:ext uri="{FF2B5EF4-FFF2-40B4-BE49-F238E27FC236}">
                  <a16:creationId xmlns:a16="http://schemas.microsoft.com/office/drawing/2014/main" id="{23854B3C-2104-104F-AE0E-3E91D2379F79}"/>
                </a:ext>
              </a:extLst>
            </p:cNvPr>
            <p:cNvGrpSpPr>
              <a:grpSpLocks/>
            </p:cNvGrpSpPr>
            <p:nvPr/>
          </p:nvGrpSpPr>
          <p:grpSpPr bwMode="auto">
            <a:xfrm>
              <a:off x="5305142" y="1375098"/>
              <a:ext cx="353568" cy="1026234"/>
              <a:chOff x="1414123" y="1571676"/>
              <a:chExt cx="353568" cy="1026234"/>
            </a:xfrm>
          </p:grpSpPr>
          <p:grpSp>
            <p:nvGrpSpPr>
              <p:cNvPr id="104536" name="Group 252">
                <a:extLst>
                  <a:ext uri="{FF2B5EF4-FFF2-40B4-BE49-F238E27FC236}">
                    <a16:creationId xmlns:a16="http://schemas.microsoft.com/office/drawing/2014/main" id="{6F885FBA-2495-FB41-97CB-A9C05C89BACB}"/>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F3290F4B-2E3E-9547-BFDA-6236DD6399D4}"/>
                    </a:ext>
                  </a:extLst>
                </p:cNvPr>
                <p:cNvSpPr/>
                <p:nvPr/>
              </p:nvSpPr>
              <p:spPr bwMode="auto">
                <a:xfrm>
                  <a:off x="2692460" y="2184346"/>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3A3249C8-7A1E-454D-BEDA-0D17DF86C667}"/>
                    </a:ext>
                  </a:extLst>
                </p:cNvPr>
                <p:cNvSpPr/>
                <p:nvPr/>
              </p:nvSpPr>
              <p:spPr bwMode="auto">
                <a:xfrm>
                  <a:off x="2711491"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76C241F0-C53B-CC45-8C8D-1F381644EE33}"/>
                  </a:ext>
                </a:extLst>
              </p:cNvPr>
              <p:cNvSpPr/>
              <p:nvPr/>
            </p:nvSpPr>
            <p:spPr bwMode="auto">
              <a:xfrm>
                <a:off x="1414381" y="1571676"/>
                <a:ext cx="174841"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0A837AE0-D2A1-CC48-A077-3459F750E8EC}"/>
                  </a:ext>
                </a:extLst>
              </p:cNvPr>
              <p:cNvSpPr/>
              <p:nvPr/>
            </p:nvSpPr>
            <p:spPr bwMode="auto">
              <a:xfrm rot="16200000">
                <a:off x="1601650" y="1533081"/>
                <a:ext cx="127386"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5859C62A-E468-5146-A24C-1281A6DECC2B}"/>
                  </a:ext>
                </a:extLst>
              </p:cNvPr>
              <p:cNvSpPr/>
              <p:nvPr/>
            </p:nvSpPr>
            <p:spPr bwMode="auto">
              <a:xfrm>
                <a:off x="1597547" y="1703824"/>
                <a:ext cx="98720"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4C707D0B-7794-9D49-B453-0F8BE5F66DE5}"/>
                  </a:ext>
                </a:extLst>
              </p:cNvPr>
              <p:cNvSpPr/>
              <p:nvPr/>
            </p:nvSpPr>
            <p:spPr bwMode="auto">
              <a:xfrm>
                <a:off x="1475040" y="1703824"/>
                <a:ext cx="9871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05" name="TextBox 304">
              <a:extLst>
                <a:ext uri="{FF2B5EF4-FFF2-40B4-BE49-F238E27FC236}">
                  <a16:creationId xmlns:a16="http://schemas.microsoft.com/office/drawing/2014/main" id="{ED5C1DFE-63E4-FC40-BC05-CCD3A15A97EB}"/>
                </a:ext>
              </a:extLst>
            </p:cNvPr>
            <p:cNvSpPr txBox="1"/>
            <p:nvPr/>
          </p:nvSpPr>
          <p:spPr>
            <a:xfrm>
              <a:off x="5275665" y="1920359"/>
              <a:ext cx="440075" cy="34644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3" name="Group 2">
            <a:extLst>
              <a:ext uri="{FF2B5EF4-FFF2-40B4-BE49-F238E27FC236}">
                <a16:creationId xmlns:a16="http://schemas.microsoft.com/office/drawing/2014/main" id="{83CE756B-17A1-544E-953D-E438AD88701F}"/>
              </a:ext>
            </a:extLst>
          </p:cNvPr>
          <p:cNvGrpSpPr>
            <a:grpSpLocks/>
          </p:cNvGrpSpPr>
          <p:nvPr/>
        </p:nvGrpSpPr>
        <p:grpSpPr bwMode="auto">
          <a:xfrm>
            <a:off x="8820150" y="2160588"/>
            <a:ext cx="612775" cy="1308100"/>
            <a:chOff x="6615479" y="1619954"/>
            <a:chExt cx="459116" cy="982134"/>
          </a:xfrm>
        </p:grpSpPr>
        <p:grpSp>
          <p:nvGrpSpPr>
            <p:cNvPr id="104518" name="Group 308">
              <a:extLst>
                <a:ext uri="{FF2B5EF4-FFF2-40B4-BE49-F238E27FC236}">
                  <a16:creationId xmlns:a16="http://schemas.microsoft.com/office/drawing/2014/main" id="{397AE1F3-E4DF-AE40-B50D-A9785A0E053F}"/>
                </a:ext>
              </a:extLst>
            </p:cNvPr>
            <p:cNvGrpSpPr>
              <a:grpSpLocks/>
            </p:cNvGrpSpPr>
            <p:nvPr/>
          </p:nvGrpSpPr>
          <p:grpSpPr bwMode="auto">
            <a:xfrm>
              <a:off x="6695345" y="1619954"/>
              <a:ext cx="274320" cy="982134"/>
              <a:chOff x="2692399" y="2184397"/>
              <a:chExt cx="274320" cy="982134"/>
            </a:xfrm>
          </p:grpSpPr>
          <p:sp>
            <p:nvSpPr>
              <p:cNvPr id="310" name="Oval 309">
                <a:extLst>
                  <a:ext uri="{FF2B5EF4-FFF2-40B4-BE49-F238E27FC236}">
                    <a16:creationId xmlns:a16="http://schemas.microsoft.com/office/drawing/2014/main" id="{BD72A218-2B76-F14B-93FD-A4051BA9CFB1}"/>
                  </a:ext>
                </a:extLst>
              </p:cNvPr>
              <p:cNvSpPr/>
              <p:nvPr/>
            </p:nvSpPr>
            <p:spPr bwMode="auto">
              <a:xfrm>
                <a:off x="2692224" y="2184397"/>
                <a:ext cx="274755"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7E50941E-81DE-5D46-9F30-3A3DF66A6FFC}"/>
                  </a:ext>
                </a:extLst>
              </p:cNvPr>
              <p:cNvSpPr/>
              <p:nvPr/>
            </p:nvSpPr>
            <p:spPr bwMode="auto">
              <a:xfrm>
                <a:off x="2711255" y="2539586"/>
                <a:ext cx="236694"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519" name="Group 311">
              <a:extLst>
                <a:ext uri="{FF2B5EF4-FFF2-40B4-BE49-F238E27FC236}">
                  <a16:creationId xmlns:a16="http://schemas.microsoft.com/office/drawing/2014/main" id="{0C2E2A88-A9B6-4A45-9F5B-EF150F51FCDE}"/>
                </a:ext>
              </a:extLst>
            </p:cNvPr>
            <p:cNvGrpSpPr>
              <a:grpSpLocks/>
            </p:cNvGrpSpPr>
            <p:nvPr/>
          </p:nvGrpSpPr>
          <p:grpSpPr bwMode="auto">
            <a:xfrm>
              <a:off x="6743548" y="1744236"/>
              <a:ext cx="183764" cy="105236"/>
              <a:chOff x="1517980" y="1688757"/>
              <a:chExt cx="1070783" cy="402191"/>
            </a:xfrm>
          </p:grpSpPr>
          <p:sp>
            <p:nvSpPr>
              <p:cNvPr id="313" name="Oval 312">
                <a:extLst>
                  <a:ext uri="{FF2B5EF4-FFF2-40B4-BE49-F238E27FC236}">
                    <a16:creationId xmlns:a16="http://schemas.microsoft.com/office/drawing/2014/main" id="{B9A95ED2-9233-5B48-936F-B308EAFF281F}"/>
                  </a:ext>
                </a:extLst>
              </p:cNvPr>
              <p:cNvSpPr/>
              <p:nvPr/>
            </p:nvSpPr>
            <p:spPr bwMode="auto">
              <a:xfrm>
                <a:off x="1582620" y="1687520"/>
                <a:ext cx="949501" cy="39630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6F904D9B-ACC7-CE4A-A8B4-1D57D4DDDCCF}"/>
                  </a:ext>
                </a:extLst>
              </p:cNvPr>
              <p:cNvSpPr/>
              <p:nvPr/>
            </p:nvSpPr>
            <p:spPr bwMode="auto">
              <a:xfrm>
                <a:off x="2400440" y="1687520"/>
                <a:ext cx="187126"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1A8449DD-C9F7-2849-98F8-28CCD6E58D78}"/>
                  </a:ext>
                </a:extLst>
              </p:cNvPr>
              <p:cNvSpPr/>
              <p:nvPr/>
            </p:nvSpPr>
            <p:spPr bwMode="auto">
              <a:xfrm>
                <a:off x="1520241" y="1696631"/>
                <a:ext cx="187131"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529" name="Straight Connector 315">
                <a:extLst>
                  <a:ext uri="{FF2B5EF4-FFF2-40B4-BE49-F238E27FC236}">
                    <a16:creationId xmlns:a16="http://schemas.microsoft.com/office/drawing/2014/main" id="{32DFBCF0-1B22-1249-9646-BB2049B5144E}"/>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530" name="Straight Connector 316">
                <a:extLst>
                  <a:ext uri="{FF2B5EF4-FFF2-40B4-BE49-F238E27FC236}">
                    <a16:creationId xmlns:a16="http://schemas.microsoft.com/office/drawing/2014/main" id="{71A327BB-5833-F241-B72E-AAC0DE0B3D2D}"/>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531" name="Straight Connector 317">
                <a:extLst>
                  <a:ext uri="{FF2B5EF4-FFF2-40B4-BE49-F238E27FC236}">
                    <a16:creationId xmlns:a16="http://schemas.microsoft.com/office/drawing/2014/main" id="{A30EAFDF-F734-FA41-8596-CD46BD9253FE}"/>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E1C8FBF3-AB20-8C4A-9218-8F7259C15AF2}"/>
                </a:ext>
              </a:extLst>
            </p:cNvPr>
            <p:cNvCxnSpPr/>
            <p:nvPr/>
          </p:nvCxnSpPr>
          <p:spPr bwMode="auto">
            <a:xfrm flipV="1">
              <a:off x="6881909" y="1743913"/>
              <a:ext cx="88017" cy="1787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6E0B0719-65B9-CB4C-92B6-495E4AFF3D30}"/>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321" name="Straight Connector 320">
              <a:extLst>
                <a:ext uri="{FF2B5EF4-FFF2-40B4-BE49-F238E27FC236}">
                  <a16:creationId xmlns:a16="http://schemas.microsoft.com/office/drawing/2014/main" id="{BD70B453-D79C-E44A-A59F-04B5300BCD01}"/>
                </a:ext>
              </a:extLst>
            </p:cNvPr>
            <p:cNvCxnSpPr/>
            <p:nvPr/>
          </p:nvCxnSpPr>
          <p:spPr bwMode="auto">
            <a:xfrm flipV="1">
              <a:off x="6885478" y="1760599"/>
              <a:ext cx="84448" cy="7151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F815B516-9831-5241-B3E3-96C1A6857323}"/>
                </a:ext>
              </a:extLst>
            </p:cNvPr>
            <p:cNvCxnSpPr/>
            <p:nvPr/>
          </p:nvCxnSpPr>
          <p:spPr bwMode="auto">
            <a:xfrm flipH="1" flipV="1">
              <a:off x="6695170" y="1735569"/>
              <a:ext cx="90396" cy="2503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52C33C8F-D3A3-9D4B-AFAA-E014ACC6D2EC}"/>
                </a:ext>
              </a:extLst>
            </p:cNvPr>
            <p:cNvCxnSpPr/>
            <p:nvPr/>
          </p:nvCxnSpPr>
          <p:spPr bwMode="auto">
            <a:xfrm flipH="1" flipV="1">
              <a:off x="6695170" y="1760599"/>
              <a:ext cx="91585" cy="7032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1B1D90EF-1020-8446-8118-1CFB30BEDE1F}"/>
                </a:ext>
              </a:extLst>
            </p:cNvPr>
            <p:cNvSpPr txBox="1"/>
            <p:nvPr/>
          </p:nvSpPr>
          <p:spPr>
            <a:xfrm>
              <a:off x="6615479" y="2126515"/>
              <a:ext cx="440085" cy="34684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45" name="Group 44">
            <a:extLst>
              <a:ext uri="{FF2B5EF4-FFF2-40B4-BE49-F238E27FC236}">
                <a16:creationId xmlns:a16="http://schemas.microsoft.com/office/drawing/2014/main" id="{681ADDB7-FCA6-A848-A1F8-E77E7AFF2A29}"/>
              </a:ext>
            </a:extLst>
          </p:cNvPr>
          <p:cNvGrpSpPr>
            <a:grpSpLocks/>
          </p:cNvGrpSpPr>
          <p:nvPr/>
        </p:nvGrpSpPr>
        <p:grpSpPr bwMode="auto">
          <a:xfrm>
            <a:off x="8164513" y="3052763"/>
            <a:ext cx="573087" cy="1309687"/>
            <a:chOff x="6123576" y="2289538"/>
            <a:chExt cx="429445" cy="982134"/>
          </a:xfrm>
        </p:grpSpPr>
        <p:grpSp>
          <p:nvGrpSpPr>
            <p:cNvPr id="37" name="Group 36">
              <a:extLst>
                <a:ext uri="{FF2B5EF4-FFF2-40B4-BE49-F238E27FC236}">
                  <a16:creationId xmlns:a16="http://schemas.microsoft.com/office/drawing/2014/main" id="{D4BC2DA3-C3AC-9245-B437-32C0F4003EFF}"/>
                </a:ext>
              </a:extLst>
            </p:cNvPr>
            <p:cNvGrpSpPr/>
            <p:nvPr/>
          </p:nvGrpSpPr>
          <p:grpSpPr>
            <a:xfrm>
              <a:off x="6187190" y="2289538"/>
              <a:ext cx="274320" cy="982134"/>
              <a:chOff x="2692399" y="2184397"/>
              <a:chExt cx="274320" cy="982134"/>
            </a:xfrm>
            <a:solidFill>
              <a:schemeClr val="accent4"/>
            </a:solidFill>
          </p:grpSpPr>
          <p:sp>
            <p:nvSpPr>
              <p:cNvPr id="38" name="Oval 37">
                <a:extLst>
                  <a:ext uri="{FF2B5EF4-FFF2-40B4-BE49-F238E27FC236}">
                    <a16:creationId xmlns:a16="http://schemas.microsoft.com/office/drawing/2014/main" id="{3B41CB91-4561-FF41-8423-E231BD6D954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5C4F6A88-E7D4-EB4D-B2C0-39614F4C79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36" name="Lightning Bolt 235">
              <a:extLst>
                <a:ext uri="{FF2B5EF4-FFF2-40B4-BE49-F238E27FC236}">
                  <a16:creationId xmlns:a16="http://schemas.microsoft.com/office/drawing/2014/main" id="{7C63C7E4-600D-0B41-972A-19584135498D}"/>
                </a:ext>
              </a:extLst>
            </p:cNvPr>
            <p:cNvSpPr/>
            <p:nvPr/>
          </p:nvSpPr>
          <p:spPr bwMode="auto">
            <a:xfrm>
              <a:off x="6298447" y="2321680"/>
              <a:ext cx="57101" cy="82143"/>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3" name="TextBox 302">
              <a:extLst>
                <a:ext uri="{FF2B5EF4-FFF2-40B4-BE49-F238E27FC236}">
                  <a16:creationId xmlns:a16="http://schemas.microsoft.com/office/drawing/2014/main" id="{61684FE2-37FB-4E4F-9CBA-B33078DF3204}"/>
                </a:ext>
              </a:extLst>
            </p:cNvPr>
            <p:cNvSpPr txBox="1"/>
            <p:nvPr/>
          </p:nvSpPr>
          <p:spPr>
            <a:xfrm>
              <a:off x="6123576" y="2790724"/>
              <a:ext cx="42944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27" name="Oval 326">
              <a:extLst>
                <a:ext uri="{FF2B5EF4-FFF2-40B4-BE49-F238E27FC236}">
                  <a16:creationId xmlns:a16="http://schemas.microsoft.com/office/drawing/2014/main" id="{DE5BDE94-077C-5A47-9BA7-01A9A2C1F892}"/>
                </a:ext>
              </a:extLst>
            </p:cNvPr>
            <p:cNvSpPr/>
            <p:nvPr/>
          </p:nvSpPr>
          <p:spPr bwMode="auto">
            <a:xfrm>
              <a:off x="6342462" y="2385965"/>
              <a:ext cx="9041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38A688E6-0554-7B46-BE21-3A0650E696C5}"/>
                </a:ext>
              </a:extLst>
            </p:cNvPr>
            <p:cNvSpPr/>
            <p:nvPr/>
          </p:nvSpPr>
          <p:spPr bwMode="auto">
            <a:xfrm>
              <a:off x="6224692" y="2385965"/>
              <a:ext cx="9160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9" name="Group 48">
            <a:extLst>
              <a:ext uri="{FF2B5EF4-FFF2-40B4-BE49-F238E27FC236}">
                <a16:creationId xmlns:a16="http://schemas.microsoft.com/office/drawing/2014/main" id="{E96085A4-DC6B-1C40-9AE9-F35DA5446119}"/>
              </a:ext>
            </a:extLst>
          </p:cNvPr>
          <p:cNvGrpSpPr>
            <a:grpSpLocks/>
          </p:cNvGrpSpPr>
          <p:nvPr/>
        </p:nvGrpSpPr>
        <p:grpSpPr bwMode="auto">
          <a:xfrm>
            <a:off x="673100" y="3398838"/>
            <a:ext cx="587375" cy="1309687"/>
            <a:chOff x="504793" y="2548983"/>
            <a:chExt cx="440075" cy="982134"/>
          </a:xfrm>
        </p:grpSpPr>
        <p:grpSp>
          <p:nvGrpSpPr>
            <p:cNvPr id="104507" name="Group 236">
              <a:extLst>
                <a:ext uri="{FF2B5EF4-FFF2-40B4-BE49-F238E27FC236}">
                  <a16:creationId xmlns:a16="http://schemas.microsoft.com/office/drawing/2014/main" id="{088CA835-DCC7-5440-9909-2FF55803BDE0}"/>
                </a:ext>
              </a:extLst>
            </p:cNvPr>
            <p:cNvGrpSpPr>
              <a:grpSpLocks/>
            </p:cNvGrpSpPr>
            <p:nvPr/>
          </p:nvGrpSpPr>
          <p:grpSpPr bwMode="auto">
            <a:xfrm>
              <a:off x="504793" y="2548983"/>
              <a:ext cx="440075" cy="982134"/>
              <a:chOff x="504793" y="2548983"/>
              <a:chExt cx="440075" cy="982134"/>
            </a:xfrm>
          </p:grpSpPr>
          <p:grpSp>
            <p:nvGrpSpPr>
              <p:cNvPr id="104509" name="Group 21">
                <a:extLst>
                  <a:ext uri="{FF2B5EF4-FFF2-40B4-BE49-F238E27FC236}">
                    <a16:creationId xmlns:a16="http://schemas.microsoft.com/office/drawing/2014/main" id="{CCFC6662-3B96-1C42-A78A-4CD4804BD82B}"/>
                  </a:ext>
                </a:extLst>
              </p:cNvPr>
              <p:cNvGrpSpPr>
                <a:grpSpLocks/>
              </p:cNvGrpSpPr>
              <p:nvPr/>
            </p:nvGrpSpPr>
            <p:grpSpPr bwMode="auto">
              <a:xfrm>
                <a:off x="587671" y="2548983"/>
                <a:ext cx="274320" cy="982134"/>
                <a:chOff x="2692399" y="2184397"/>
                <a:chExt cx="274320" cy="982134"/>
              </a:xfrm>
            </p:grpSpPr>
            <p:sp>
              <p:nvSpPr>
                <p:cNvPr id="23" name="Oval 22">
                  <a:extLst>
                    <a:ext uri="{FF2B5EF4-FFF2-40B4-BE49-F238E27FC236}">
                      <a16:creationId xmlns:a16="http://schemas.microsoft.com/office/drawing/2014/main" id="{D3412C92-58F6-4F43-9B05-5343FF865928}"/>
                    </a:ext>
                  </a:extLst>
                </p:cNvPr>
                <p:cNvSpPr/>
                <p:nvPr/>
              </p:nvSpPr>
              <p:spPr bwMode="auto">
                <a:xfrm>
                  <a:off x="2692778"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E550A996-C827-2F46-9EF9-F7AE9B9D15E8}"/>
                    </a:ext>
                  </a:extLst>
                </p:cNvPr>
                <p:cNvSpPr/>
                <p:nvPr/>
              </p:nvSpPr>
              <p:spPr bwMode="auto">
                <a:xfrm>
                  <a:off x="2711808"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89" name="TextBox 288">
                <a:extLst>
                  <a:ext uri="{FF2B5EF4-FFF2-40B4-BE49-F238E27FC236}">
                    <a16:creationId xmlns:a16="http://schemas.microsoft.com/office/drawing/2014/main" id="{7F794C83-B26E-0443-ADA5-CFA0A8BB21D2}"/>
                  </a:ext>
                </a:extLst>
              </p:cNvPr>
              <p:cNvSpPr txBox="1"/>
              <p:nvPr/>
            </p:nvSpPr>
            <p:spPr>
              <a:xfrm>
                <a:off x="504793" y="3025169"/>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pic>
          <p:nvPicPr>
            <p:cNvPr id="205" name="Picture 204">
              <a:extLst>
                <a:ext uri="{FF2B5EF4-FFF2-40B4-BE49-F238E27FC236}">
                  <a16:creationId xmlns:a16="http://schemas.microsoft.com/office/drawing/2014/main" id="{09A2EE8A-65DC-ED46-9901-4B17CD8050E4}"/>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51" name="Group 50">
            <a:extLst>
              <a:ext uri="{FF2B5EF4-FFF2-40B4-BE49-F238E27FC236}">
                <a16:creationId xmlns:a16="http://schemas.microsoft.com/office/drawing/2014/main" id="{98FB2EC8-7B7F-3C45-9235-AFB2972ECDD0}"/>
              </a:ext>
            </a:extLst>
          </p:cNvPr>
          <p:cNvGrpSpPr>
            <a:grpSpLocks/>
          </p:cNvGrpSpPr>
          <p:nvPr/>
        </p:nvGrpSpPr>
        <p:grpSpPr bwMode="auto">
          <a:xfrm>
            <a:off x="1395413" y="2749550"/>
            <a:ext cx="606425" cy="1484313"/>
            <a:chOff x="1046783" y="2062413"/>
            <a:chExt cx="455108" cy="1113104"/>
          </a:xfrm>
        </p:grpSpPr>
        <p:grpSp>
          <p:nvGrpSpPr>
            <p:cNvPr id="104501" name="Group 32">
              <a:extLst>
                <a:ext uri="{FF2B5EF4-FFF2-40B4-BE49-F238E27FC236}">
                  <a16:creationId xmlns:a16="http://schemas.microsoft.com/office/drawing/2014/main" id="{3A0B010E-0112-5C4F-9ABB-FF6EB44AD13C}"/>
                </a:ext>
              </a:extLst>
            </p:cNvPr>
            <p:cNvGrpSpPr>
              <a:grpSpLocks/>
            </p:cNvGrpSpPr>
            <p:nvPr/>
          </p:nvGrpSpPr>
          <p:grpSpPr bwMode="auto">
            <a:xfrm>
              <a:off x="1072446" y="2193383"/>
              <a:ext cx="429445" cy="982134"/>
              <a:chOff x="1072446" y="2193383"/>
              <a:chExt cx="429445" cy="982134"/>
            </a:xfrm>
          </p:grpSpPr>
          <p:grpSp>
            <p:nvGrpSpPr>
              <p:cNvPr id="104503" name="Group 15">
                <a:extLst>
                  <a:ext uri="{FF2B5EF4-FFF2-40B4-BE49-F238E27FC236}">
                    <a16:creationId xmlns:a16="http://schemas.microsoft.com/office/drawing/2014/main" id="{F0D49726-89E5-2B4E-BEC0-1CEBFDF2CC04}"/>
                  </a:ext>
                </a:extLst>
              </p:cNvPr>
              <p:cNvGrpSpPr>
                <a:grpSpLocks/>
              </p:cNvGrpSpPr>
              <p:nvPr/>
            </p:nvGrpSpPr>
            <p:grpSpPr bwMode="auto">
              <a:xfrm>
                <a:off x="1152243" y="2193383"/>
                <a:ext cx="274320" cy="982134"/>
                <a:chOff x="2692399" y="2184397"/>
                <a:chExt cx="274320" cy="982134"/>
              </a:xfrm>
            </p:grpSpPr>
            <p:sp>
              <p:nvSpPr>
                <p:cNvPr id="17" name="Oval 16">
                  <a:extLst>
                    <a:ext uri="{FF2B5EF4-FFF2-40B4-BE49-F238E27FC236}">
                      <a16:creationId xmlns:a16="http://schemas.microsoft.com/office/drawing/2014/main" id="{8B3D674B-CF28-A54D-A7A2-E2CFB30594FD}"/>
                    </a:ext>
                  </a:extLst>
                </p:cNvPr>
                <p:cNvSpPr/>
                <p:nvPr/>
              </p:nvSpPr>
              <p:spPr bwMode="auto">
                <a:xfrm>
                  <a:off x="2692972" y="2184381"/>
                  <a:ext cx="274018" cy="273812"/>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B8EA7606-895A-0E4C-A4BB-BC50F83802A7}"/>
                    </a:ext>
                  </a:extLst>
                </p:cNvPr>
                <p:cNvSpPr/>
                <p:nvPr/>
              </p:nvSpPr>
              <p:spPr bwMode="auto">
                <a:xfrm>
                  <a:off x="2712034" y="2540336"/>
                  <a:ext cx="235894" cy="62619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0" name="TextBox 289">
                <a:extLst>
                  <a:ext uri="{FF2B5EF4-FFF2-40B4-BE49-F238E27FC236}">
                    <a16:creationId xmlns:a16="http://schemas.microsoft.com/office/drawing/2014/main" id="{A90260C4-99D3-1D4E-A309-5314E68576AF}"/>
                  </a:ext>
                </a:extLst>
              </p:cNvPr>
              <p:cNvSpPr txBox="1"/>
              <p:nvPr/>
            </p:nvSpPr>
            <p:spPr>
              <a:xfrm>
                <a:off x="1072993" y="2673132"/>
                <a:ext cx="428898" cy="34643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50" name="Picture 49">
              <a:extLst>
                <a:ext uri="{FF2B5EF4-FFF2-40B4-BE49-F238E27FC236}">
                  <a16:creationId xmlns:a16="http://schemas.microsoft.com/office/drawing/2014/main" id="{9817ADC5-89A3-BD45-8933-2BCCF9522182}"/>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59" name="Group 58">
            <a:extLst>
              <a:ext uri="{FF2B5EF4-FFF2-40B4-BE49-F238E27FC236}">
                <a16:creationId xmlns:a16="http://schemas.microsoft.com/office/drawing/2014/main" id="{DA07E626-EF05-AA4D-A626-3DDFDFC9BDAC}"/>
              </a:ext>
            </a:extLst>
          </p:cNvPr>
          <p:cNvGrpSpPr>
            <a:grpSpLocks/>
          </p:cNvGrpSpPr>
          <p:nvPr/>
        </p:nvGrpSpPr>
        <p:grpSpPr bwMode="auto">
          <a:xfrm>
            <a:off x="9288463" y="3460750"/>
            <a:ext cx="612775" cy="1400175"/>
            <a:chOff x="6966521" y="2595951"/>
            <a:chExt cx="459883" cy="1049786"/>
          </a:xfrm>
        </p:grpSpPr>
        <p:grpSp>
          <p:nvGrpSpPr>
            <p:cNvPr id="104497" name="Group 29">
              <a:extLst>
                <a:ext uri="{FF2B5EF4-FFF2-40B4-BE49-F238E27FC236}">
                  <a16:creationId xmlns:a16="http://schemas.microsoft.com/office/drawing/2014/main" id="{431850BD-5972-0240-9369-6C21390FF9D2}"/>
                </a:ext>
              </a:extLst>
            </p:cNvPr>
            <p:cNvGrpSpPr>
              <a:grpSpLocks/>
            </p:cNvGrpSpPr>
            <p:nvPr/>
          </p:nvGrpSpPr>
          <p:grpSpPr bwMode="auto">
            <a:xfrm>
              <a:off x="6986329" y="2663603"/>
              <a:ext cx="440075" cy="982134"/>
              <a:chOff x="6986329" y="2663603"/>
              <a:chExt cx="440075" cy="982134"/>
            </a:xfrm>
          </p:grpSpPr>
          <p:grpSp>
            <p:nvGrpSpPr>
              <p:cNvPr id="189" name="Group 188">
                <a:extLst>
                  <a:ext uri="{FF2B5EF4-FFF2-40B4-BE49-F238E27FC236}">
                    <a16:creationId xmlns:a16="http://schemas.microsoft.com/office/drawing/2014/main" id="{ED4232D2-7FC7-CE45-9745-628F9193CC4C}"/>
                  </a:ext>
                </a:extLst>
              </p:cNvPr>
              <p:cNvGrpSpPr/>
              <p:nvPr/>
            </p:nvGrpSpPr>
            <p:grpSpPr>
              <a:xfrm>
                <a:off x="7070554" y="2663603"/>
                <a:ext cx="274320" cy="982134"/>
                <a:chOff x="2692399" y="2184397"/>
                <a:chExt cx="274320" cy="982134"/>
              </a:xfrm>
              <a:solidFill>
                <a:schemeClr val="accent4"/>
              </a:solidFill>
            </p:grpSpPr>
            <p:sp>
              <p:nvSpPr>
                <p:cNvPr id="190" name="Oval 189">
                  <a:extLst>
                    <a:ext uri="{FF2B5EF4-FFF2-40B4-BE49-F238E27FC236}">
                      <a16:creationId xmlns:a16="http://schemas.microsoft.com/office/drawing/2014/main" id="{68237235-9E29-5C47-9262-9B1DEA8BC08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1C0F469C-31B0-3741-8172-AB1B95DAAF8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02" name="TextBox 301">
                <a:extLst>
                  <a:ext uri="{FF2B5EF4-FFF2-40B4-BE49-F238E27FC236}">
                    <a16:creationId xmlns:a16="http://schemas.microsoft.com/office/drawing/2014/main" id="{AE5E8043-03AC-AC40-BF17-CED6DFCA9A82}"/>
                  </a:ext>
                </a:extLst>
              </p:cNvPr>
              <p:cNvSpPr txBox="1"/>
              <p:nvPr/>
            </p:nvSpPr>
            <p:spPr>
              <a:xfrm>
                <a:off x="6986775" y="3161312"/>
                <a:ext cx="439629" cy="345168"/>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grpSp>
        <p:pic>
          <p:nvPicPr>
            <p:cNvPr id="58" name="Picture 57">
              <a:extLst>
                <a:ext uri="{FF2B5EF4-FFF2-40B4-BE49-F238E27FC236}">
                  <a16:creationId xmlns:a16="http://schemas.microsoft.com/office/drawing/2014/main" id="{D915843A-3EC6-F149-8C80-D78F108AC303}"/>
                </a:ext>
              </a:extLst>
            </p:cNvPr>
            <p:cNvPicPr>
              <a:picLocks noChangeAspect="1"/>
            </p:cNvPicPr>
            <p:nvPr/>
          </p:nvPicPr>
          <p:blipFill>
            <a:blip r:embed="rId6">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60" name="Group 59">
            <a:extLst>
              <a:ext uri="{FF2B5EF4-FFF2-40B4-BE49-F238E27FC236}">
                <a16:creationId xmlns:a16="http://schemas.microsoft.com/office/drawing/2014/main" id="{196F4899-BE33-534A-B6CF-70C902624DE4}"/>
              </a:ext>
            </a:extLst>
          </p:cNvPr>
          <p:cNvGrpSpPr>
            <a:grpSpLocks/>
          </p:cNvGrpSpPr>
          <p:nvPr/>
        </p:nvGrpSpPr>
        <p:grpSpPr bwMode="auto">
          <a:xfrm>
            <a:off x="8658225" y="4275138"/>
            <a:ext cx="585788" cy="1308100"/>
            <a:chOff x="6493470" y="3205812"/>
            <a:chExt cx="440075" cy="982134"/>
          </a:xfrm>
        </p:grpSpPr>
        <p:grpSp>
          <p:nvGrpSpPr>
            <p:cNvPr id="104491" name="Group 34">
              <a:extLst>
                <a:ext uri="{FF2B5EF4-FFF2-40B4-BE49-F238E27FC236}">
                  <a16:creationId xmlns:a16="http://schemas.microsoft.com/office/drawing/2014/main" id="{0A28CEE9-C7CF-8C41-BBDE-30480641EEB7}"/>
                </a:ext>
              </a:extLst>
            </p:cNvPr>
            <p:cNvGrpSpPr>
              <a:grpSpLocks/>
            </p:cNvGrpSpPr>
            <p:nvPr/>
          </p:nvGrpSpPr>
          <p:grpSpPr bwMode="auto">
            <a:xfrm>
              <a:off x="6493470" y="3205812"/>
              <a:ext cx="440075" cy="982134"/>
              <a:chOff x="6493470" y="3205812"/>
              <a:chExt cx="440075" cy="982134"/>
            </a:xfrm>
          </p:grpSpPr>
          <p:grpSp>
            <p:nvGrpSpPr>
              <p:cNvPr id="40" name="Group 39">
                <a:extLst>
                  <a:ext uri="{FF2B5EF4-FFF2-40B4-BE49-F238E27FC236}">
                    <a16:creationId xmlns:a16="http://schemas.microsoft.com/office/drawing/2014/main" id="{7C885C3E-64DD-2343-8F24-B06F44CEFEF9}"/>
                  </a:ext>
                </a:extLst>
              </p:cNvPr>
              <p:cNvGrpSpPr/>
              <p:nvPr/>
            </p:nvGrpSpPr>
            <p:grpSpPr>
              <a:xfrm>
                <a:off x="6552961" y="3205812"/>
                <a:ext cx="274320" cy="982134"/>
                <a:chOff x="2692399" y="2184397"/>
                <a:chExt cx="274320" cy="982134"/>
              </a:xfrm>
              <a:solidFill>
                <a:schemeClr val="accent4"/>
              </a:solidFill>
            </p:grpSpPr>
            <p:sp>
              <p:nvSpPr>
                <p:cNvPr id="41" name="Oval 40">
                  <a:extLst>
                    <a:ext uri="{FF2B5EF4-FFF2-40B4-BE49-F238E27FC236}">
                      <a16:creationId xmlns:a16="http://schemas.microsoft.com/office/drawing/2014/main" id="{45612C87-F400-AD44-B2A5-6F435DD24AB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5E415BBF-AECC-9540-A45E-B1C890D0921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9" name="TextBox 298">
                <a:extLst>
                  <a:ext uri="{FF2B5EF4-FFF2-40B4-BE49-F238E27FC236}">
                    <a16:creationId xmlns:a16="http://schemas.microsoft.com/office/drawing/2014/main" id="{EE6B3FB6-9D18-6C4B-8E84-9DE598C98C6E}"/>
                  </a:ext>
                </a:extLst>
              </p:cNvPr>
              <p:cNvSpPr txBox="1"/>
              <p:nvPr/>
            </p:nvSpPr>
            <p:spPr>
              <a:xfrm>
                <a:off x="6493470" y="3670657"/>
                <a:ext cx="440075" cy="34565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211" name="Picture 210">
              <a:extLst>
                <a:ext uri="{FF2B5EF4-FFF2-40B4-BE49-F238E27FC236}">
                  <a16:creationId xmlns:a16="http://schemas.microsoft.com/office/drawing/2014/main" id="{35EEA93D-8E6D-884B-9796-9CCE51676771}"/>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12" name="Rounded Rectangle 211">
              <a:extLst>
                <a:ext uri="{FF2B5EF4-FFF2-40B4-BE49-F238E27FC236}">
                  <a16:creationId xmlns:a16="http://schemas.microsoft.com/office/drawing/2014/main" id="{4C40C202-5A4D-4040-B539-005562C51E54}"/>
                </a:ext>
              </a:extLst>
            </p:cNvPr>
            <p:cNvSpPr/>
            <p:nvPr/>
          </p:nvSpPr>
          <p:spPr bwMode="auto">
            <a:xfrm>
              <a:off x="6698600" y="3241569"/>
              <a:ext cx="98987"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3" name="Rounded Rectangle 212">
              <a:extLst>
                <a:ext uri="{FF2B5EF4-FFF2-40B4-BE49-F238E27FC236}">
                  <a16:creationId xmlns:a16="http://schemas.microsoft.com/office/drawing/2014/main" id="{267BA83B-DDBD-0B4F-8CE6-AA6ED34EB174}"/>
                </a:ext>
              </a:extLst>
            </p:cNvPr>
            <p:cNvSpPr/>
            <p:nvPr/>
          </p:nvSpPr>
          <p:spPr bwMode="auto">
            <a:xfrm>
              <a:off x="6576953" y="3241569"/>
              <a:ext cx="97794"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46" name="Group 345">
            <a:extLst>
              <a:ext uri="{FF2B5EF4-FFF2-40B4-BE49-F238E27FC236}">
                <a16:creationId xmlns:a16="http://schemas.microsoft.com/office/drawing/2014/main" id="{8225DEE0-8BEB-4847-AB01-780493ED6E3B}"/>
              </a:ext>
            </a:extLst>
          </p:cNvPr>
          <p:cNvGrpSpPr>
            <a:grpSpLocks/>
          </p:cNvGrpSpPr>
          <p:nvPr/>
        </p:nvGrpSpPr>
        <p:grpSpPr bwMode="auto">
          <a:xfrm>
            <a:off x="3257550" y="1395413"/>
            <a:ext cx="642938" cy="1309687"/>
            <a:chOff x="2443590" y="1046266"/>
            <a:chExt cx="481559" cy="982134"/>
          </a:xfrm>
        </p:grpSpPr>
        <p:grpSp>
          <p:nvGrpSpPr>
            <p:cNvPr id="104485" name="Group 229">
              <a:extLst>
                <a:ext uri="{FF2B5EF4-FFF2-40B4-BE49-F238E27FC236}">
                  <a16:creationId xmlns:a16="http://schemas.microsoft.com/office/drawing/2014/main" id="{26CE67A7-8CC8-D84C-AD99-9C1359864C5A}"/>
                </a:ext>
              </a:extLst>
            </p:cNvPr>
            <p:cNvGrpSpPr>
              <a:grpSpLocks/>
            </p:cNvGrpSpPr>
            <p:nvPr/>
          </p:nvGrpSpPr>
          <p:grpSpPr bwMode="auto">
            <a:xfrm>
              <a:off x="2443590" y="1046266"/>
              <a:ext cx="440075" cy="982134"/>
              <a:chOff x="2443590" y="1046266"/>
              <a:chExt cx="440075" cy="982134"/>
            </a:xfrm>
          </p:grpSpPr>
          <p:grpSp>
            <p:nvGrpSpPr>
              <p:cNvPr id="104487" name="Group 9">
                <a:extLst>
                  <a:ext uri="{FF2B5EF4-FFF2-40B4-BE49-F238E27FC236}">
                    <a16:creationId xmlns:a16="http://schemas.microsoft.com/office/drawing/2014/main" id="{B08E2DE2-23FC-3041-B2E4-8A8649729E97}"/>
                  </a:ext>
                </a:extLst>
              </p:cNvPr>
              <p:cNvGrpSpPr>
                <a:grpSpLocks/>
              </p:cNvGrpSpPr>
              <p:nvPr/>
            </p:nvGrpSpPr>
            <p:grpSpPr bwMode="auto">
              <a:xfrm>
                <a:off x="2538850" y="1046266"/>
                <a:ext cx="274320" cy="982134"/>
                <a:chOff x="2692399" y="2184397"/>
                <a:chExt cx="274320" cy="982134"/>
              </a:xfrm>
            </p:grpSpPr>
            <p:sp>
              <p:nvSpPr>
                <p:cNvPr id="11" name="Oval 10">
                  <a:extLst>
                    <a:ext uri="{FF2B5EF4-FFF2-40B4-BE49-F238E27FC236}">
                      <a16:creationId xmlns:a16="http://schemas.microsoft.com/office/drawing/2014/main" id="{DD703D22-96FE-8B4B-9E39-AC16694AFA0E}"/>
                    </a:ext>
                  </a:extLst>
                </p:cNvPr>
                <p:cNvSpPr/>
                <p:nvPr/>
              </p:nvSpPr>
              <p:spPr bwMode="auto">
                <a:xfrm>
                  <a:off x="2692262" y="2184397"/>
                  <a:ext cx="27466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5B4407C2-BE7F-5747-B7FD-3A15B5E655FB}"/>
                    </a:ext>
                  </a:extLst>
                </p:cNvPr>
                <p:cNvSpPr/>
                <p:nvPr/>
              </p:nvSpPr>
              <p:spPr bwMode="auto">
                <a:xfrm>
                  <a:off x="2711286" y="2540346"/>
                  <a:ext cx="23661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4" name="TextBox 293">
                <a:extLst>
                  <a:ext uri="{FF2B5EF4-FFF2-40B4-BE49-F238E27FC236}">
                    <a16:creationId xmlns:a16="http://schemas.microsoft.com/office/drawing/2014/main" id="{6DFD076B-5712-A34C-A199-E4C24109EC3F}"/>
                  </a:ext>
                </a:extLst>
              </p:cNvPr>
              <p:cNvSpPr txBox="1"/>
              <p:nvPr/>
            </p:nvSpPr>
            <p:spPr>
              <a:xfrm>
                <a:off x="2443590" y="1527214"/>
                <a:ext cx="439942"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345" name="Picture 344">
              <a:extLst>
                <a:ext uri="{FF2B5EF4-FFF2-40B4-BE49-F238E27FC236}">
                  <a16:creationId xmlns:a16="http://schemas.microsoft.com/office/drawing/2014/main" id="{52F8E579-B5EB-894B-A665-D8D533E1F9D4}"/>
                </a:ext>
              </a:extLst>
            </p:cNvPr>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26" name="Group 25">
            <a:extLst>
              <a:ext uri="{FF2B5EF4-FFF2-40B4-BE49-F238E27FC236}">
                <a16:creationId xmlns:a16="http://schemas.microsoft.com/office/drawing/2014/main" id="{28B5E4F6-5927-944F-B9D0-6D9FBA6CB550}"/>
              </a:ext>
            </a:extLst>
          </p:cNvPr>
          <p:cNvGrpSpPr>
            <a:grpSpLocks/>
          </p:cNvGrpSpPr>
          <p:nvPr/>
        </p:nvGrpSpPr>
        <p:grpSpPr bwMode="auto">
          <a:xfrm>
            <a:off x="2314575" y="3117850"/>
            <a:ext cx="590550" cy="1473200"/>
            <a:chOff x="1735907" y="2338642"/>
            <a:chExt cx="442470" cy="1104054"/>
          </a:xfrm>
        </p:grpSpPr>
        <p:grpSp>
          <p:nvGrpSpPr>
            <p:cNvPr id="104466" name="Group 234">
              <a:extLst>
                <a:ext uri="{FF2B5EF4-FFF2-40B4-BE49-F238E27FC236}">
                  <a16:creationId xmlns:a16="http://schemas.microsoft.com/office/drawing/2014/main" id="{810E1A84-177D-254D-A730-9D2192B16E75}"/>
                </a:ext>
              </a:extLst>
            </p:cNvPr>
            <p:cNvGrpSpPr>
              <a:grpSpLocks/>
            </p:cNvGrpSpPr>
            <p:nvPr/>
          </p:nvGrpSpPr>
          <p:grpSpPr bwMode="auto">
            <a:xfrm>
              <a:off x="1735907" y="2460562"/>
              <a:ext cx="440075" cy="982134"/>
              <a:chOff x="1735907" y="2460562"/>
              <a:chExt cx="440075" cy="982134"/>
            </a:xfrm>
          </p:grpSpPr>
          <p:grpSp>
            <p:nvGrpSpPr>
              <p:cNvPr id="104468" name="Group 272">
                <a:extLst>
                  <a:ext uri="{FF2B5EF4-FFF2-40B4-BE49-F238E27FC236}">
                    <a16:creationId xmlns:a16="http://schemas.microsoft.com/office/drawing/2014/main" id="{49294F6B-93BA-8C4D-AE2E-8F32249D72E1}"/>
                  </a:ext>
                </a:extLst>
              </p:cNvPr>
              <p:cNvGrpSpPr>
                <a:grpSpLocks/>
              </p:cNvGrpSpPr>
              <p:nvPr/>
            </p:nvGrpSpPr>
            <p:grpSpPr bwMode="auto">
              <a:xfrm>
                <a:off x="1826164" y="2460562"/>
                <a:ext cx="274320" cy="982134"/>
                <a:chOff x="2368178" y="2124654"/>
                <a:chExt cx="274320" cy="982134"/>
              </a:xfrm>
            </p:grpSpPr>
            <p:grpSp>
              <p:nvGrpSpPr>
                <p:cNvPr id="104470" name="Group 273">
                  <a:extLst>
                    <a:ext uri="{FF2B5EF4-FFF2-40B4-BE49-F238E27FC236}">
                      <a16:creationId xmlns:a16="http://schemas.microsoft.com/office/drawing/2014/main" id="{D74B0DBA-8522-5443-A30D-BAC6FE900D69}"/>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7A36C31C-EF51-EE48-B580-7641418B3A98}"/>
                      </a:ext>
                    </a:extLst>
                  </p:cNvPr>
                  <p:cNvSpPr/>
                  <p:nvPr/>
                </p:nvSpPr>
                <p:spPr bwMode="auto">
                  <a:xfrm>
                    <a:off x="2692539" y="2183827"/>
                    <a:ext cx="274761" cy="27482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87B4F74D-A25B-CF4B-B8FD-4EEA4F2E5A3F}"/>
                      </a:ext>
                    </a:extLst>
                  </p:cNvPr>
                  <p:cNvSpPr/>
                  <p:nvPr/>
                </p:nvSpPr>
                <p:spPr bwMode="auto">
                  <a:xfrm>
                    <a:off x="2711570" y="2539552"/>
                    <a:ext cx="236699" cy="62697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471" name="Group 274">
                  <a:extLst>
                    <a:ext uri="{FF2B5EF4-FFF2-40B4-BE49-F238E27FC236}">
                      <a16:creationId xmlns:a16="http://schemas.microsoft.com/office/drawing/2014/main" id="{58EF2216-9620-2646-8610-24F11339EB89}"/>
                    </a:ext>
                  </a:extLst>
                </p:cNvPr>
                <p:cNvGrpSpPr>
                  <a:grpSpLocks/>
                </p:cNvGrpSpPr>
                <p:nvPr/>
              </p:nvGrpSpPr>
              <p:grpSpPr bwMode="auto">
                <a:xfrm>
                  <a:off x="2368178" y="2240639"/>
                  <a:ext cx="274320" cy="113533"/>
                  <a:chOff x="1237102" y="1657048"/>
                  <a:chExt cx="1598445" cy="433900"/>
                </a:xfrm>
              </p:grpSpPr>
              <p:grpSp>
                <p:nvGrpSpPr>
                  <p:cNvPr id="104472" name="Group 275">
                    <a:extLst>
                      <a:ext uri="{FF2B5EF4-FFF2-40B4-BE49-F238E27FC236}">
                        <a16:creationId xmlns:a16="http://schemas.microsoft.com/office/drawing/2014/main" id="{F5BDE47D-56C2-CC41-975D-294ADDAEA479}"/>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EA0A7F39-E839-1941-A10D-11C5843640C4}"/>
                        </a:ext>
                      </a:extLst>
                    </p:cNvPr>
                    <p:cNvSpPr/>
                    <p:nvPr/>
                  </p:nvSpPr>
                  <p:spPr bwMode="auto">
                    <a:xfrm>
                      <a:off x="1584459" y="1689021"/>
                      <a:ext cx="949517" cy="39102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F1C30D78-AF29-E048-B573-E0280C16504C}"/>
                        </a:ext>
                      </a:extLst>
                    </p:cNvPr>
                    <p:cNvSpPr/>
                    <p:nvPr/>
                  </p:nvSpPr>
                  <p:spPr bwMode="auto">
                    <a:xfrm>
                      <a:off x="2402289" y="1689021"/>
                      <a:ext cx="187133"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D34A80CB-C62B-C54F-BCC1-50481B746404}"/>
                        </a:ext>
                      </a:extLst>
                    </p:cNvPr>
                    <p:cNvSpPr/>
                    <p:nvPr/>
                  </p:nvSpPr>
                  <p:spPr bwMode="auto">
                    <a:xfrm>
                      <a:off x="1522084" y="1698114"/>
                      <a:ext cx="187129"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480" name="Straight Connector 283">
                      <a:extLst>
                        <a:ext uri="{FF2B5EF4-FFF2-40B4-BE49-F238E27FC236}">
                          <a16:creationId xmlns:a16="http://schemas.microsoft.com/office/drawing/2014/main" id="{88EBC426-23C6-D44D-A143-A5233B6E9D5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481" name="Straight Connector 284">
                      <a:extLst>
                        <a:ext uri="{FF2B5EF4-FFF2-40B4-BE49-F238E27FC236}">
                          <a16:creationId xmlns:a16="http://schemas.microsoft.com/office/drawing/2014/main" id="{42E1FD9F-3188-2A4F-B802-F02DD868FF4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482" name="Straight Connector 285">
                      <a:extLst>
                        <a:ext uri="{FF2B5EF4-FFF2-40B4-BE49-F238E27FC236}">
                          <a16:creationId xmlns:a16="http://schemas.microsoft.com/office/drawing/2014/main" id="{FACAAFF9-7D21-EE4F-80AC-D7B0B085AB6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64FBB590-69DB-A041-8E3E-5401B29F1348}"/>
                      </a:ext>
                    </a:extLst>
                  </p:cNvPr>
                  <p:cNvCxnSpPr/>
                  <p:nvPr/>
                </p:nvCxnSpPr>
                <p:spPr bwMode="auto">
                  <a:xfrm flipV="1">
                    <a:off x="2332981" y="1689021"/>
                    <a:ext cx="505949" cy="6365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C9B7056A-A74E-6146-8C41-1F8C5A5DFA48}"/>
                      </a:ext>
                    </a:extLst>
                  </p:cNvPr>
                  <p:cNvCxnSpPr/>
                  <p:nvPr/>
                </p:nvCxnSpPr>
                <p:spPr bwMode="auto">
                  <a:xfrm flipV="1">
                    <a:off x="2353776" y="1748128"/>
                    <a:ext cx="485155" cy="27281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A7C0DFC5-C711-6F40-8157-4495455FB46D}"/>
                      </a:ext>
                    </a:extLst>
                  </p:cNvPr>
                  <p:cNvCxnSpPr/>
                  <p:nvPr/>
                </p:nvCxnSpPr>
                <p:spPr bwMode="auto">
                  <a:xfrm flipH="1" flipV="1">
                    <a:off x="1237918" y="1657191"/>
                    <a:ext cx="526739" cy="909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68B58F74-D672-274E-9FC9-5495EC5F7CC9}"/>
                      </a:ext>
                    </a:extLst>
                  </p:cNvPr>
                  <p:cNvCxnSpPr/>
                  <p:nvPr/>
                </p:nvCxnSpPr>
                <p:spPr bwMode="auto">
                  <a:xfrm flipH="1" flipV="1">
                    <a:off x="1237918" y="1748128"/>
                    <a:ext cx="533672" cy="26826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a:extLst>
                  <a:ext uri="{FF2B5EF4-FFF2-40B4-BE49-F238E27FC236}">
                    <a16:creationId xmlns:a16="http://schemas.microsoft.com/office/drawing/2014/main" id="{5BFCE652-FF68-154C-8609-4D472B113588}"/>
                  </a:ext>
                </a:extLst>
              </p:cNvPr>
              <p:cNvSpPr txBox="1"/>
              <p:nvPr/>
            </p:nvSpPr>
            <p:spPr>
              <a:xfrm>
                <a:off x="1735907" y="2944206"/>
                <a:ext cx="440091" cy="34739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pic>
          <p:nvPicPr>
            <p:cNvPr id="169" name="Picture 168">
              <a:extLst>
                <a:ext uri="{FF2B5EF4-FFF2-40B4-BE49-F238E27FC236}">
                  <a16:creationId xmlns:a16="http://schemas.microsoft.com/office/drawing/2014/main" id="{2BB71A82-D2EA-8840-A113-D4B05DE51F1C}"/>
                </a:ext>
              </a:extLst>
            </p:cNvPr>
            <p:cNvPicPr>
              <a:picLocks noChangeAspect="1"/>
            </p:cNvPicPr>
            <p:nvPr/>
          </p:nvPicPr>
          <p:blipFill>
            <a:blip r:embed="rId6">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04465" name="Title 4">
            <a:extLst>
              <a:ext uri="{FF2B5EF4-FFF2-40B4-BE49-F238E27FC236}">
                <a16:creationId xmlns:a16="http://schemas.microsoft.com/office/drawing/2014/main" id="{CB594E07-5483-1042-81B1-7B293BE82F9A}"/>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afterEffect">
                                  <p:stCondLst>
                                    <p:cond delay="0"/>
                                  </p:stCondLst>
                                  <p:childTnLst>
                                    <p:animMotion origin="layout" path="M 0.08194 -0.00247 L -0.11476 -0.08642 " pathEditMode="relative" rAng="0" ptsTypes="AA">
                                      <p:cBhvr>
                                        <p:cTn id="6" dur="250" fill="hold"/>
                                        <p:tgtEl>
                                          <p:spTgt spid="231"/>
                                        </p:tgtEl>
                                        <p:attrNameLst>
                                          <p:attrName>ppt_x</p:attrName>
                                          <p:attrName>ppt_y</p:attrName>
                                        </p:attrNameLst>
                                      </p:cBhvr>
                                      <p:rCtr x="-9844" y="-4198"/>
                                    </p:animMotion>
                                  </p:childTnLst>
                                </p:cTn>
                              </p:par>
                            </p:childTnLst>
                          </p:cTn>
                        </p:par>
                        <p:par>
                          <p:cTn id="7" fill="hold" nodeType="afterGroup">
                            <p:stCondLst>
                              <p:cond delay="250"/>
                            </p:stCondLst>
                            <p:childTnLst>
                              <p:par>
                                <p:cTn id="8" presetID="0" presetClass="path" presetSubtype="0" accel="50000" decel="50000" fill="hold" nodeType="afterEffect">
                                  <p:stCondLst>
                                    <p:cond delay="0"/>
                                  </p:stCondLst>
                                  <p:childTnLst>
                                    <p:animMotion origin="layout" path="M 3.61111E-6 -0.00278 L -0.05799 -0.0355 " pathEditMode="relative" rAng="0" ptsTypes="AA">
                                      <p:cBhvr>
                                        <p:cTn id="9" dur="250" fill="hold"/>
                                        <p:tgtEl>
                                          <p:spTgt spid="346"/>
                                        </p:tgtEl>
                                        <p:attrNameLst>
                                          <p:attrName>ppt_x</p:attrName>
                                          <p:attrName>ppt_y</p:attrName>
                                        </p:attrNameLst>
                                      </p:cBhvr>
                                      <p:rCtr x="-2899" y="-1636"/>
                                    </p:animMotion>
                                  </p:childTnLst>
                                </p:cTn>
                              </p:par>
                            </p:childTnLst>
                          </p:cTn>
                        </p:par>
                        <p:par>
                          <p:cTn id="10" fill="hold" nodeType="afterGroup">
                            <p:stCondLst>
                              <p:cond delay="500"/>
                            </p:stCondLst>
                            <p:childTnLst>
                              <p:par>
                                <p:cTn id="11" presetID="0" presetClass="path" presetSubtype="0" accel="50000" decel="50000" fill="hold" nodeType="afterEffect">
                                  <p:stCondLst>
                                    <p:cond delay="0"/>
                                  </p:stCondLst>
                                  <p:childTnLst>
                                    <p:animMotion origin="layout" path="M -3.33333E-6 -6.17284E-7 L 0.19705 -0.25278 " pathEditMode="fixed" rAng="0" ptsTypes="AA">
                                      <p:cBhvr>
                                        <p:cTn id="12" dur="250" fill="hold"/>
                                        <p:tgtEl>
                                          <p:spTgt spid="51"/>
                                        </p:tgtEl>
                                        <p:attrNameLst>
                                          <p:attrName>ppt_x</p:attrName>
                                          <p:attrName>ppt_y</p:attrName>
                                        </p:attrNameLst>
                                      </p:cBhvr>
                                      <p:rCtr x="9844" y="-12654"/>
                                    </p:animMotion>
                                  </p:childTnLst>
                                </p:cTn>
                              </p:par>
                            </p:childTnLst>
                          </p:cTn>
                        </p:par>
                        <p:par>
                          <p:cTn id="13" fill="hold" nodeType="afterGroup">
                            <p:stCondLst>
                              <p:cond delay="750"/>
                            </p:stCondLst>
                            <p:childTnLst>
                              <p:par>
                                <p:cTn id="14" presetID="0" presetClass="path" presetSubtype="0" accel="50000" decel="50000" fill="hold" nodeType="afterEffect">
                                  <p:stCondLst>
                                    <p:cond delay="0"/>
                                  </p:stCondLst>
                                  <p:childTnLst>
                                    <p:animMotion origin="layout" path="M -3.33333E-6 -2.96296E-6 L 0.16215 -0.27192 " pathEditMode="fixed" rAng="0" ptsTypes="AA">
                                      <p:cBhvr>
                                        <p:cTn id="15" dur="250" fill="hold"/>
                                        <p:tgtEl>
                                          <p:spTgt spid="234"/>
                                        </p:tgtEl>
                                        <p:attrNameLst>
                                          <p:attrName>ppt_x</p:attrName>
                                          <p:attrName>ppt_y</p:attrName>
                                        </p:attrNameLst>
                                      </p:cBhvr>
                                      <p:rCtr x="8160" y="-13549"/>
                                    </p:animMotion>
                                  </p:childTnLst>
                                </p:cTn>
                              </p:par>
                            </p:childTnLst>
                          </p:cTn>
                        </p:par>
                        <p:par>
                          <p:cTn id="16" fill="hold" nodeType="afterGroup">
                            <p:stCondLst>
                              <p:cond delay="1000"/>
                            </p:stCondLst>
                            <p:childTnLst>
                              <p:par>
                                <p:cTn id="17" presetID="0" presetClass="path" presetSubtype="0" accel="50000" decel="50000" fill="hold" nodeType="afterEffect">
                                  <p:stCondLst>
                                    <p:cond delay="0"/>
                                  </p:stCondLst>
                                  <p:childTnLst>
                                    <p:animMotion origin="layout" path="M -0.00052 -0.00432 L 0.37987 -0.14229 " pathEditMode="fixed" rAng="0" ptsTypes="AA">
                                      <p:cBhvr>
                                        <p:cTn id="18" dur="250" fill="hold"/>
                                        <p:tgtEl>
                                          <p:spTgt spid="233"/>
                                        </p:tgtEl>
                                        <p:attrNameLst>
                                          <p:attrName>ppt_x</p:attrName>
                                          <p:attrName>ppt_y</p:attrName>
                                        </p:attrNameLst>
                                      </p:cBhvr>
                                      <p:rCtr x="19010" y="-6914"/>
                                    </p:animMotion>
                                  </p:childTnLst>
                                </p:cTn>
                              </p:par>
                            </p:childTnLst>
                          </p:cTn>
                        </p:par>
                        <p:par>
                          <p:cTn id="19" fill="hold" nodeType="afterGroup">
                            <p:stCondLst>
                              <p:cond delay="1250"/>
                            </p:stCondLst>
                            <p:childTnLst>
                              <p:par>
                                <p:cTn id="20" presetID="0" presetClass="path" presetSubtype="0" accel="50000" decel="50000" fill="hold" nodeType="afterEffect">
                                  <p:stCondLst>
                                    <p:cond delay="0"/>
                                  </p:stCondLst>
                                  <p:childTnLst>
                                    <p:animMotion origin="layout" path="M 1.11111E-6 2.96296E-6 L 0.44305 -0.29908 " pathEditMode="relative" rAng="0" ptsTypes="AA">
                                      <p:cBhvr>
                                        <p:cTn id="21" dur="250" fill="hold"/>
                                        <p:tgtEl>
                                          <p:spTgt spid="26"/>
                                        </p:tgtEl>
                                        <p:attrNameLst>
                                          <p:attrName>ppt_x</p:attrName>
                                          <p:attrName>ppt_y</p:attrName>
                                        </p:attrNameLst>
                                      </p:cBhvr>
                                      <p:rCtr x="22153" y="-14969"/>
                                    </p:animMotion>
                                  </p:childTnLst>
                                </p:cTn>
                              </p:par>
                            </p:childTnLst>
                          </p:cTn>
                        </p:par>
                        <p:par>
                          <p:cTn id="22" fill="hold" nodeType="afterGroup">
                            <p:stCondLst>
                              <p:cond delay="1500"/>
                            </p:stCondLst>
                            <p:childTnLst>
                              <p:par>
                                <p:cTn id="23" presetID="0" presetClass="path" presetSubtype="0" accel="50000" decel="50000" fill="hold" nodeType="afterEffect">
                                  <p:stCondLst>
                                    <p:cond delay="0"/>
                                  </p:stCondLst>
                                  <p:childTnLst>
                                    <p:animMotion origin="layout" path="M -5.55556E-7 1.97531E-6 L 0.68385 -0.32068 " pathEditMode="fixed" rAng="0" ptsTypes="AA">
                                      <p:cBhvr>
                                        <p:cTn id="24" dur="250" fill="hold"/>
                                        <p:tgtEl>
                                          <p:spTgt spid="49"/>
                                        </p:tgtEl>
                                        <p:attrNameLst>
                                          <p:attrName>ppt_x</p:attrName>
                                          <p:attrName>ppt_y</p:attrName>
                                        </p:attrNameLst>
                                      </p:cBhvr>
                                      <p:rCtr x="34271" y="-16049"/>
                                    </p:animMotion>
                                  </p:childTnLst>
                                </p:cTn>
                              </p:par>
                            </p:childTnLst>
                          </p:cTn>
                        </p:par>
                        <p:par>
                          <p:cTn id="25" fill="hold" nodeType="afterGroup">
                            <p:stCondLst>
                              <p:cond delay="1750"/>
                            </p:stCondLst>
                            <p:childTnLst>
                              <p:par>
                                <p:cTn id="26" presetID="0" presetClass="path" presetSubtype="0" accel="50000" decel="50000" fill="hold" nodeType="afterEffect">
                                  <p:stCondLst>
                                    <p:cond delay="0"/>
                                  </p:stCondLst>
                                  <p:childTnLst>
                                    <p:animMotion origin="layout" path="M -0.01128 0.00957 L 0.78091 -0.05432 " pathEditMode="fixed" rAng="0" ptsTypes="AA">
                                      <p:cBhvr>
                                        <p:cTn id="27" dur="250" fill="hold"/>
                                        <p:tgtEl>
                                          <p:spTgt spid="34"/>
                                        </p:tgtEl>
                                        <p:attrNameLst>
                                          <p:attrName>ppt_x</p:attrName>
                                          <p:attrName>ppt_y</p:attrName>
                                        </p:attrNameLst>
                                      </p:cBhvr>
                                      <p:rCtr x="39601" y="-3210"/>
                                    </p:animMotion>
                                  </p:childTnLst>
                                </p:cTn>
                              </p:par>
                            </p:childTnLst>
                          </p:cTn>
                        </p:par>
                        <p:par>
                          <p:cTn id="28" fill="hold" nodeType="afterGroup">
                            <p:stCondLst>
                              <p:cond delay="2000"/>
                            </p:stCondLst>
                            <p:childTnLst>
                              <p:par>
                                <p:cTn id="29" presetID="0" presetClass="path" presetSubtype="0" accel="50000" decel="50000" fill="hold" nodeType="afterEffect">
                                  <p:stCondLst>
                                    <p:cond delay="0"/>
                                  </p:stCondLst>
                                  <p:childTnLst>
                                    <p:animMotion origin="layout" path="M 3.61111E-6 3.33333E-6 L -0.56181 0.01482 " pathEditMode="fixed" rAng="0" ptsTypes="AA">
                                      <p:cBhvr>
                                        <p:cTn id="30" dur="250" fill="hold"/>
                                        <p:tgtEl>
                                          <p:spTgt spid="45"/>
                                        </p:tgtEl>
                                        <p:attrNameLst>
                                          <p:attrName>ppt_x</p:attrName>
                                          <p:attrName>ppt_y</p:attrName>
                                        </p:attrNameLst>
                                      </p:cBhvr>
                                      <p:rCtr x="-28125" y="679"/>
                                    </p:animMotion>
                                  </p:childTnLst>
                                </p:cTn>
                              </p:par>
                            </p:childTnLst>
                          </p:cTn>
                        </p:par>
                        <p:par>
                          <p:cTn id="31" fill="hold" nodeType="afterGroup">
                            <p:stCondLst>
                              <p:cond delay="2250"/>
                            </p:stCondLst>
                            <p:childTnLst>
                              <p:par>
                                <p:cTn id="32" presetID="0" presetClass="path" presetSubtype="0" accel="50000" decel="50000" fill="hold" nodeType="afterEffect">
                                  <p:stCondLst>
                                    <p:cond delay="0"/>
                                  </p:stCondLst>
                                  <p:childTnLst>
                                    <p:animMotion origin="layout" path="M -1.38889E-6 2.83951E-6 L -0.49809 -0.16266 " pathEditMode="fixed" rAng="0" ptsTypes="AA">
                                      <p:cBhvr>
                                        <p:cTn id="33" dur="250" fill="hold"/>
                                        <p:tgtEl>
                                          <p:spTgt spid="60"/>
                                        </p:tgtEl>
                                        <p:attrNameLst>
                                          <p:attrName>ppt_x</p:attrName>
                                          <p:attrName>ppt_y</p:attrName>
                                        </p:attrNameLst>
                                      </p:cBhvr>
                                      <p:rCtr x="-24913" y="-8148"/>
                                    </p:animMotion>
                                  </p:childTnLst>
                                </p:cTn>
                              </p:par>
                            </p:childTnLst>
                          </p:cTn>
                        </p:par>
                        <p:par>
                          <p:cTn id="34" fill="hold" nodeType="afterGroup">
                            <p:stCondLst>
                              <p:cond delay="2500"/>
                            </p:stCondLst>
                            <p:childTnLst>
                              <p:par>
                                <p:cTn id="35" presetID="0" presetClass="path" presetSubtype="0" accel="50000" decel="50000" fill="hold" nodeType="afterEffect">
                                  <p:stCondLst>
                                    <p:cond delay="0"/>
                                  </p:stCondLst>
                                  <p:childTnLst>
                                    <p:animMotion origin="layout" path="M -8.33333E-7 1.23457E-6 L -0.4507 -0.05802 " pathEditMode="fixed" rAng="0" ptsTypes="AA">
                                      <p:cBhvr>
                                        <p:cTn id="36" dur="250" fill="hold"/>
                                        <p:tgtEl>
                                          <p:spTgt spid="59"/>
                                        </p:tgtEl>
                                        <p:attrNameLst>
                                          <p:attrName>ppt_x</p:attrName>
                                          <p:attrName>ppt_y</p:attrName>
                                        </p:attrNameLst>
                                      </p:cBhvr>
                                      <p:rCtr x="-22587" y="-2932"/>
                                    </p:animMotion>
                                  </p:childTnLst>
                                </p:cTn>
                              </p:par>
                            </p:childTnLst>
                          </p:cTn>
                        </p:par>
                        <p:par>
                          <p:cTn id="37" fill="hold" nodeType="afterGroup">
                            <p:stCondLst>
                              <p:cond delay="2750"/>
                            </p:stCondLst>
                            <p:childTnLst>
                              <p:par>
                                <p:cTn id="38" presetID="0" presetClass="path" presetSubtype="0" accel="50000" decel="50000" fill="hold" nodeType="afterEffect">
                                  <p:stCondLst>
                                    <p:cond delay="0"/>
                                  </p:stCondLst>
                                  <p:childTnLst>
                                    <p:animMotion origin="layout" path="M 1.38889E-6 3.58025E-6 L -0.3559 0.2 " pathEditMode="relative" rAng="0" ptsTypes="AA">
                                      <p:cBhvr>
                                        <p:cTn id="39" dur="250" fill="hold"/>
                                        <p:tgtEl>
                                          <p:spTgt spid="44"/>
                                        </p:tgtEl>
                                        <p:attrNameLst>
                                          <p:attrName>ppt_x</p:attrName>
                                          <p:attrName>ppt_y</p:attrName>
                                        </p:attrNameLst>
                                      </p:cBhvr>
                                      <p:rCtr x="-17899" y="10062"/>
                                    </p:animMotion>
                                  </p:childTnLst>
                                </p:cTn>
                              </p:par>
                            </p:childTnLst>
                          </p:cTn>
                        </p:par>
                        <p:par>
                          <p:cTn id="40" fill="hold" nodeType="afterGroup">
                            <p:stCondLst>
                              <p:cond delay="3000"/>
                            </p:stCondLst>
                            <p:childTnLst>
                              <p:par>
                                <p:cTn id="41" presetID="0" presetClass="path" presetSubtype="0" accel="50000" decel="50000" fill="hold" nodeType="afterEffect">
                                  <p:stCondLst>
                                    <p:cond delay="0"/>
                                  </p:stCondLst>
                                  <p:childTnLst>
                                    <p:animMotion origin="layout" path="M -4.16667E-6 -1.23457E-6 L -0.0467 0.18179 " pathEditMode="relative" rAng="0" ptsTypes="AA">
                                      <p:cBhvr>
                                        <p:cTn id="42" dur="250" fill="hold"/>
                                        <p:tgtEl>
                                          <p:spTgt spid="43"/>
                                        </p:tgtEl>
                                        <p:attrNameLst>
                                          <p:attrName>ppt_x</p:attrName>
                                          <p:attrName>ppt_y</p:attrName>
                                        </p:attrNameLst>
                                      </p:cBhvr>
                                      <p:rCtr x="-2431" y="9043"/>
                                    </p:animMotion>
                                  </p:childTnLst>
                                </p:cTn>
                              </p:par>
                            </p:childTnLst>
                          </p:cTn>
                        </p:par>
                        <p:par>
                          <p:cTn id="43" fill="hold" nodeType="afterGroup">
                            <p:stCondLst>
                              <p:cond delay="3250"/>
                            </p:stCondLst>
                            <p:childTnLst>
                              <p:par>
                                <p:cTn id="44" presetID="0" presetClass="path" presetSubtype="0" accel="50000" decel="50000" fill="hold" nodeType="afterEffect">
                                  <p:stCondLst>
                                    <p:cond delay="0"/>
                                  </p:stCondLst>
                                  <p:childTnLst>
                                    <p:animMotion origin="layout" path="M -2.77778E-7 2.59259E-6 L 0.03316 -0.02809 " pathEditMode="relative" rAng="0" ptsTypes="AA">
                                      <p:cBhvr>
                                        <p:cTn id="45" dur="250" fill="hold"/>
                                        <p:tgtEl>
                                          <p:spTgt spid="46"/>
                                        </p:tgtEl>
                                        <p:attrNameLst>
                                          <p:attrName>ppt_x</p:attrName>
                                          <p:attrName>ppt_y</p:attrName>
                                        </p:attrNameLst>
                                      </p:cBhvr>
                                      <p:rCtr x="1615" y="-1543"/>
                                    </p:animMotion>
                                  </p:childTnLst>
                                </p:cTn>
                              </p:par>
                            </p:childTnLst>
                          </p:cTn>
                        </p:par>
                        <p:par>
                          <p:cTn id="46" fill="hold" nodeType="afterGroup">
                            <p:stCondLst>
                              <p:cond delay="3500"/>
                            </p:stCondLst>
                            <p:childTnLst>
                              <p:par>
                                <p:cTn id="47" presetID="0" presetClass="path" presetSubtype="0" accel="50000" decel="50000" fill="hold" nodeType="afterEffect">
                                  <p:stCondLst>
                                    <p:cond delay="0"/>
                                  </p:stCondLst>
                                  <p:childTnLst>
                                    <p:animMotion origin="layout" path="M -8.33333E-7 1.23457E-7 L 0.20416 -0.06667 " pathEditMode="relative" rAng="0" ptsTypes="AA">
                                      <p:cBhvr>
                                        <p:cTn id="48" dur="250" fill="hold"/>
                                        <p:tgtEl>
                                          <p:spTgt spid="36"/>
                                        </p:tgtEl>
                                        <p:attrNameLst>
                                          <p:attrName>ppt_x</p:attrName>
                                          <p:attrName>ppt_y</p:attrName>
                                        </p:attrNameLst>
                                      </p:cBhvr>
                                      <p:rCtr x="10295" y="-3241"/>
                                    </p:animMotion>
                                  </p:childTnLst>
                                </p:cTn>
                              </p:par>
                            </p:childTnLst>
                          </p:cTn>
                        </p:par>
                        <p:par>
                          <p:cTn id="49" fill="hold" nodeType="afterGroup">
                            <p:stCondLst>
                              <p:cond delay="3750"/>
                            </p:stCondLst>
                            <p:childTnLst>
                              <p:par>
                                <p:cTn id="50" presetID="0" presetClass="path" presetSubtype="0" accel="50000" decel="50000" fill="hold" nodeType="afterEffect">
                                  <p:stCondLst>
                                    <p:cond delay="0"/>
                                  </p:stCondLst>
                                  <p:childTnLst>
                                    <p:animMotion origin="layout" path="M -2.77778E-6 -2.46914E-6 L 0.11979 0.14351 " pathEditMode="relative" rAng="0" ptsTypes="AA">
                                      <p:cBhvr>
                                        <p:cTn id="51" dur="250" fill="hold"/>
                                        <p:tgtEl>
                                          <p:spTgt spid="3"/>
                                        </p:tgtEl>
                                        <p:attrNameLst>
                                          <p:attrName>ppt_x</p:attrName>
                                          <p:attrName>ppt_y</p:attrName>
                                        </p:attrNameLst>
                                      </p:cBhvr>
                                      <p:rCtr x="5920" y="7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497" name="Group 168">
            <a:extLst>
              <a:ext uri="{FF2B5EF4-FFF2-40B4-BE49-F238E27FC236}">
                <a16:creationId xmlns:a16="http://schemas.microsoft.com/office/drawing/2014/main" id="{89CCD1A4-1E71-434E-82CD-433C307CAFDA}"/>
              </a:ext>
            </a:extLst>
          </p:cNvPr>
          <p:cNvGrpSpPr>
            <a:grpSpLocks/>
          </p:cNvGrpSpPr>
          <p:nvPr/>
        </p:nvGrpSpPr>
        <p:grpSpPr bwMode="auto">
          <a:xfrm>
            <a:off x="1249363" y="1193800"/>
            <a:ext cx="585787" cy="1309688"/>
            <a:chOff x="1986246" y="1325314"/>
            <a:chExt cx="440075" cy="982134"/>
          </a:xfrm>
        </p:grpSpPr>
        <p:grpSp>
          <p:nvGrpSpPr>
            <p:cNvPr id="106659" name="Group 169">
              <a:extLst>
                <a:ext uri="{FF2B5EF4-FFF2-40B4-BE49-F238E27FC236}">
                  <a16:creationId xmlns:a16="http://schemas.microsoft.com/office/drawing/2014/main" id="{6626D69C-00D3-5C45-886D-AB326D2E64A1}"/>
                </a:ext>
              </a:extLst>
            </p:cNvPr>
            <p:cNvGrpSpPr>
              <a:grpSpLocks/>
            </p:cNvGrpSpPr>
            <p:nvPr/>
          </p:nvGrpSpPr>
          <p:grpSpPr bwMode="auto">
            <a:xfrm>
              <a:off x="2092152" y="1325314"/>
              <a:ext cx="274320" cy="982134"/>
              <a:chOff x="2092152" y="1325314"/>
              <a:chExt cx="274320" cy="982134"/>
            </a:xfrm>
          </p:grpSpPr>
          <p:grpSp>
            <p:nvGrpSpPr>
              <p:cNvPr id="106661" name="Group 171">
                <a:extLst>
                  <a:ext uri="{FF2B5EF4-FFF2-40B4-BE49-F238E27FC236}">
                    <a16:creationId xmlns:a16="http://schemas.microsoft.com/office/drawing/2014/main" id="{5E62558C-B2D0-2C4B-B3FC-9DF0E4A50B8B}"/>
                  </a:ext>
                </a:extLst>
              </p:cNvPr>
              <p:cNvGrpSpPr>
                <a:grpSpLocks/>
              </p:cNvGrpSpPr>
              <p:nvPr/>
            </p:nvGrpSpPr>
            <p:grpSpPr bwMode="auto">
              <a:xfrm>
                <a:off x="2092152" y="1325314"/>
                <a:ext cx="274320" cy="982134"/>
                <a:chOff x="2692399" y="2184397"/>
                <a:chExt cx="274320" cy="982134"/>
              </a:xfrm>
            </p:grpSpPr>
            <p:sp>
              <p:nvSpPr>
                <p:cNvPr id="174" name="Oval 173">
                  <a:extLst>
                    <a:ext uri="{FF2B5EF4-FFF2-40B4-BE49-F238E27FC236}">
                      <a16:creationId xmlns:a16="http://schemas.microsoft.com/office/drawing/2014/main" id="{A3F16D1D-7610-A34C-AF10-97AB0E9C3980}"/>
                    </a:ext>
                  </a:extLst>
                </p:cNvPr>
                <p:cNvSpPr/>
                <p:nvPr/>
              </p:nvSpPr>
              <p:spPr bwMode="auto">
                <a:xfrm>
                  <a:off x="2692636" y="2184397"/>
                  <a:ext cx="27430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5" name="Rectangle 174">
                  <a:extLst>
                    <a:ext uri="{FF2B5EF4-FFF2-40B4-BE49-F238E27FC236}">
                      <a16:creationId xmlns:a16="http://schemas.microsoft.com/office/drawing/2014/main" id="{38896D95-39D6-DE4E-ABD7-2EA54716E5C9}"/>
                    </a:ext>
                  </a:extLst>
                </p:cNvPr>
                <p:cNvSpPr/>
                <p:nvPr/>
              </p:nvSpPr>
              <p:spPr bwMode="auto">
                <a:xfrm>
                  <a:off x="2711718" y="2540346"/>
                  <a:ext cx="23613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3" name="Heart 172">
                <a:extLst>
                  <a:ext uri="{FF2B5EF4-FFF2-40B4-BE49-F238E27FC236}">
                    <a16:creationId xmlns:a16="http://schemas.microsoft.com/office/drawing/2014/main" id="{D5C81902-8915-724E-ABE5-FDC22F7CD05D}"/>
                  </a:ext>
                </a:extLst>
              </p:cNvPr>
              <p:cNvSpPr/>
              <p:nvPr/>
            </p:nvSpPr>
            <p:spPr bwMode="auto">
              <a:xfrm>
                <a:off x="2196147" y="1732453"/>
                <a:ext cx="129995" cy="12738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1" name="TextBox 170">
              <a:extLst>
                <a:ext uri="{FF2B5EF4-FFF2-40B4-BE49-F238E27FC236}">
                  <a16:creationId xmlns:a16="http://schemas.microsoft.com/office/drawing/2014/main" id="{5E8F8C9B-2B46-5A40-A185-08179AA96594}"/>
                </a:ext>
              </a:extLst>
            </p:cNvPr>
            <p:cNvSpPr txBox="1"/>
            <p:nvPr/>
          </p:nvSpPr>
          <p:spPr>
            <a:xfrm>
              <a:off x="1986246" y="1896737"/>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grpSp>
        <p:nvGrpSpPr>
          <p:cNvPr id="106498" name="Group 175">
            <a:extLst>
              <a:ext uri="{FF2B5EF4-FFF2-40B4-BE49-F238E27FC236}">
                <a16:creationId xmlns:a16="http://schemas.microsoft.com/office/drawing/2014/main" id="{91641062-AFED-2745-845A-E098ABDBF1E7}"/>
              </a:ext>
            </a:extLst>
          </p:cNvPr>
          <p:cNvGrpSpPr>
            <a:grpSpLocks/>
          </p:cNvGrpSpPr>
          <p:nvPr/>
        </p:nvGrpSpPr>
        <p:grpSpPr bwMode="auto">
          <a:xfrm>
            <a:off x="2551113" y="1193800"/>
            <a:ext cx="641350" cy="1309688"/>
            <a:chOff x="2443590" y="1046266"/>
            <a:chExt cx="481559" cy="982134"/>
          </a:xfrm>
        </p:grpSpPr>
        <p:grpSp>
          <p:nvGrpSpPr>
            <p:cNvPr id="106653" name="Group 176">
              <a:extLst>
                <a:ext uri="{FF2B5EF4-FFF2-40B4-BE49-F238E27FC236}">
                  <a16:creationId xmlns:a16="http://schemas.microsoft.com/office/drawing/2014/main" id="{1027C190-C61D-4C44-829F-730A09D0664E}"/>
                </a:ext>
              </a:extLst>
            </p:cNvPr>
            <p:cNvGrpSpPr>
              <a:grpSpLocks/>
            </p:cNvGrpSpPr>
            <p:nvPr/>
          </p:nvGrpSpPr>
          <p:grpSpPr bwMode="auto">
            <a:xfrm>
              <a:off x="2443590" y="1046266"/>
              <a:ext cx="440075" cy="982134"/>
              <a:chOff x="2443590" y="1046266"/>
              <a:chExt cx="440075" cy="982134"/>
            </a:xfrm>
          </p:grpSpPr>
          <p:grpSp>
            <p:nvGrpSpPr>
              <p:cNvPr id="106655" name="Group 178">
                <a:extLst>
                  <a:ext uri="{FF2B5EF4-FFF2-40B4-BE49-F238E27FC236}">
                    <a16:creationId xmlns:a16="http://schemas.microsoft.com/office/drawing/2014/main" id="{C672ADF7-16C9-2D45-A65E-78AF9B93EE85}"/>
                  </a:ext>
                </a:extLst>
              </p:cNvPr>
              <p:cNvGrpSpPr>
                <a:grpSpLocks/>
              </p:cNvGrpSpPr>
              <p:nvPr/>
            </p:nvGrpSpPr>
            <p:grpSpPr bwMode="auto">
              <a:xfrm>
                <a:off x="2538850" y="1046266"/>
                <a:ext cx="274320" cy="982134"/>
                <a:chOff x="2692399" y="2184397"/>
                <a:chExt cx="274320" cy="982134"/>
              </a:xfrm>
            </p:grpSpPr>
            <p:sp>
              <p:nvSpPr>
                <p:cNvPr id="181" name="Oval 180">
                  <a:extLst>
                    <a:ext uri="{FF2B5EF4-FFF2-40B4-BE49-F238E27FC236}">
                      <a16:creationId xmlns:a16="http://schemas.microsoft.com/office/drawing/2014/main" id="{B16413C5-4A8D-DC48-9014-10368AA81147}"/>
                    </a:ext>
                  </a:extLst>
                </p:cNvPr>
                <p:cNvSpPr/>
                <p:nvPr/>
              </p:nvSpPr>
              <p:spPr bwMode="auto">
                <a:xfrm>
                  <a:off x="2692497" y="2184397"/>
                  <a:ext cx="274155"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2" name="Rectangle 181">
                  <a:extLst>
                    <a:ext uri="{FF2B5EF4-FFF2-40B4-BE49-F238E27FC236}">
                      <a16:creationId xmlns:a16="http://schemas.microsoft.com/office/drawing/2014/main" id="{75CAD678-DEFD-B046-939B-8B8E2CA71478}"/>
                    </a:ext>
                  </a:extLst>
                </p:cNvPr>
                <p:cNvSpPr/>
                <p:nvPr/>
              </p:nvSpPr>
              <p:spPr bwMode="auto">
                <a:xfrm>
                  <a:off x="2711569" y="2540346"/>
                  <a:ext cx="236012"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80" name="TextBox 179">
                <a:extLst>
                  <a:ext uri="{FF2B5EF4-FFF2-40B4-BE49-F238E27FC236}">
                    <a16:creationId xmlns:a16="http://schemas.microsoft.com/office/drawing/2014/main" id="{D0DF5657-E7AB-F24F-97E7-D86CF7C73444}"/>
                  </a:ext>
                </a:extLst>
              </p:cNvPr>
              <p:cNvSpPr txBox="1"/>
              <p:nvPr/>
            </p:nvSpPr>
            <p:spPr>
              <a:xfrm>
                <a:off x="2443590" y="1527214"/>
                <a:ext cx="439839"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178" name="Picture 177">
              <a:extLst>
                <a:ext uri="{FF2B5EF4-FFF2-40B4-BE49-F238E27FC236}">
                  <a16:creationId xmlns:a16="http://schemas.microsoft.com/office/drawing/2014/main" id="{9B991F8C-2E2E-FB40-B74C-3500B32ABD7D}"/>
                </a:ext>
              </a:extLst>
            </p:cNvPr>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06499" name="Group 182">
            <a:extLst>
              <a:ext uri="{FF2B5EF4-FFF2-40B4-BE49-F238E27FC236}">
                <a16:creationId xmlns:a16="http://schemas.microsoft.com/office/drawing/2014/main" id="{D78C4001-9BF8-C94D-B3E5-FF27B3A7275C}"/>
              </a:ext>
            </a:extLst>
          </p:cNvPr>
          <p:cNvGrpSpPr>
            <a:grpSpLocks/>
          </p:cNvGrpSpPr>
          <p:nvPr/>
        </p:nvGrpSpPr>
        <p:grpSpPr bwMode="auto">
          <a:xfrm>
            <a:off x="3800475" y="1019175"/>
            <a:ext cx="608013" cy="1484313"/>
            <a:chOff x="1046783" y="2062413"/>
            <a:chExt cx="455108" cy="1113104"/>
          </a:xfrm>
        </p:grpSpPr>
        <p:grpSp>
          <p:nvGrpSpPr>
            <p:cNvPr id="106647" name="Group 183">
              <a:extLst>
                <a:ext uri="{FF2B5EF4-FFF2-40B4-BE49-F238E27FC236}">
                  <a16:creationId xmlns:a16="http://schemas.microsoft.com/office/drawing/2014/main" id="{811B5782-43F8-BD42-A29F-752C28D32FF3}"/>
                </a:ext>
              </a:extLst>
            </p:cNvPr>
            <p:cNvGrpSpPr>
              <a:grpSpLocks/>
            </p:cNvGrpSpPr>
            <p:nvPr/>
          </p:nvGrpSpPr>
          <p:grpSpPr bwMode="auto">
            <a:xfrm>
              <a:off x="1072446" y="2193383"/>
              <a:ext cx="429445" cy="982134"/>
              <a:chOff x="1072446" y="2193383"/>
              <a:chExt cx="429445" cy="982134"/>
            </a:xfrm>
          </p:grpSpPr>
          <p:grpSp>
            <p:nvGrpSpPr>
              <p:cNvPr id="106649" name="Group 185">
                <a:extLst>
                  <a:ext uri="{FF2B5EF4-FFF2-40B4-BE49-F238E27FC236}">
                    <a16:creationId xmlns:a16="http://schemas.microsoft.com/office/drawing/2014/main" id="{FA75A105-AD36-B64A-B499-F7BC8024FDDD}"/>
                  </a:ext>
                </a:extLst>
              </p:cNvPr>
              <p:cNvGrpSpPr>
                <a:grpSpLocks/>
              </p:cNvGrpSpPr>
              <p:nvPr/>
            </p:nvGrpSpPr>
            <p:grpSpPr bwMode="auto">
              <a:xfrm>
                <a:off x="1152243" y="2193383"/>
                <a:ext cx="274320" cy="982134"/>
                <a:chOff x="2692399" y="2184397"/>
                <a:chExt cx="274320" cy="982134"/>
              </a:xfrm>
            </p:grpSpPr>
            <p:sp>
              <p:nvSpPr>
                <p:cNvPr id="188" name="Oval 187">
                  <a:extLst>
                    <a:ext uri="{FF2B5EF4-FFF2-40B4-BE49-F238E27FC236}">
                      <a16:creationId xmlns:a16="http://schemas.microsoft.com/office/drawing/2014/main" id="{F5B12812-B333-E24B-92FB-36814595DB19}"/>
                    </a:ext>
                  </a:extLst>
                </p:cNvPr>
                <p:cNvSpPr/>
                <p:nvPr/>
              </p:nvSpPr>
              <p:spPr bwMode="auto">
                <a:xfrm>
                  <a:off x="2692695" y="2184381"/>
                  <a:ext cx="274490" cy="273812"/>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 name="Rectangle 191">
                  <a:extLst>
                    <a:ext uri="{FF2B5EF4-FFF2-40B4-BE49-F238E27FC236}">
                      <a16:creationId xmlns:a16="http://schemas.microsoft.com/office/drawing/2014/main" id="{7F950A65-7364-B540-8DE9-A7151AA95B53}"/>
                    </a:ext>
                  </a:extLst>
                </p:cNvPr>
                <p:cNvSpPr/>
                <p:nvPr/>
              </p:nvSpPr>
              <p:spPr bwMode="auto">
                <a:xfrm>
                  <a:off x="2711708" y="2540336"/>
                  <a:ext cx="236465" cy="62619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87" name="TextBox 186">
                <a:extLst>
                  <a:ext uri="{FF2B5EF4-FFF2-40B4-BE49-F238E27FC236}">
                    <a16:creationId xmlns:a16="http://schemas.microsoft.com/office/drawing/2014/main" id="{F75EA16D-1563-1942-8AD6-0DDF4D3DFEE1}"/>
                  </a:ext>
                </a:extLst>
              </p:cNvPr>
              <p:cNvSpPr txBox="1"/>
              <p:nvPr/>
            </p:nvSpPr>
            <p:spPr>
              <a:xfrm>
                <a:off x="1072925" y="2673132"/>
                <a:ext cx="428966" cy="34643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185" name="Picture 184">
              <a:extLst>
                <a:ext uri="{FF2B5EF4-FFF2-40B4-BE49-F238E27FC236}">
                  <a16:creationId xmlns:a16="http://schemas.microsoft.com/office/drawing/2014/main" id="{08FA84C3-B1D4-D148-8D18-45E5182EEA76}"/>
                </a:ext>
              </a:extLst>
            </p:cNvPr>
            <p:cNvPicPr>
              <a:picLocks noChangeAspect="1"/>
            </p:cNvPicPr>
            <p:nvPr/>
          </p:nvPicPr>
          <p:blipFill>
            <a:blip r:embed="rId4">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06500" name="Group 192">
            <a:extLst>
              <a:ext uri="{FF2B5EF4-FFF2-40B4-BE49-F238E27FC236}">
                <a16:creationId xmlns:a16="http://schemas.microsoft.com/office/drawing/2014/main" id="{957463D1-13E2-E943-A007-B79138937D9E}"/>
              </a:ext>
            </a:extLst>
          </p:cNvPr>
          <p:cNvGrpSpPr>
            <a:grpSpLocks/>
          </p:cNvGrpSpPr>
          <p:nvPr/>
        </p:nvGrpSpPr>
        <p:grpSpPr bwMode="auto">
          <a:xfrm>
            <a:off x="5146675" y="1193800"/>
            <a:ext cx="620713" cy="1309688"/>
            <a:chOff x="2369299" y="2282762"/>
            <a:chExt cx="465970" cy="982134"/>
          </a:xfrm>
        </p:grpSpPr>
        <p:grpSp>
          <p:nvGrpSpPr>
            <p:cNvPr id="106639" name="Group 193">
              <a:extLst>
                <a:ext uri="{FF2B5EF4-FFF2-40B4-BE49-F238E27FC236}">
                  <a16:creationId xmlns:a16="http://schemas.microsoft.com/office/drawing/2014/main" id="{1AEF1AE1-EAFF-524B-8A11-A6EF2A2F3AFA}"/>
                </a:ext>
              </a:extLst>
            </p:cNvPr>
            <p:cNvGrpSpPr>
              <a:grpSpLocks/>
            </p:cNvGrpSpPr>
            <p:nvPr/>
          </p:nvGrpSpPr>
          <p:grpSpPr bwMode="auto">
            <a:xfrm>
              <a:off x="2460869" y="2282762"/>
              <a:ext cx="374400" cy="982134"/>
              <a:chOff x="587671" y="2548983"/>
              <a:chExt cx="374400" cy="982134"/>
            </a:xfrm>
          </p:grpSpPr>
          <p:grpSp>
            <p:nvGrpSpPr>
              <p:cNvPr id="106641" name="Group 195">
                <a:extLst>
                  <a:ext uri="{FF2B5EF4-FFF2-40B4-BE49-F238E27FC236}">
                    <a16:creationId xmlns:a16="http://schemas.microsoft.com/office/drawing/2014/main" id="{73838EF2-7D0C-794E-8731-0E24A5863B92}"/>
                  </a:ext>
                </a:extLst>
              </p:cNvPr>
              <p:cNvGrpSpPr>
                <a:grpSpLocks/>
              </p:cNvGrpSpPr>
              <p:nvPr/>
            </p:nvGrpSpPr>
            <p:grpSpPr bwMode="auto">
              <a:xfrm>
                <a:off x="587671" y="2548983"/>
                <a:ext cx="274320" cy="982134"/>
                <a:chOff x="2692399" y="2184397"/>
                <a:chExt cx="274320" cy="982134"/>
              </a:xfrm>
            </p:grpSpPr>
            <p:sp>
              <p:nvSpPr>
                <p:cNvPr id="200" name="Oval 199">
                  <a:extLst>
                    <a:ext uri="{FF2B5EF4-FFF2-40B4-BE49-F238E27FC236}">
                      <a16:creationId xmlns:a16="http://schemas.microsoft.com/office/drawing/2014/main" id="{9BA6FC83-CBAA-7141-81C4-ADAC56207913}"/>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 name="Rectangle 200">
                  <a:extLst>
                    <a:ext uri="{FF2B5EF4-FFF2-40B4-BE49-F238E27FC236}">
                      <a16:creationId xmlns:a16="http://schemas.microsoft.com/office/drawing/2014/main" id="{042957AC-CA0A-B441-B7C3-CA64D2CB43A2}"/>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197" name="Picture 196">
                <a:extLst>
                  <a:ext uri="{FF2B5EF4-FFF2-40B4-BE49-F238E27FC236}">
                    <a16:creationId xmlns:a16="http://schemas.microsoft.com/office/drawing/2014/main" id="{6669E2A6-A37C-FC4B-9E4B-30E35FB5009B}"/>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98" name="Rounded Rectangle 197">
                <a:extLst>
                  <a:ext uri="{FF2B5EF4-FFF2-40B4-BE49-F238E27FC236}">
                    <a16:creationId xmlns:a16="http://schemas.microsoft.com/office/drawing/2014/main" id="{9A0D0038-40B6-044A-9854-98B2AF91E212}"/>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 name="Rounded Rectangle 198">
                <a:extLst>
                  <a:ext uri="{FF2B5EF4-FFF2-40B4-BE49-F238E27FC236}">
                    <a16:creationId xmlns:a16="http://schemas.microsoft.com/office/drawing/2014/main" id="{5321228F-26C6-1947-A473-2FDCF1AEE20C}"/>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95" name="TextBox 194">
              <a:extLst>
                <a:ext uri="{FF2B5EF4-FFF2-40B4-BE49-F238E27FC236}">
                  <a16:creationId xmlns:a16="http://schemas.microsoft.com/office/drawing/2014/main" id="{9064BB65-2F6F-B04C-B2FC-E41E4781C3B4}"/>
                </a:ext>
              </a:extLst>
            </p:cNvPr>
            <p:cNvSpPr txBox="1"/>
            <p:nvPr/>
          </p:nvSpPr>
          <p:spPr>
            <a:xfrm>
              <a:off x="2369299" y="2750615"/>
              <a:ext cx="439752"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06501" name="Group 201">
            <a:extLst>
              <a:ext uri="{FF2B5EF4-FFF2-40B4-BE49-F238E27FC236}">
                <a16:creationId xmlns:a16="http://schemas.microsoft.com/office/drawing/2014/main" id="{D44C447F-A41F-6746-90CF-FA01D41EB1DF}"/>
              </a:ext>
            </a:extLst>
          </p:cNvPr>
          <p:cNvGrpSpPr>
            <a:grpSpLocks/>
          </p:cNvGrpSpPr>
          <p:nvPr/>
        </p:nvGrpSpPr>
        <p:grpSpPr bwMode="auto">
          <a:xfrm>
            <a:off x="6443663" y="1135063"/>
            <a:ext cx="587375" cy="1368425"/>
            <a:chOff x="1351526" y="1571676"/>
            <a:chExt cx="440075" cy="1026234"/>
          </a:xfrm>
        </p:grpSpPr>
        <p:grpSp>
          <p:nvGrpSpPr>
            <p:cNvPr id="106630" name="Group 202">
              <a:extLst>
                <a:ext uri="{FF2B5EF4-FFF2-40B4-BE49-F238E27FC236}">
                  <a16:creationId xmlns:a16="http://schemas.microsoft.com/office/drawing/2014/main" id="{FCB7CD14-47E3-8E44-AA13-2D5C2A393E6C}"/>
                </a:ext>
              </a:extLst>
            </p:cNvPr>
            <p:cNvGrpSpPr>
              <a:grpSpLocks/>
            </p:cNvGrpSpPr>
            <p:nvPr/>
          </p:nvGrpSpPr>
          <p:grpSpPr bwMode="auto">
            <a:xfrm>
              <a:off x="1414123" y="1571676"/>
              <a:ext cx="353568" cy="1026234"/>
              <a:chOff x="1414123" y="1571676"/>
              <a:chExt cx="353568" cy="1026234"/>
            </a:xfrm>
          </p:grpSpPr>
          <p:grpSp>
            <p:nvGrpSpPr>
              <p:cNvPr id="106632" name="Group 205">
                <a:extLst>
                  <a:ext uri="{FF2B5EF4-FFF2-40B4-BE49-F238E27FC236}">
                    <a16:creationId xmlns:a16="http://schemas.microsoft.com/office/drawing/2014/main" id="{C36E0CC3-9EA9-4A4D-B9B9-825D65622BDE}"/>
                  </a:ext>
                </a:extLst>
              </p:cNvPr>
              <p:cNvGrpSpPr>
                <a:grpSpLocks/>
              </p:cNvGrpSpPr>
              <p:nvPr/>
            </p:nvGrpSpPr>
            <p:grpSpPr bwMode="auto">
              <a:xfrm>
                <a:off x="1446433" y="1615776"/>
                <a:ext cx="274320" cy="982134"/>
                <a:chOff x="2692399" y="2184397"/>
                <a:chExt cx="274320" cy="982134"/>
              </a:xfrm>
            </p:grpSpPr>
            <p:sp>
              <p:nvSpPr>
                <p:cNvPr id="214" name="Oval 213">
                  <a:extLst>
                    <a:ext uri="{FF2B5EF4-FFF2-40B4-BE49-F238E27FC236}">
                      <a16:creationId xmlns:a16="http://schemas.microsoft.com/office/drawing/2014/main" id="{18558D12-C96D-1849-909A-D13F583EC683}"/>
                    </a:ext>
                  </a:extLst>
                </p:cNvPr>
                <p:cNvSpPr/>
                <p:nvPr/>
              </p:nvSpPr>
              <p:spPr bwMode="auto">
                <a:xfrm>
                  <a:off x="2692643" y="2184346"/>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 name="Rectangle 214">
                  <a:extLst>
                    <a:ext uri="{FF2B5EF4-FFF2-40B4-BE49-F238E27FC236}">
                      <a16:creationId xmlns:a16="http://schemas.microsoft.com/office/drawing/2014/main" id="{21BB818D-65BD-5A45-BA48-0F74F8A8D2B0}"/>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07" name="Teardrop 206">
                <a:extLst>
                  <a:ext uri="{FF2B5EF4-FFF2-40B4-BE49-F238E27FC236}">
                    <a16:creationId xmlns:a16="http://schemas.microsoft.com/office/drawing/2014/main" id="{081D22B9-F0E6-684F-BD0C-CAEB6521499C}"/>
                  </a:ext>
                </a:extLst>
              </p:cNvPr>
              <p:cNvSpPr/>
              <p:nvPr/>
            </p:nvSpPr>
            <p:spPr bwMode="auto">
              <a:xfrm>
                <a:off x="1414564" y="1571676"/>
                <a:ext cx="174841"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 name="Teardrop 207">
                <a:extLst>
                  <a:ext uri="{FF2B5EF4-FFF2-40B4-BE49-F238E27FC236}">
                    <a16:creationId xmlns:a16="http://schemas.microsoft.com/office/drawing/2014/main" id="{3CA5950F-164A-4B4F-A8E9-25E73AFAF2A1}"/>
                  </a:ext>
                </a:extLst>
              </p:cNvPr>
              <p:cNvSpPr/>
              <p:nvPr/>
            </p:nvSpPr>
            <p:spPr bwMode="auto">
              <a:xfrm rot="16200000">
                <a:off x="1601832" y="1533081"/>
                <a:ext cx="127386"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 name="Rounded Rectangle 208">
                <a:extLst>
                  <a:ext uri="{FF2B5EF4-FFF2-40B4-BE49-F238E27FC236}">
                    <a16:creationId xmlns:a16="http://schemas.microsoft.com/office/drawing/2014/main" id="{FAAF9165-EE21-7042-9F65-3DE64918D3E5}"/>
                  </a:ext>
                </a:extLst>
              </p:cNvPr>
              <p:cNvSpPr/>
              <p:nvPr/>
            </p:nvSpPr>
            <p:spPr bwMode="auto">
              <a:xfrm>
                <a:off x="1597730" y="1703824"/>
                <a:ext cx="98720"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0" name="Rounded Rectangle 209">
                <a:extLst>
                  <a:ext uri="{FF2B5EF4-FFF2-40B4-BE49-F238E27FC236}">
                    <a16:creationId xmlns:a16="http://schemas.microsoft.com/office/drawing/2014/main" id="{88D88914-58C1-7543-A806-11936A7D09CC}"/>
                  </a:ext>
                </a:extLst>
              </p:cNvPr>
              <p:cNvSpPr/>
              <p:nvPr/>
            </p:nvSpPr>
            <p:spPr bwMode="auto">
              <a:xfrm>
                <a:off x="1475223" y="1703824"/>
                <a:ext cx="9871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04" name="TextBox 203">
              <a:extLst>
                <a:ext uri="{FF2B5EF4-FFF2-40B4-BE49-F238E27FC236}">
                  <a16:creationId xmlns:a16="http://schemas.microsoft.com/office/drawing/2014/main" id="{0B1353B0-6A03-6A42-9CF3-4DBAB7519DB1}"/>
                </a:ext>
              </a:extLst>
            </p:cNvPr>
            <p:cNvSpPr txBox="1"/>
            <p:nvPr/>
          </p:nvSpPr>
          <p:spPr>
            <a:xfrm>
              <a:off x="1351526" y="2116937"/>
              <a:ext cx="440075" cy="34644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06502" name="Group 215">
            <a:extLst>
              <a:ext uri="{FF2B5EF4-FFF2-40B4-BE49-F238E27FC236}">
                <a16:creationId xmlns:a16="http://schemas.microsoft.com/office/drawing/2014/main" id="{2BBD5530-D706-C449-90F8-D301FA7C185C}"/>
              </a:ext>
            </a:extLst>
          </p:cNvPr>
          <p:cNvGrpSpPr>
            <a:grpSpLocks/>
          </p:cNvGrpSpPr>
          <p:nvPr/>
        </p:nvGrpSpPr>
        <p:grpSpPr bwMode="auto">
          <a:xfrm>
            <a:off x="7761288" y="1193800"/>
            <a:ext cx="585787" cy="1309688"/>
            <a:chOff x="1735907" y="2460562"/>
            <a:chExt cx="440075" cy="982134"/>
          </a:xfrm>
        </p:grpSpPr>
        <p:grpSp>
          <p:nvGrpSpPr>
            <p:cNvPr id="106613" name="Group 216">
              <a:extLst>
                <a:ext uri="{FF2B5EF4-FFF2-40B4-BE49-F238E27FC236}">
                  <a16:creationId xmlns:a16="http://schemas.microsoft.com/office/drawing/2014/main" id="{E0A11A8A-D4D7-E846-9226-948FAFB36D21}"/>
                </a:ext>
              </a:extLst>
            </p:cNvPr>
            <p:cNvGrpSpPr>
              <a:grpSpLocks/>
            </p:cNvGrpSpPr>
            <p:nvPr/>
          </p:nvGrpSpPr>
          <p:grpSpPr bwMode="auto">
            <a:xfrm>
              <a:off x="1826164" y="2460562"/>
              <a:ext cx="274320" cy="982134"/>
              <a:chOff x="2368178" y="2124654"/>
              <a:chExt cx="274320" cy="982134"/>
            </a:xfrm>
          </p:grpSpPr>
          <p:grpSp>
            <p:nvGrpSpPr>
              <p:cNvPr id="106615" name="Group 218">
                <a:extLst>
                  <a:ext uri="{FF2B5EF4-FFF2-40B4-BE49-F238E27FC236}">
                    <a16:creationId xmlns:a16="http://schemas.microsoft.com/office/drawing/2014/main" id="{D1531521-F8D0-F44B-B0D2-B8E595DDD5BD}"/>
                  </a:ext>
                </a:extLst>
              </p:cNvPr>
              <p:cNvGrpSpPr>
                <a:grpSpLocks/>
              </p:cNvGrpSpPr>
              <p:nvPr/>
            </p:nvGrpSpPr>
            <p:grpSpPr bwMode="auto">
              <a:xfrm>
                <a:off x="2368178" y="2124654"/>
                <a:ext cx="274320" cy="982134"/>
                <a:chOff x="2692399" y="2184397"/>
                <a:chExt cx="274320" cy="982134"/>
              </a:xfrm>
            </p:grpSpPr>
            <p:sp>
              <p:nvSpPr>
                <p:cNvPr id="267" name="Oval 266">
                  <a:extLst>
                    <a:ext uri="{FF2B5EF4-FFF2-40B4-BE49-F238E27FC236}">
                      <a16:creationId xmlns:a16="http://schemas.microsoft.com/office/drawing/2014/main" id="{7BBB0E96-2F41-A848-856D-3D343AD6AE29}"/>
                    </a:ext>
                  </a:extLst>
                </p:cNvPr>
                <p:cNvSpPr/>
                <p:nvPr/>
              </p:nvSpPr>
              <p:spPr bwMode="auto">
                <a:xfrm>
                  <a:off x="2692781" y="2184397"/>
                  <a:ext cx="27430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8" name="Rectangle 267">
                  <a:extLst>
                    <a:ext uri="{FF2B5EF4-FFF2-40B4-BE49-F238E27FC236}">
                      <a16:creationId xmlns:a16="http://schemas.microsoft.com/office/drawing/2014/main" id="{E1BD01D6-5D49-5249-9CC6-156F07A363DE}"/>
                    </a:ext>
                  </a:extLst>
                </p:cNvPr>
                <p:cNvSpPr/>
                <p:nvPr/>
              </p:nvSpPr>
              <p:spPr bwMode="auto">
                <a:xfrm>
                  <a:off x="2711863" y="2540346"/>
                  <a:ext cx="23613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616" name="Group 219">
                <a:extLst>
                  <a:ext uri="{FF2B5EF4-FFF2-40B4-BE49-F238E27FC236}">
                    <a16:creationId xmlns:a16="http://schemas.microsoft.com/office/drawing/2014/main" id="{6E42D195-4FF4-4049-899F-B57248FF6BA4}"/>
                  </a:ext>
                </a:extLst>
              </p:cNvPr>
              <p:cNvGrpSpPr>
                <a:grpSpLocks/>
              </p:cNvGrpSpPr>
              <p:nvPr/>
            </p:nvGrpSpPr>
            <p:grpSpPr bwMode="auto">
              <a:xfrm>
                <a:off x="2368178" y="2240639"/>
                <a:ext cx="274320" cy="113533"/>
                <a:chOff x="1237102" y="1657048"/>
                <a:chExt cx="1598445" cy="433900"/>
              </a:xfrm>
            </p:grpSpPr>
            <p:grpSp>
              <p:nvGrpSpPr>
                <p:cNvPr id="106617" name="Group 220">
                  <a:extLst>
                    <a:ext uri="{FF2B5EF4-FFF2-40B4-BE49-F238E27FC236}">
                      <a16:creationId xmlns:a16="http://schemas.microsoft.com/office/drawing/2014/main" id="{17ECDF02-C77A-264D-9E20-CA1FD48FF992}"/>
                    </a:ext>
                  </a:extLst>
                </p:cNvPr>
                <p:cNvGrpSpPr>
                  <a:grpSpLocks/>
                </p:cNvGrpSpPr>
                <p:nvPr/>
              </p:nvGrpSpPr>
              <p:grpSpPr bwMode="auto">
                <a:xfrm>
                  <a:off x="1517980" y="1688757"/>
                  <a:ext cx="1070783" cy="402191"/>
                  <a:chOff x="1517980" y="1688757"/>
                  <a:chExt cx="1070783" cy="402191"/>
                </a:xfrm>
              </p:grpSpPr>
              <p:sp>
                <p:nvSpPr>
                  <p:cNvPr id="261" name="Oval 260">
                    <a:extLst>
                      <a:ext uri="{FF2B5EF4-FFF2-40B4-BE49-F238E27FC236}">
                        <a16:creationId xmlns:a16="http://schemas.microsoft.com/office/drawing/2014/main" id="{B68B781C-1498-F249-A2D5-1BC74A8A8873}"/>
                      </a:ext>
                    </a:extLst>
                  </p:cNvPr>
                  <p:cNvSpPr/>
                  <p:nvPr/>
                </p:nvSpPr>
                <p:spPr bwMode="auto">
                  <a:xfrm>
                    <a:off x="1579839" y="1686949"/>
                    <a:ext cx="952056"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2" name="Rectangle 261">
                    <a:extLst>
                      <a:ext uri="{FF2B5EF4-FFF2-40B4-BE49-F238E27FC236}">
                        <a16:creationId xmlns:a16="http://schemas.microsoft.com/office/drawing/2014/main" id="{28B8AEF3-E0C7-C84A-B40C-20D7FF2DE312}"/>
                      </a:ext>
                    </a:extLst>
                  </p:cNvPr>
                  <p:cNvSpPr/>
                  <p:nvPr/>
                </p:nvSpPr>
                <p:spPr bwMode="auto">
                  <a:xfrm>
                    <a:off x="2399856" y="1686949"/>
                    <a:ext cx="187633"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3" name="Rectangle 262">
                    <a:extLst>
                      <a:ext uri="{FF2B5EF4-FFF2-40B4-BE49-F238E27FC236}">
                        <a16:creationId xmlns:a16="http://schemas.microsoft.com/office/drawing/2014/main" id="{6CB159CE-E4F9-E84A-A8C4-1237E3A73DA2}"/>
                      </a:ext>
                    </a:extLst>
                  </p:cNvPr>
                  <p:cNvSpPr/>
                  <p:nvPr/>
                </p:nvSpPr>
                <p:spPr bwMode="auto">
                  <a:xfrm>
                    <a:off x="1517297" y="1696048"/>
                    <a:ext cx="1876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25" name="Straight Connector 263">
                    <a:extLst>
                      <a:ext uri="{FF2B5EF4-FFF2-40B4-BE49-F238E27FC236}">
                        <a16:creationId xmlns:a16="http://schemas.microsoft.com/office/drawing/2014/main" id="{11A6542E-C7FC-BF43-AC18-E2C27E26CFD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626" name="Straight Connector 264">
                    <a:extLst>
                      <a:ext uri="{FF2B5EF4-FFF2-40B4-BE49-F238E27FC236}">
                        <a16:creationId xmlns:a16="http://schemas.microsoft.com/office/drawing/2014/main" id="{2DF150F6-37EA-6F48-99A4-064893FFC9BC}"/>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627" name="Straight Connector 265">
                    <a:extLst>
                      <a:ext uri="{FF2B5EF4-FFF2-40B4-BE49-F238E27FC236}">
                        <a16:creationId xmlns:a16="http://schemas.microsoft.com/office/drawing/2014/main" id="{F0AA243A-C591-4845-8C47-BB5D0EADE851}"/>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22" name="Straight Connector 221">
                  <a:extLst>
                    <a:ext uri="{FF2B5EF4-FFF2-40B4-BE49-F238E27FC236}">
                      <a16:creationId xmlns:a16="http://schemas.microsoft.com/office/drawing/2014/main" id="{366588E3-1970-9942-9A52-87068A67471F}"/>
                    </a:ext>
                  </a:extLst>
                </p:cNvPr>
                <p:cNvCxnSpPr/>
                <p:nvPr/>
              </p:nvCxnSpPr>
              <p:spPr bwMode="auto">
                <a:xfrm flipV="1">
                  <a:off x="2330364" y="1686949"/>
                  <a:ext cx="507301"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3" name="Straight Connector 222">
                  <a:extLst>
                    <a:ext uri="{FF2B5EF4-FFF2-40B4-BE49-F238E27FC236}">
                      <a16:creationId xmlns:a16="http://schemas.microsoft.com/office/drawing/2014/main" id="{75B4AB16-D482-5448-AAE6-63BFC44ECDE4}"/>
                    </a:ext>
                  </a:extLst>
                </p:cNvPr>
                <p:cNvCxnSpPr/>
                <p:nvPr/>
              </p:nvCxnSpPr>
              <p:spPr bwMode="auto">
                <a:xfrm flipV="1">
                  <a:off x="2351214" y="1750644"/>
                  <a:ext cx="486451"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8B3E8FDE-4EBC-7542-B5BA-8D24AFC50A70}"/>
                    </a:ext>
                  </a:extLst>
                </p:cNvPr>
                <p:cNvCxnSpPr/>
                <p:nvPr/>
              </p:nvCxnSpPr>
              <p:spPr bwMode="auto">
                <a:xfrm flipH="1" flipV="1">
                  <a:off x="1239326" y="1655102"/>
                  <a:ext cx="528147"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0" name="Straight Connector 259">
                  <a:extLst>
                    <a:ext uri="{FF2B5EF4-FFF2-40B4-BE49-F238E27FC236}">
                      <a16:creationId xmlns:a16="http://schemas.microsoft.com/office/drawing/2014/main" id="{FBED8DCA-CC08-FE44-A37E-C83D6D787288}"/>
                    </a:ext>
                  </a:extLst>
                </p:cNvPr>
                <p:cNvCxnSpPr/>
                <p:nvPr/>
              </p:nvCxnSpPr>
              <p:spPr bwMode="auto">
                <a:xfrm flipH="1" flipV="1">
                  <a:off x="1239326" y="1750644"/>
                  <a:ext cx="53509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18" name="TextBox 217">
              <a:extLst>
                <a:ext uri="{FF2B5EF4-FFF2-40B4-BE49-F238E27FC236}">
                  <a16:creationId xmlns:a16="http://schemas.microsoft.com/office/drawing/2014/main" id="{8728FDF4-DFF2-9F46-809B-71CE0F4DD6ED}"/>
                </a:ext>
              </a:extLst>
            </p:cNvPr>
            <p:cNvSpPr txBox="1"/>
            <p:nvPr/>
          </p:nvSpPr>
          <p:spPr>
            <a:xfrm>
              <a:off x="1735907" y="2945082"/>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106503" name="Group 268">
            <a:extLst>
              <a:ext uri="{FF2B5EF4-FFF2-40B4-BE49-F238E27FC236}">
                <a16:creationId xmlns:a16="http://schemas.microsoft.com/office/drawing/2014/main" id="{54E4FEA1-CEDF-EF4F-9B62-D20594E18C79}"/>
              </a:ext>
            </a:extLst>
          </p:cNvPr>
          <p:cNvGrpSpPr>
            <a:grpSpLocks/>
          </p:cNvGrpSpPr>
          <p:nvPr/>
        </p:nvGrpSpPr>
        <p:grpSpPr bwMode="auto">
          <a:xfrm>
            <a:off x="9012238" y="1193800"/>
            <a:ext cx="585787" cy="1309688"/>
            <a:chOff x="504793" y="2548983"/>
            <a:chExt cx="440075" cy="982134"/>
          </a:xfrm>
        </p:grpSpPr>
        <p:grpSp>
          <p:nvGrpSpPr>
            <p:cNvPr id="106607" name="Group 270">
              <a:extLst>
                <a:ext uri="{FF2B5EF4-FFF2-40B4-BE49-F238E27FC236}">
                  <a16:creationId xmlns:a16="http://schemas.microsoft.com/office/drawing/2014/main" id="{2CE5B37C-DB2A-2747-A776-48E1E50CA162}"/>
                </a:ext>
              </a:extLst>
            </p:cNvPr>
            <p:cNvGrpSpPr>
              <a:grpSpLocks/>
            </p:cNvGrpSpPr>
            <p:nvPr/>
          </p:nvGrpSpPr>
          <p:grpSpPr bwMode="auto">
            <a:xfrm>
              <a:off x="504793" y="2548983"/>
              <a:ext cx="440075" cy="982134"/>
              <a:chOff x="504793" y="2548983"/>
              <a:chExt cx="440075" cy="982134"/>
            </a:xfrm>
          </p:grpSpPr>
          <p:grpSp>
            <p:nvGrpSpPr>
              <p:cNvPr id="106609" name="Group 295">
                <a:extLst>
                  <a:ext uri="{FF2B5EF4-FFF2-40B4-BE49-F238E27FC236}">
                    <a16:creationId xmlns:a16="http://schemas.microsoft.com/office/drawing/2014/main" id="{5AF72B2C-014F-B343-B60C-5FA95CED96B0}"/>
                  </a:ext>
                </a:extLst>
              </p:cNvPr>
              <p:cNvGrpSpPr>
                <a:grpSpLocks/>
              </p:cNvGrpSpPr>
              <p:nvPr/>
            </p:nvGrpSpPr>
            <p:grpSpPr bwMode="auto">
              <a:xfrm>
                <a:off x="587671" y="2548983"/>
                <a:ext cx="274320" cy="982134"/>
                <a:chOff x="2692399" y="2184397"/>
                <a:chExt cx="274320" cy="982134"/>
              </a:xfrm>
            </p:grpSpPr>
            <p:sp>
              <p:nvSpPr>
                <p:cNvPr id="304" name="Oval 303">
                  <a:extLst>
                    <a:ext uri="{FF2B5EF4-FFF2-40B4-BE49-F238E27FC236}">
                      <a16:creationId xmlns:a16="http://schemas.microsoft.com/office/drawing/2014/main" id="{0B871BE3-18F9-1141-AB9A-E4C41DB8EB63}"/>
                    </a:ext>
                  </a:extLst>
                </p:cNvPr>
                <p:cNvSpPr/>
                <p:nvPr/>
              </p:nvSpPr>
              <p:spPr bwMode="auto">
                <a:xfrm>
                  <a:off x="2691811" y="2184397"/>
                  <a:ext cx="275495"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6" name="Rectangle 305">
                  <a:extLst>
                    <a:ext uri="{FF2B5EF4-FFF2-40B4-BE49-F238E27FC236}">
                      <a16:creationId xmlns:a16="http://schemas.microsoft.com/office/drawing/2014/main" id="{B9D647BF-A9F3-A043-B721-CE957A23E380}"/>
                    </a:ext>
                  </a:extLst>
                </p:cNvPr>
                <p:cNvSpPr/>
                <p:nvPr/>
              </p:nvSpPr>
              <p:spPr bwMode="auto">
                <a:xfrm>
                  <a:off x="2710893" y="2540346"/>
                  <a:ext cx="237331"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7" name="TextBox 296">
                <a:extLst>
                  <a:ext uri="{FF2B5EF4-FFF2-40B4-BE49-F238E27FC236}">
                    <a16:creationId xmlns:a16="http://schemas.microsoft.com/office/drawing/2014/main" id="{3173EC17-FF76-8244-B546-45E523AC477B}"/>
                  </a:ext>
                </a:extLst>
              </p:cNvPr>
              <p:cNvSpPr txBox="1"/>
              <p:nvPr/>
            </p:nvSpPr>
            <p:spPr>
              <a:xfrm>
                <a:off x="504793" y="3025169"/>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pic>
          <p:nvPicPr>
            <p:cNvPr id="272" name="Picture 271">
              <a:extLst>
                <a:ext uri="{FF2B5EF4-FFF2-40B4-BE49-F238E27FC236}">
                  <a16:creationId xmlns:a16="http://schemas.microsoft.com/office/drawing/2014/main" id="{EB6EE6F5-97C6-2A47-A9F1-1384E4C1BF6B}"/>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06504" name="Group 306">
            <a:extLst>
              <a:ext uri="{FF2B5EF4-FFF2-40B4-BE49-F238E27FC236}">
                <a16:creationId xmlns:a16="http://schemas.microsoft.com/office/drawing/2014/main" id="{1A7D560F-4AF5-0C46-99CE-AF815E194043}"/>
              </a:ext>
            </a:extLst>
          </p:cNvPr>
          <p:cNvGrpSpPr>
            <a:grpSpLocks/>
          </p:cNvGrpSpPr>
          <p:nvPr/>
        </p:nvGrpSpPr>
        <p:grpSpPr bwMode="auto">
          <a:xfrm>
            <a:off x="10318750" y="1193800"/>
            <a:ext cx="619125" cy="1309688"/>
            <a:chOff x="574479" y="1141172"/>
            <a:chExt cx="464618" cy="982134"/>
          </a:xfrm>
        </p:grpSpPr>
        <p:grpSp>
          <p:nvGrpSpPr>
            <p:cNvPr id="106591" name="Group 323">
              <a:extLst>
                <a:ext uri="{FF2B5EF4-FFF2-40B4-BE49-F238E27FC236}">
                  <a16:creationId xmlns:a16="http://schemas.microsoft.com/office/drawing/2014/main" id="{134DC9A2-8A43-4140-B621-AF29FC8CCD51}"/>
                </a:ext>
              </a:extLst>
            </p:cNvPr>
            <p:cNvGrpSpPr>
              <a:grpSpLocks/>
            </p:cNvGrpSpPr>
            <p:nvPr/>
          </p:nvGrpSpPr>
          <p:grpSpPr bwMode="auto">
            <a:xfrm>
              <a:off x="659847" y="1141172"/>
              <a:ext cx="274320" cy="982134"/>
              <a:chOff x="2692399" y="2184397"/>
              <a:chExt cx="274320" cy="982134"/>
            </a:xfrm>
          </p:grpSpPr>
          <p:sp>
            <p:nvSpPr>
              <p:cNvPr id="340" name="Oval 339">
                <a:extLst>
                  <a:ext uri="{FF2B5EF4-FFF2-40B4-BE49-F238E27FC236}">
                    <a16:creationId xmlns:a16="http://schemas.microsoft.com/office/drawing/2014/main" id="{A1971780-4D99-0B4A-9F2F-2900F6175BAD}"/>
                  </a:ext>
                </a:extLst>
              </p:cNvPr>
              <p:cNvSpPr/>
              <p:nvPr/>
            </p:nvSpPr>
            <p:spPr bwMode="auto">
              <a:xfrm>
                <a:off x="2692806" y="2184397"/>
                <a:ext cx="274006"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1" name="Rectangle 340">
                <a:extLst>
                  <a:ext uri="{FF2B5EF4-FFF2-40B4-BE49-F238E27FC236}">
                    <a16:creationId xmlns:a16="http://schemas.microsoft.com/office/drawing/2014/main" id="{CA36FC99-88DC-7B4D-9F63-85FEE2F22742}"/>
                  </a:ext>
                </a:extLst>
              </p:cNvPr>
              <p:cNvSpPr/>
              <p:nvPr/>
            </p:nvSpPr>
            <p:spPr bwMode="auto">
              <a:xfrm>
                <a:off x="2711868" y="2540346"/>
                <a:ext cx="235883"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92" name="Group 324">
              <a:extLst>
                <a:ext uri="{FF2B5EF4-FFF2-40B4-BE49-F238E27FC236}">
                  <a16:creationId xmlns:a16="http://schemas.microsoft.com/office/drawing/2014/main" id="{FB7A24D1-7AE0-CD48-BC07-CBCD4A9A56AD}"/>
                </a:ext>
              </a:extLst>
            </p:cNvPr>
            <p:cNvGrpSpPr>
              <a:grpSpLocks/>
            </p:cNvGrpSpPr>
            <p:nvPr/>
          </p:nvGrpSpPr>
          <p:grpSpPr bwMode="auto">
            <a:xfrm>
              <a:off x="708050" y="1265454"/>
              <a:ext cx="183764" cy="105236"/>
              <a:chOff x="1517980" y="1688757"/>
              <a:chExt cx="1070783" cy="402191"/>
            </a:xfrm>
          </p:grpSpPr>
          <p:sp>
            <p:nvSpPr>
              <p:cNvPr id="334" name="Oval 333">
                <a:extLst>
                  <a:ext uri="{FF2B5EF4-FFF2-40B4-BE49-F238E27FC236}">
                    <a16:creationId xmlns:a16="http://schemas.microsoft.com/office/drawing/2014/main" id="{F8DB189A-916A-894D-8BD9-23AA5209362A}"/>
                  </a:ext>
                </a:extLst>
              </p:cNvPr>
              <p:cNvSpPr/>
              <p:nvPr/>
            </p:nvSpPr>
            <p:spPr bwMode="auto">
              <a:xfrm>
                <a:off x="1579628" y="1686946"/>
                <a:ext cx="951025"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ectangle 334">
                <a:extLst>
                  <a:ext uri="{FF2B5EF4-FFF2-40B4-BE49-F238E27FC236}">
                    <a16:creationId xmlns:a16="http://schemas.microsoft.com/office/drawing/2014/main" id="{8E7B5D0C-5611-C146-A045-5B98227A7C13}"/>
                  </a:ext>
                </a:extLst>
              </p:cNvPr>
              <p:cNvSpPr/>
              <p:nvPr/>
            </p:nvSpPr>
            <p:spPr bwMode="auto">
              <a:xfrm>
                <a:off x="2398761" y="1686946"/>
                <a:ext cx="18742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6" name="Rectangle 335">
                <a:extLst>
                  <a:ext uri="{FF2B5EF4-FFF2-40B4-BE49-F238E27FC236}">
                    <a16:creationId xmlns:a16="http://schemas.microsoft.com/office/drawing/2014/main" id="{D09D3C03-7103-2C42-B66E-F8DEED4DCE82}"/>
                  </a:ext>
                </a:extLst>
              </p:cNvPr>
              <p:cNvSpPr/>
              <p:nvPr/>
            </p:nvSpPr>
            <p:spPr bwMode="auto">
              <a:xfrm>
                <a:off x="1517149" y="1696045"/>
                <a:ext cx="18743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02" name="Straight Connector 336">
                <a:extLst>
                  <a:ext uri="{FF2B5EF4-FFF2-40B4-BE49-F238E27FC236}">
                    <a16:creationId xmlns:a16="http://schemas.microsoft.com/office/drawing/2014/main" id="{14C185FD-FE1E-DB47-9547-FF968589A1E1}"/>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603" name="Straight Connector 337">
                <a:extLst>
                  <a:ext uri="{FF2B5EF4-FFF2-40B4-BE49-F238E27FC236}">
                    <a16:creationId xmlns:a16="http://schemas.microsoft.com/office/drawing/2014/main" id="{E60C7E12-F7F9-6E43-896D-D03370C096FB}"/>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604" name="Straight Connector 338">
                <a:extLst>
                  <a:ext uri="{FF2B5EF4-FFF2-40B4-BE49-F238E27FC236}">
                    <a16:creationId xmlns:a16="http://schemas.microsoft.com/office/drawing/2014/main" id="{B09E03D3-D6B2-0748-B3A7-EBAA2DBBD802}"/>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26" name="Straight Connector 325">
              <a:extLst>
                <a:ext uri="{FF2B5EF4-FFF2-40B4-BE49-F238E27FC236}">
                  <a16:creationId xmlns:a16="http://schemas.microsoft.com/office/drawing/2014/main" id="{84026ABC-85DA-7A46-8C1B-C95ED7A2EA0F}"/>
                </a:ext>
              </a:extLst>
            </p:cNvPr>
            <p:cNvCxnSpPr/>
            <p:nvPr/>
          </p:nvCxnSpPr>
          <p:spPr bwMode="auto">
            <a:xfrm flipV="1">
              <a:off x="847294" y="1264980"/>
              <a:ext cx="86967"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9" name="Picture 328">
              <a:extLst>
                <a:ext uri="{FF2B5EF4-FFF2-40B4-BE49-F238E27FC236}">
                  <a16:creationId xmlns:a16="http://schemas.microsoft.com/office/drawing/2014/main" id="{BD455AEF-9155-D348-B310-F72D5DA3B0AB}"/>
                </a:ext>
              </a:extLst>
            </p:cNvPr>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330" name="Straight Connector 329">
              <a:extLst>
                <a:ext uri="{FF2B5EF4-FFF2-40B4-BE49-F238E27FC236}">
                  <a16:creationId xmlns:a16="http://schemas.microsoft.com/office/drawing/2014/main" id="{CB519A5C-7195-0641-A125-45881F6E3508}"/>
                </a:ext>
              </a:extLst>
            </p:cNvPr>
            <p:cNvCxnSpPr/>
            <p:nvPr/>
          </p:nvCxnSpPr>
          <p:spPr bwMode="auto">
            <a:xfrm flipV="1">
              <a:off x="850867" y="1281647"/>
              <a:ext cx="8339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1" name="Straight Connector 330">
              <a:extLst>
                <a:ext uri="{FF2B5EF4-FFF2-40B4-BE49-F238E27FC236}">
                  <a16:creationId xmlns:a16="http://schemas.microsoft.com/office/drawing/2014/main" id="{89BEF8A8-38D7-834C-8A1B-D980DFBE3B9F}"/>
                </a:ext>
              </a:extLst>
            </p:cNvPr>
            <p:cNvCxnSpPr/>
            <p:nvPr/>
          </p:nvCxnSpPr>
          <p:spPr bwMode="auto">
            <a:xfrm flipH="1" flipV="1">
              <a:off x="660255" y="1256647"/>
              <a:ext cx="89350"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3058C18D-3D3B-A543-B133-645C5C11319B}"/>
                </a:ext>
              </a:extLst>
            </p:cNvPr>
            <p:cNvCxnSpPr/>
            <p:nvPr/>
          </p:nvCxnSpPr>
          <p:spPr bwMode="auto">
            <a:xfrm flipH="1" flipV="1">
              <a:off x="660255" y="1281647"/>
              <a:ext cx="90541"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33" name="TextBox 332">
              <a:extLst>
                <a:ext uri="{FF2B5EF4-FFF2-40B4-BE49-F238E27FC236}">
                  <a16:creationId xmlns:a16="http://schemas.microsoft.com/office/drawing/2014/main" id="{8FBBBE1F-DC3D-A446-B3AD-ADF699583B67}"/>
                </a:ext>
              </a:extLst>
            </p:cNvPr>
            <p:cNvSpPr txBox="1"/>
            <p:nvPr/>
          </p:nvSpPr>
          <p:spPr>
            <a:xfrm>
              <a:off x="574479" y="1606644"/>
              <a:ext cx="439600"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106505" name="Group 341">
            <a:extLst>
              <a:ext uri="{FF2B5EF4-FFF2-40B4-BE49-F238E27FC236}">
                <a16:creationId xmlns:a16="http://schemas.microsoft.com/office/drawing/2014/main" id="{F8E181E5-E12B-1942-A750-F64D3CE9B030}"/>
              </a:ext>
            </a:extLst>
          </p:cNvPr>
          <p:cNvGrpSpPr>
            <a:grpSpLocks/>
          </p:cNvGrpSpPr>
          <p:nvPr/>
        </p:nvGrpSpPr>
        <p:grpSpPr bwMode="auto">
          <a:xfrm>
            <a:off x="1303338" y="3170238"/>
            <a:ext cx="573087" cy="1309687"/>
            <a:chOff x="6123576" y="2289538"/>
            <a:chExt cx="429445" cy="982134"/>
          </a:xfrm>
        </p:grpSpPr>
        <p:grpSp>
          <p:nvGrpSpPr>
            <p:cNvPr id="343" name="Group 342">
              <a:extLst>
                <a:ext uri="{FF2B5EF4-FFF2-40B4-BE49-F238E27FC236}">
                  <a16:creationId xmlns:a16="http://schemas.microsoft.com/office/drawing/2014/main" id="{AEB379FB-1FE1-BF4B-943F-1F4ED2CE2157}"/>
                </a:ext>
              </a:extLst>
            </p:cNvPr>
            <p:cNvGrpSpPr/>
            <p:nvPr/>
          </p:nvGrpSpPr>
          <p:grpSpPr>
            <a:xfrm>
              <a:off x="6187190" y="2289538"/>
              <a:ext cx="274320" cy="982134"/>
              <a:chOff x="2692399" y="2184397"/>
              <a:chExt cx="274320" cy="982134"/>
            </a:xfrm>
            <a:solidFill>
              <a:schemeClr val="accent4"/>
            </a:solidFill>
          </p:grpSpPr>
          <p:sp>
            <p:nvSpPr>
              <p:cNvPr id="350" name="Oval 349">
                <a:extLst>
                  <a:ext uri="{FF2B5EF4-FFF2-40B4-BE49-F238E27FC236}">
                    <a16:creationId xmlns:a16="http://schemas.microsoft.com/office/drawing/2014/main" id="{A4E485C3-7F05-FF42-9C91-D55FDE3086F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1" name="Rectangle 350">
                <a:extLst>
                  <a:ext uri="{FF2B5EF4-FFF2-40B4-BE49-F238E27FC236}">
                    <a16:creationId xmlns:a16="http://schemas.microsoft.com/office/drawing/2014/main" id="{50D49BEC-DB1D-9F4A-9A70-C1E0919287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44" name="Lightning Bolt 343">
              <a:extLst>
                <a:ext uri="{FF2B5EF4-FFF2-40B4-BE49-F238E27FC236}">
                  <a16:creationId xmlns:a16="http://schemas.microsoft.com/office/drawing/2014/main" id="{436EE91D-E716-3A41-B0E9-87DF853C6A83}"/>
                </a:ext>
              </a:extLst>
            </p:cNvPr>
            <p:cNvSpPr/>
            <p:nvPr/>
          </p:nvSpPr>
          <p:spPr bwMode="auto">
            <a:xfrm>
              <a:off x="6298447" y="2321680"/>
              <a:ext cx="57101" cy="82143"/>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7" name="TextBox 346">
              <a:extLst>
                <a:ext uri="{FF2B5EF4-FFF2-40B4-BE49-F238E27FC236}">
                  <a16:creationId xmlns:a16="http://schemas.microsoft.com/office/drawing/2014/main" id="{725A18E6-3619-D949-8728-4B7DDF44F022}"/>
                </a:ext>
              </a:extLst>
            </p:cNvPr>
            <p:cNvSpPr txBox="1"/>
            <p:nvPr/>
          </p:nvSpPr>
          <p:spPr>
            <a:xfrm>
              <a:off x="6123576" y="2790724"/>
              <a:ext cx="42944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48" name="Oval 347">
              <a:extLst>
                <a:ext uri="{FF2B5EF4-FFF2-40B4-BE49-F238E27FC236}">
                  <a16:creationId xmlns:a16="http://schemas.microsoft.com/office/drawing/2014/main" id="{3EA09B3D-C7D5-B04C-9E2C-82CD0A8A9339}"/>
                </a:ext>
              </a:extLst>
            </p:cNvPr>
            <p:cNvSpPr/>
            <p:nvPr/>
          </p:nvSpPr>
          <p:spPr bwMode="auto">
            <a:xfrm>
              <a:off x="6342462" y="2385965"/>
              <a:ext cx="9041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9" name="Oval 348">
              <a:extLst>
                <a:ext uri="{FF2B5EF4-FFF2-40B4-BE49-F238E27FC236}">
                  <a16:creationId xmlns:a16="http://schemas.microsoft.com/office/drawing/2014/main" id="{8236B60B-0569-D446-94C7-1FD3DB387A95}"/>
                </a:ext>
              </a:extLst>
            </p:cNvPr>
            <p:cNvSpPr/>
            <p:nvPr/>
          </p:nvSpPr>
          <p:spPr bwMode="auto">
            <a:xfrm>
              <a:off x="6224692" y="2385965"/>
              <a:ext cx="9160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06" name="Group 351">
            <a:extLst>
              <a:ext uri="{FF2B5EF4-FFF2-40B4-BE49-F238E27FC236}">
                <a16:creationId xmlns:a16="http://schemas.microsoft.com/office/drawing/2014/main" id="{EC0B6562-BDAB-C74A-900D-F3B8D92E7A48}"/>
              </a:ext>
            </a:extLst>
          </p:cNvPr>
          <p:cNvGrpSpPr>
            <a:grpSpLocks/>
          </p:cNvGrpSpPr>
          <p:nvPr/>
        </p:nvGrpSpPr>
        <p:grpSpPr bwMode="auto">
          <a:xfrm>
            <a:off x="2601913" y="3170238"/>
            <a:ext cx="587375" cy="1309687"/>
            <a:chOff x="6493470" y="3205812"/>
            <a:chExt cx="440075" cy="982134"/>
          </a:xfrm>
        </p:grpSpPr>
        <p:grpSp>
          <p:nvGrpSpPr>
            <p:cNvPr id="106580" name="Group 352">
              <a:extLst>
                <a:ext uri="{FF2B5EF4-FFF2-40B4-BE49-F238E27FC236}">
                  <a16:creationId xmlns:a16="http://schemas.microsoft.com/office/drawing/2014/main" id="{4FAAF6D3-8AB1-5B46-9BBC-74D686B16C97}"/>
                </a:ext>
              </a:extLst>
            </p:cNvPr>
            <p:cNvGrpSpPr>
              <a:grpSpLocks/>
            </p:cNvGrpSpPr>
            <p:nvPr/>
          </p:nvGrpSpPr>
          <p:grpSpPr bwMode="auto">
            <a:xfrm>
              <a:off x="6493470" y="3205812"/>
              <a:ext cx="440075" cy="982134"/>
              <a:chOff x="6493470" y="3205812"/>
              <a:chExt cx="440075" cy="982134"/>
            </a:xfrm>
          </p:grpSpPr>
          <p:grpSp>
            <p:nvGrpSpPr>
              <p:cNvPr id="357" name="Group 356">
                <a:extLst>
                  <a:ext uri="{FF2B5EF4-FFF2-40B4-BE49-F238E27FC236}">
                    <a16:creationId xmlns:a16="http://schemas.microsoft.com/office/drawing/2014/main" id="{0DFF2D15-F28A-EA4B-840C-441344FEBE36}"/>
                  </a:ext>
                </a:extLst>
              </p:cNvPr>
              <p:cNvGrpSpPr/>
              <p:nvPr/>
            </p:nvGrpSpPr>
            <p:grpSpPr>
              <a:xfrm>
                <a:off x="6552961" y="3205812"/>
                <a:ext cx="274320" cy="982134"/>
                <a:chOff x="2692399" y="2184397"/>
                <a:chExt cx="274320" cy="982134"/>
              </a:xfrm>
              <a:solidFill>
                <a:schemeClr val="accent4"/>
              </a:solidFill>
            </p:grpSpPr>
            <p:sp>
              <p:nvSpPr>
                <p:cNvPr id="359" name="Oval 358">
                  <a:extLst>
                    <a:ext uri="{FF2B5EF4-FFF2-40B4-BE49-F238E27FC236}">
                      <a16:creationId xmlns:a16="http://schemas.microsoft.com/office/drawing/2014/main" id="{B7B8D072-71CC-D643-AADD-4A4381C50A5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0" name="Rectangle 359">
                  <a:extLst>
                    <a:ext uri="{FF2B5EF4-FFF2-40B4-BE49-F238E27FC236}">
                      <a16:creationId xmlns:a16="http://schemas.microsoft.com/office/drawing/2014/main" id="{2EF75EBA-6190-7443-84B3-4463A11870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58" name="TextBox 357">
                <a:extLst>
                  <a:ext uri="{FF2B5EF4-FFF2-40B4-BE49-F238E27FC236}">
                    <a16:creationId xmlns:a16="http://schemas.microsoft.com/office/drawing/2014/main" id="{DB66F987-02E4-8347-AEBD-E6731ED9C047}"/>
                  </a:ext>
                </a:extLst>
              </p:cNvPr>
              <p:cNvSpPr txBox="1"/>
              <p:nvPr/>
            </p:nvSpPr>
            <p:spPr>
              <a:xfrm>
                <a:off x="6493470" y="3670094"/>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354" name="Picture 353">
              <a:extLst>
                <a:ext uri="{FF2B5EF4-FFF2-40B4-BE49-F238E27FC236}">
                  <a16:creationId xmlns:a16="http://schemas.microsoft.com/office/drawing/2014/main" id="{43EAE112-4784-C64E-B983-0994951A3506}"/>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355" name="Rounded Rectangle 354">
              <a:extLst>
                <a:ext uri="{FF2B5EF4-FFF2-40B4-BE49-F238E27FC236}">
                  <a16:creationId xmlns:a16="http://schemas.microsoft.com/office/drawing/2014/main" id="{FFA19222-3D7F-2047-95EF-6E9A3E67ECF1}"/>
                </a:ext>
              </a:extLst>
            </p:cNvPr>
            <p:cNvSpPr/>
            <p:nvPr/>
          </p:nvSpPr>
          <p:spPr bwMode="auto">
            <a:xfrm>
              <a:off x="6698045" y="3241526"/>
              <a:ext cx="98719" cy="60713"/>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6" name="Rounded Rectangle 355">
              <a:extLst>
                <a:ext uri="{FF2B5EF4-FFF2-40B4-BE49-F238E27FC236}">
                  <a16:creationId xmlns:a16="http://schemas.microsoft.com/office/drawing/2014/main" id="{F3E5EAA4-2319-A243-8494-F9F33E621608}"/>
                </a:ext>
              </a:extLst>
            </p:cNvPr>
            <p:cNvSpPr/>
            <p:nvPr/>
          </p:nvSpPr>
          <p:spPr bwMode="auto">
            <a:xfrm>
              <a:off x="6576727" y="3241526"/>
              <a:ext cx="98719" cy="60713"/>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07" name="Group 360">
            <a:extLst>
              <a:ext uri="{FF2B5EF4-FFF2-40B4-BE49-F238E27FC236}">
                <a16:creationId xmlns:a16="http://schemas.microsoft.com/office/drawing/2014/main" id="{A2F79197-B379-C54B-B233-BF44E3F652E9}"/>
              </a:ext>
            </a:extLst>
          </p:cNvPr>
          <p:cNvGrpSpPr>
            <a:grpSpLocks/>
          </p:cNvGrpSpPr>
          <p:nvPr/>
        </p:nvGrpSpPr>
        <p:grpSpPr bwMode="auto">
          <a:xfrm>
            <a:off x="3792538" y="3079750"/>
            <a:ext cx="614362" cy="1400175"/>
            <a:chOff x="6966521" y="2595951"/>
            <a:chExt cx="459883" cy="1049786"/>
          </a:xfrm>
        </p:grpSpPr>
        <p:grpSp>
          <p:nvGrpSpPr>
            <p:cNvPr id="106576" name="Group 361">
              <a:extLst>
                <a:ext uri="{FF2B5EF4-FFF2-40B4-BE49-F238E27FC236}">
                  <a16:creationId xmlns:a16="http://schemas.microsoft.com/office/drawing/2014/main" id="{E3494DA3-48CD-E44E-A5D5-27CF11E988C8}"/>
                </a:ext>
              </a:extLst>
            </p:cNvPr>
            <p:cNvGrpSpPr>
              <a:grpSpLocks/>
            </p:cNvGrpSpPr>
            <p:nvPr/>
          </p:nvGrpSpPr>
          <p:grpSpPr bwMode="auto">
            <a:xfrm>
              <a:off x="6986329" y="2663603"/>
              <a:ext cx="440075" cy="982134"/>
              <a:chOff x="6986329" y="2663603"/>
              <a:chExt cx="440075" cy="982134"/>
            </a:xfrm>
          </p:grpSpPr>
          <p:grpSp>
            <p:nvGrpSpPr>
              <p:cNvPr id="364" name="Group 363">
                <a:extLst>
                  <a:ext uri="{FF2B5EF4-FFF2-40B4-BE49-F238E27FC236}">
                    <a16:creationId xmlns:a16="http://schemas.microsoft.com/office/drawing/2014/main" id="{932289EC-6D34-9D4A-ABA9-CB6E834B122F}"/>
                  </a:ext>
                </a:extLst>
              </p:cNvPr>
              <p:cNvGrpSpPr/>
              <p:nvPr/>
            </p:nvGrpSpPr>
            <p:grpSpPr>
              <a:xfrm>
                <a:off x="7070554" y="2663603"/>
                <a:ext cx="274320" cy="982134"/>
                <a:chOff x="2692399" y="2184397"/>
                <a:chExt cx="274320" cy="982134"/>
              </a:xfrm>
              <a:solidFill>
                <a:schemeClr val="accent4"/>
              </a:solidFill>
            </p:grpSpPr>
            <p:sp>
              <p:nvSpPr>
                <p:cNvPr id="366" name="Oval 365">
                  <a:extLst>
                    <a:ext uri="{FF2B5EF4-FFF2-40B4-BE49-F238E27FC236}">
                      <a16:creationId xmlns:a16="http://schemas.microsoft.com/office/drawing/2014/main" id="{A874DF5C-1D60-7843-985D-BDF6B823E73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7" name="Rectangle 366">
                  <a:extLst>
                    <a:ext uri="{FF2B5EF4-FFF2-40B4-BE49-F238E27FC236}">
                      <a16:creationId xmlns:a16="http://schemas.microsoft.com/office/drawing/2014/main" id="{D4D3BEC1-DFC6-BF4A-9D10-E85F4A8FB9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65" name="TextBox 364">
                <a:extLst>
                  <a:ext uri="{FF2B5EF4-FFF2-40B4-BE49-F238E27FC236}">
                    <a16:creationId xmlns:a16="http://schemas.microsoft.com/office/drawing/2014/main" id="{9D3CE955-48B0-9644-B6E4-83CF8534A7C2}"/>
                  </a:ext>
                </a:extLst>
              </p:cNvPr>
              <p:cNvSpPr txBox="1"/>
              <p:nvPr/>
            </p:nvSpPr>
            <p:spPr>
              <a:xfrm>
                <a:off x="6986722" y="3161312"/>
                <a:ext cx="439682" cy="345168"/>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grpSp>
        <p:pic>
          <p:nvPicPr>
            <p:cNvPr id="363" name="Picture 362">
              <a:extLst>
                <a:ext uri="{FF2B5EF4-FFF2-40B4-BE49-F238E27FC236}">
                  <a16:creationId xmlns:a16="http://schemas.microsoft.com/office/drawing/2014/main" id="{3C9E8F49-9B27-FF4F-ACF2-335BAE757F72}"/>
                </a:ext>
              </a:extLst>
            </p:cNvPr>
            <p:cNvPicPr>
              <a:picLocks noChangeAspect="1"/>
            </p:cNvPicPr>
            <p:nvPr/>
          </p:nvPicPr>
          <p:blipFill>
            <a:blip r:embed="rId6">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06508" name="Group 367">
            <a:extLst>
              <a:ext uri="{FF2B5EF4-FFF2-40B4-BE49-F238E27FC236}">
                <a16:creationId xmlns:a16="http://schemas.microsoft.com/office/drawing/2014/main" id="{C5633489-FBEE-6647-BABD-2DEA494E5968}"/>
              </a:ext>
            </a:extLst>
          </p:cNvPr>
          <p:cNvGrpSpPr>
            <a:grpSpLocks/>
          </p:cNvGrpSpPr>
          <p:nvPr/>
        </p:nvGrpSpPr>
        <p:grpSpPr bwMode="auto">
          <a:xfrm>
            <a:off x="5130800" y="3170238"/>
            <a:ext cx="592138" cy="1309687"/>
            <a:chOff x="7105323" y="1332018"/>
            <a:chExt cx="444206" cy="982134"/>
          </a:xfrm>
        </p:grpSpPr>
        <p:grpSp>
          <p:nvGrpSpPr>
            <p:cNvPr id="106568" name="Group 368">
              <a:extLst>
                <a:ext uri="{FF2B5EF4-FFF2-40B4-BE49-F238E27FC236}">
                  <a16:creationId xmlns:a16="http://schemas.microsoft.com/office/drawing/2014/main" id="{5DF2CE9C-EC01-FB4D-8243-A95EC6B9A696}"/>
                </a:ext>
              </a:extLst>
            </p:cNvPr>
            <p:cNvGrpSpPr>
              <a:grpSpLocks/>
            </p:cNvGrpSpPr>
            <p:nvPr/>
          </p:nvGrpSpPr>
          <p:grpSpPr bwMode="auto">
            <a:xfrm>
              <a:off x="7175129" y="1332018"/>
              <a:ext cx="374400" cy="982134"/>
              <a:chOff x="587671" y="2548983"/>
              <a:chExt cx="374400" cy="982134"/>
            </a:xfrm>
          </p:grpSpPr>
          <p:grpSp>
            <p:nvGrpSpPr>
              <p:cNvPr id="106570" name="Group 370">
                <a:extLst>
                  <a:ext uri="{FF2B5EF4-FFF2-40B4-BE49-F238E27FC236}">
                    <a16:creationId xmlns:a16="http://schemas.microsoft.com/office/drawing/2014/main" id="{8CA16C4C-4D44-8844-A085-DC5CE7D843D4}"/>
                  </a:ext>
                </a:extLst>
              </p:cNvPr>
              <p:cNvGrpSpPr>
                <a:grpSpLocks/>
              </p:cNvGrpSpPr>
              <p:nvPr/>
            </p:nvGrpSpPr>
            <p:grpSpPr bwMode="auto">
              <a:xfrm>
                <a:off x="587671" y="2548983"/>
                <a:ext cx="274320" cy="982134"/>
                <a:chOff x="2692399" y="2184397"/>
                <a:chExt cx="274320" cy="982134"/>
              </a:xfrm>
            </p:grpSpPr>
            <p:sp>
              <p:nvSpPr>
                <p:cNvPr id="375" name="Oval 374">
                  <a:extLst>
                    <a:ext uri="{FF2B5EF4-FFF2-40B4-BE49-F238E27FC236}">
                      <a16:creationId xmlns:a16="http://schemas.microsoft.com/office/drawing/2014/main" id="{3CD57DB0-A3D9-8847-BBE8-E4B2BED8CCDC}"/>
                    </a:ext>
                  </a:extLst>
                </p:cNvPr>
                <p:cNvSpPr/>
                <p:nvPr/>
              </p:nvSpPr>
              <p:spPr bwMode="auto">
                <a:xfrm>
                  <a:off x="2692857" y="2184397"/>
                  <a:ext cx="27390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6" name="Rectangle 375">
                  <a:extLst>
                    <a:ext uri="{FF2B5EF4-FFF2-40B4-BE49-F238E27FC236}">
                      <a16:creationId xmlns:a16="http://schemas.microsoft.com/office/drawing/2014/main" id="{F188801F-EB3F-5E4C-BFA2-181669381B11}"/>
                    </a:ext>
                  </a:extLst>
                </p:cNvPr>
                <p:cNvSpPr/>
                <p:nvPr/>
              </p:nvSpPr>
              <p:spPr bwMode="auto">
                <a:xfrm>
                  <a:off x="2711911" y="2540346"/>
                  <a:ext cx="23579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72" name="Picture 371">
                <a:extLst>
                  <a:ext uri="{FF2B5EF4-FFF2-40B4-BE49-F238E27FC236}">
                    <a16:creationId xmlns:a16="http://schemas.microsoft.com/office/drawing/2014/main" id="{E0655E75-6235-0049-A0B5-EC1323239CA3}"/>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373" name="Rounded Rectangle 372">
                <a:extLst>
                  <a:ext uri="{FF2B5EF4-FFF2-40B4-BE49-F238E27FC236}">
                    <a16:creationId xmlns:a16="http://schemas.microsoft.com/office/drawing/2014/main" id="{ADABC51A-8579-A348-8FF5-73B90460E11F}"/>
                  </a:ext>
                </a:extLst>
              </p:cNvPr>
              <p:cNvSpPr/>
              <p:nvPr/>
            </p:nvSpPr>
            <p:spPr bwMode="auto">
              <a:xfrm>
                <a:off x="741754" y="2633506"/>
                <a:ext cx="9765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4" name="Rounded Rectangle 373">
                <a:extLst>
                  <a:ext uri="{FF2B5EF4-FFF2-40B4-BE49-F238E27FC236}">
                    <a16:creationId xmlns:a16="http://schemas.microsoft.com/office/drawing/2014/main" id="{A7B32A9C-8C67-F04E-91C9-4CD107603D8D}"/>
                  </a:ext>
                </a:extLst>
              </p:cNvPr>
              <p:cNvSpPr/>
              <p:nvPr/>
            </p:nvSpPr>
            <p:spPr bwMode="auto">
              <a:xfrm>
                <a:off x="619092" y="2633506"/>
                <a:ext cx="9884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70" name="TextBox 369">
              <a:extLst>
                <a:ext uri="{FF2B5EF4-FFF2-40B4-BE49-F238E27FC236}">
                  <a16:creationId xmlns:a16="http://schemas.microsoft.com/office/drawing/2014/main" id="{E37499AA-7E44-7048-B6E1-F00B3F514BFF}"/>
                </a:ext>
              </a:extLst>
            </p:cNvPr>
            <p:cNvSpPr txBox="1"/>
            <p:nvPr/>
          </p:nvSpPr>
          <p:spPr>
            <a:xfrm>
              <a:off x="7105323" y="1815347"/>
              <a:ext cx="440633"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06509" name="Group 376">
            <a:extLst>
              <a:ext uri="{FF2B5EF4-FFF2-40B4-BE49-F238E27FC236}">
                <a16:creationId xmlns:a16="http://schemas.microsoft.com/office/drawing/2014/main" id="{50E15864-D543-0546-8D19-7EC73780B08C}"/>
              </a:ext>
            </a:extLst>
          </p:cNvPr>
          <p:cNvGrpSpPr>
            <a:grpSpLocks/>
          </p:cNvGrpSpPr>
          <p:nvPr/>
        </p:nvGrpSpPr>
        <p:grpSpPr bwMode="auto">
          <a:xfrm>
            <a:off x="6475413" y="3111500"/>
            <a:ext cx="585787" cy="1368425"/>
            <a:chOff x="5275665" y="1375098"/>
            <a:chExt cx="440075" cy="1026234"/>
          </a:xfrm>
        </p:grpSpPr>
        <p:grpSp>
          <p:nvGrpSpPr>
            <p:cNvPr id="106559" name="Group 377">
              <a:extLst>
                <a:ext uri="{FF2B5EF4-FFF2-40B4-BE49-F238E27FC236}">
                  <a16:creationId xmlns:a16="http://schemas.microsoft.com/office/drawing/2014/main" id="{3A565232-D40E-AD43-909E-A8765BFF20B0}"/>
                </a:ext>
              </a:extLst>
            </p:cNvPr>
            <p:cNvGrpSpPr>
              <a:grpSpLocks/>
            </p:cNvGrpSpPr>
            <p:nvPr/>
          </p:nvGrpSpPr>
          <p:grpSpPr bwMode="auto">
            <a:xfrm>
              <a:off x="5305142" y="1375098"/>
              <a:ext cx="353568" cy="1026234"/>
              <a:chOff x="1414123" y="1571676"/>
              <a:chExt cx="353568" cy="1026234"/>
            </a:xfrm>
          </p:grpSpPr>
          <p:grpSp>
            <p:nvGrpSpPr>
              <p:cNvPr id="106561" name="Group 379">
                <a:extLst>
                  <a:ext uri="{FF2B5EF4-FFF2-40B4-BE49-F238E27FC236}">
                    <a16:creationId xmlns:a16="http://schemas.microsoft.com/office/drawing/2014/main" id="{8A52452F-594D-244C-81D5-9D7954CD6C2A}"/>
                  </a:ext>
                </a:extLst>
              </p:cNvPr>
              <p:cNvGrpSpPr>
                <a:grpSpLocks/>
              </p:cNvGrpSpPr>
              <p:nvPr/>
            </p:nvGrpSpPr>
            <p:grpSpPr bwMode="auto">
              <a:xfrm>
                <a:off x="1446433" y="1615776"/>
                <a:ext cx="274320" cy="982134"/>
                <a:chOff x="2692399" y="2184397"/>
                <a:chExt cx="274320" cy="982134"/>
              </a:xfrm>
            </p:grpSpPr>
            <p:sp>
              <p:nvSpPr>
                <p:cNvPr id="385" name="Oval 384">
                  <a:extLst>
                    <a:ext uri="{FF2B5EF4-FFF2-40B4-BE49-F238E27FC236}">
                      <a16:creationId xmlns:a16="http://schemas.microsoft.com/office/drawing/2014/main" id="{914C23CB-76D6-3F4E-AFD0-A5577C30BFF9}"/>
                    </a:ext>
                  </a:extLst>
                </p:cNvPr>
                <p:cNvSpPr/>
                <p:nvPr/>
              </p:nvSpPr>
              <p:spPr bwMode="auto">
                <a:xfrm>
                  <a:off x="2692628" y="2184347"/>
                  <a:ext cx="274302"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6" name="Rectangle 385">
                  <a:extLst>
                    <a:ext uri="{FF2B5EF4-FFF2-40B4-BE49-F238E27FC236}">
                      <a16:creationId xmlns:a16="http://schemas.microsoft.com/office/drawing/2014/main" id="{610CB72F-DE97-5249-B071-B1A4946D7209}"/>
                    </a:ext>
                  </a:extLst>
                </p:cNvPr>
                <p:cNvSpPr/>
                <p:nvPr/>
              </p:nvSpPr>
              <p:spPr bwMode="auto">
                <a:xfrm>
                  <a:off x="2711710" y="2540314"/>
                  <a:ext cx="236138"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81" name="Teardrop 380">
                <a:extLst>
                  <a:ext uri="{FF2B5EF4-FFF2-40B4-BE49-F238E27FC236}">
                    <a16:creationId xmlns:a16="http://schemas.microsoft.com/office/drawing/2014/main" id="{CCEDEDCE-7809-4D4F-82DD-93728996113F}"/>
                  </a:ext>
                </a:extLst>
              </p:cNvPr>
              <p:cNvSpPr/>
              <p:nvPr/>
            </p:nvSpPr>
            <p:spPr bwMode="auto">
              <a:xfrm>
                <a:off x="1414461" y="1571676"/>
                <a:ext cx="175315"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2" name="Teardrop 381">
                <a:extLst>
                  <a:ext uri="{FF2B5EF4-FFF2-40B4-BE49-F238E27FC236}">
                    <a16:creationId xmlns:a16="http://schemas.microsoft.com/office/drawing/2014/main" id="{AF946AD3-8D30-3E46-AF7C-A892EC900BE2}"/>
                  </a:ext>
                </a:extLst>
              </p:cNvPr>
              <p:cNvSpPr/>
              <p:nvPr/>
            </p:nvSpPr>
            <p:spPr bwMode="auto">
              <a:xfrm rot="16200000">
                <a:off x="1601813" y="1533401"/>
                <a:ext cx="127387" cy="20393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3" name="Rounded Rectangle 382">
                <a:extLst>
                  <a:ext uri="{FF2B5EF4-FFF2-40B4-BE49-F238E27FC236}">
                    <a16:creationId xmlns:a16="http://schemas.microsoft.com/office/drawing/2014/main" id="{D828D003-3319-8B46-8136-6BF7D4744B0B}"/>
                  </a:ext>
                </a:extLst>
              </p:cNvPr>
              <p:cNvSpPr/>
              <p:nvPr/>
            </p:nvSpPr>
            <p:spPr bwMode="auto">
              <a:xfrm>
                <a:off x="1596932" y="1703825"/>
                <a:ext cx="98987"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4" name="Rounded Rectangle 383">
                <a:extLst>
                  <a:ext uri="{FF2B5EF4-FFF2-40B4-BE49-F238E27FC236}">
                    <a16:creationId xmlns:a16="http://schemas.microsoft.com/office/drawing/2014/main" id="{1462EC61-77C8-6640-BE77-B97804F484A9}"/>
                  </a:ext>
                </a:extLst>
              </p:cNvPr>
              <p:cNvSpPr/>
              <p:nvPr/>
            </p:nvSpPr>
            <p:spPr bwMode="auto">
              <a:xfrm>
                <a:off x="1475285" y="1703825"/>
                <a:ext cx="97795"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79" name="TextBox 378">
              <a:extLst>
                <a:ext uri="{FF2B5EF4-FFF2-40B4-BE49-F238E27FC236}">
                  <a16:creationId xmlns:a16="http://schemas.microsoft.com/office/drawing/2014/main" id="{88D50A15-E425-3843-8276-672B0A727D99}"/>
                </a:ext>
              </a:extLst>
            </p:cNvPr>
            <p:cNvSpPr txBox="1"/>
            <p:nvPr/>
          </p:nvSpPr>
          <p:spPr>
            <a:xfrm>
              <a:off x="5275665" y="1920359"/>
              <a:ext cx="440075" cy="34644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06510" name="Group 386">
            <a:extLst>
              <a:ext uri="{FF2B5EF4-FFF2-40B4-BE49-F238E27FC236}">
                <a16:creationId xmlns:a16="http://schemas.microsoft.com/office/drawing/2014/main" id="{46F9AAF4-9A97-564F-89B8-C6FEC78276CA}"/>
              </a:ext>
            </a:extLst>
          </p:cNvPr>
          <p:cNvGrpSpPr>
            <a:grpSpLocks/>
          </p:cNvGrpSpPr>
          <p:nvPr/>
        </p:nvGrpSpPr>
        <p:grpSpPr bwMode="auto">
          <a:xfrm>
            <a:off x="7756525" y="3170238"/>
            <a:ext cx="585788" cy="1309687"/>
            <a:chOff x="5527235" y="2492898"/>
            <a:chExt cx="440075" cy="982134"/>
          </a:xfrm>
        </p:grpSpPr>
        <p:grpSp>
          <p:nvGrpSpPr>
            <p:cNvPr id="106542" name="Group 387">
              <a:extLst>
                <a:ext uri="{FF2B5EF4-FFF2-40B4-BE49-F238E27FC236}">
                  <a16:creationId xmlns:a16="http://schemas.microsoft.com/office/drawing/2014/main" id="{06012731-4B3A-574E-9FCD-A8178E6EAD3C}"/>
                </a:ext>
              </a:extLst>
            </p:cNvPr>
            <p:cNvGrpSpPr>
              <a:grpSpLocks/>
            </p:cNvGrpSpPr>
            <p:nvPr/>
          </p:nvGrpSpPr>
          <p:grpSpPr bwMode="auto">
            <a:xfrm>
              <a:off x="5600427" y="2492898"/>
              <a:ext cx="274320" cy="982134"/>
              <a:chOff x="2368178" y="2124654"/>
              <a:chExt cx="274320" cy="982134"/>
            </a:xfrm>
          </p:grpSpPr>
          <p:grpSp>
            <p:nvGrpSpPr>
              <p:cNvPr id="106544" name="Group 389">
                <a:extLst>
                  <a:ext uri="{FF2B5EF4-FFF2-40B4-BE49-F238E27FC236}">
                    <a16:creationId xmlns:a16="http://schemas.microsoft.com/office/drawing/2014/main" id="{1304D0CD-B46D-EC40-B324-FCDDECC96579}"/>
                  </a:ext>
                </a:extLst>
              </p:cNvPr>
              <p:cNvGrpSpPr>
                <a:grpSpLocks/>
              </p:cNvGrpSpPr>
              <p:nvPr/>
            </p:nvGrpSpPr>
            <p:grpSpPr bwMode="auto">
              <a:xfrm>
                <a:off x="2368178" y="2124654"/>
                <a:ext cx="274320" cy="982134"/>
                <a:chOff x="2692399" y="2184397"/>
                <a:chExt cx="274320" cy="982134"/>
              </a:xfrm>
            </p:grpSpPr>
            <p:sp>
              <p:nvSpPr>
                <p:cNvPr id="403" name="Oval 402">
                  <a:extLst>
                    <a:ext uri="{FF2B5EF4-FFF2-40B4-BE49-F238E27FC236}">
                      <a16:creationId xmlns:a16="http://schemas.microsoft.com/office/drawing/2014/main" id="{AC4E4A4B-44F6-7845-B25E-BD3A7BF18D4A}"/>
                    </a:ext>
                  </a:extLst>
                </p:cNvPr>
                <p:cNvSpPr/>
                <p:nvPr/>
              </p:nvSpPr>
              <p:spPr bwMode="auto">
                <a:xfrm>
                  <a:off x="2691957" y="2184397"/>
                  <a:ext cx="274301"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4" name="Rectangle 403">
                  <a:extLst>
                    <a:ext uri="{FF2B5EF4-FFF2-40B4-BE49-F238E27FC236}">
                      <a16:creationId xmlns:a16="http://schemas.microsoft.com/office/drawing/2014/main" id="{EE9E516E-DAEA-544F-9A9D-17E248536099}"/>
                    </a:ext>
                  </a:extLst>
                </p:cNvPr>
                <p:cNvSpPr/>
                <p:nvPr/>
              </p:nvSpPr>
              <p:spPr bwMode="auto">
                <a:xfrm>
                  <a:off x="2711038" y="2540346"/>
                  <a:ext cx="23613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45" name="Group 390">
                <a:extLst>
                  <a:ext uri="{FF2B5EF4-FFF2-40B4-BE49-F238E27FC236}">
                    <a16:creationId xmlns:a16="http://schemas.microsoft.com/office/drawing/2014/main" id="{D2D2F67F-516C-7544-8CD7-D13F6DF3BB82}"/>
                  </a:ext>
                </a:extLst>
              </p:cNvPr>
              <p:cNvGrpSpPr>
                <a:grpSpLocks/>
              </p:cNvGrpSpPr>
              <p:nvPr/>
            </p:nvGrpSpPr>
            <p:grpSpPr bwMode="auto">
              <a:xfrm>
                <a:off x="2368178" y="2240639"/>
                <a:ext cx="274320" cy="113533"/>
                <a:chOff x="1237102" y="1657048"/>
                <a:chExt cx="1598445" cy="433900"/>
              </a:xfrm>
            </p:grpSpPr>
            <p:grpSp>
              <p:nvGrpSpPr>
                <p:cNvPr id="106546" name="Group 391">
                  <a:extLst>
                    <a:ext uri="{FF2B5EF4-FFF2-40B4-BE49-F238E27FC236}">
                      <a16:creationId xmlns:a16="http://schemas.microsoft.com/office/drawing/2014/main" id="{08D275AA-035B-0044-BD5F-5812D87DCDCF}"/>
                    </a:ext>
                  </a:extLst>
                </p:cNvPr>
                <p:cNvGrpSpPr>
                  <a:grpSpLocks/>
                </p:cNvGrpSpPr>
                <p:nvPr/>
              </p:nvGrpSpPr>
              <p:grpSpPr bwMode="auto">
                <a:xfrm>
                  <a:off x="1517980" y="1688757"/>
                  <a:ext cx="1070783" cy="402191"/>
                  <a:chOff x="1517980" y="1688757"/>
                  <a:chExt cx="1070783" cy="402191"/>
                </a:xfrm>
              </p:grpSpPr>
              <p:sp>
                <p:nvSpPr>
                  <p:cNvPr id="397" name="Oval 396">
                    <a:extLst>
                      <a:ext uri="{FF2B5EF4-FFF2-40B4-BE49-F238E27FC236}">
                        <a16:creationId xmlns:a16="http://schemas.microsoft.com/office/drawing/2014/main" id="{72C2109D-8685-EE43-B314-C8525D7DE087}"/>
                      </a:ext>
                    </a:extLst>
                  </p:cNvPr>
                  <p:cNvSpPr/>
                  <p:nvPr/>
                </p:nvSpPr>
                <p:spPr bwMode="auto">
                  <a:xfrm>
                    <a:off x="1575036" y="1686949"/>
                    <a:ext cx="952056"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8" name="Rectangle 397">
                    <a:extLst>
                      <a:ext uri="{FF2B5EF4-FFF2-40B4-BE49-F238E27FC236}">
                        <a16:creationId xmlns:a16="http://schemas.microsoft.com/office/drawing/2014/main" id="{54ADA66E-159D-784B-A4A1-65CDC1CBAB98}"/>
                      </a:ext>
                    </a:extLst>
                  </p:cNvPr>
                  <p:cNvSpPr/>
                  <p:nvPr/>
                </p:nvSpPr>
                <p:spPr bwMode="auto">
                  <a:xfrm>
                    <a:off x="2395054" y="1686949"/>
                    <a:ext cx="187633"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9" name="Rectangle 398">
                    <a:extLst>
                      <a:ext uri="{FF2B5EF4-FFF2-40B4-BE49-F238E27FC236}">
                        <a16:creationId xmlns:a16="http://schemas.microsoft.com/office/drawing/2014/main" id="{F6E5AA81-9840-B247-98CA-34058FDC7E87}"/>
                      </a:ext>
                    </a:extLst>
                  </p:cNvPr>
                  <p:cNvSpPr/>
                  <p:nvPr/>
                </p:nvSpPr>
                <p:spPr bwMode="auto">
                  <a:xfrm>
                    <a:off x="1512495" y="1696048"/>
                    <a:ext cx="187629"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554" name="Straight Connector 399">
                    <a:extLst>
                      <a:ext uri="{FF2B5EF4-FFF2-40B4-BE49-F238E27FC236}">
                        <a16:creationId xmlns:a16="http://schemas.microsoft.com/office/drawing/2014/main" id="{4CB69D59-19FC-8748-9031-9A85D0E56DD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555" name="Straight Connector 400">
                    <a:extLst>
                      <a:ext uri="{FF2B5EF4-FFF2-40B4-BE49-F238E27FC236}">
                        <a16:creationId xmlns:a16="http://schemas.microsoft.com/office/drawing/2014/main" id="{22FF3CAD-0E3B-6543-BDB7-61BD4A015B5C}"/>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556" name="Straight Connector 401">
                    <a:extLst>
                      <a:ext uri="{FF2B5EF4-FFF2-40B4-BE49-F238E27FC236}">
                        <a16:creationId xmlns:a16="http://schemas.microsoft.com/office/drawing/2014/main" id="{62D3E522-4DF1-0345-A266-23A426A9577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93" name="Straight Connector 392">
                  <a:extLst>
                    <a:ext uri="{FF2B5EF4-FFF2-40B4-BE49-F238E27FC236}">
                      <a16:creationId xmlns:a16="http://schemas.microsoft.com/office/drawing/2014/main" id="{E71531B9-E486-2344-BAA7-A71ACEFC8CFA}"/>
                    </a:ext>
                  </a:extLst>
                </p:cNvPr>
                <p:cNvCxnSpPr/>
                <p:nvPr/>
              </p:nvCxnSpPr>
              <p:spPr bwMode="auto">
                <a:xfrm flipV="1">
                  <a:off x="2325559" y="1686949"/>
                  <a:ext cx="50730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8FBED9CF-7040-B645-AD1A-71D8780751BA}"/>
                    </a:ext>
                  </a:extLst>
                </p:cNvPr>
                <p:cNvCxnSpPr/>
                <p:nvPr/>
              </p:nvCxnSpPr>
              <p:spPr bwMode="auto">
                <a:xfrm flipV="1">
                  <a:off x="2346409" y="1750644"/>
                  <a:ext cx="486450"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5" name="Straight Connector 394">
                  <a:extLst>
                    <a:ext uri="{FF2B5EF4-FFF2-40B4-BE49-F238E27FC236}">
                      <a16:creationId xmlns:a16="http://schemas.microsoft.com/office/drawing/2014/main" id="{C981BD81-7DF5-F141-A5B4-7B59CAF26FF0}"/>
                    </a:ext>
                  </a:extLst>
                </p:cNvPr>
                <p:cNvCxnSpPr/>
                <p:nvPr/>
              </p:nvCxnSpPr>
              <p:spPr bwMode="auto">
                <a:xfrm flipH="1" flipV="1">
                  <a:off x="1234524" y="1655099"/>
                  <a:ext cx="528146"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6" name="Straight Connector 395">
                  <a:extLst>
                    <a:ext uri="{FF2B5EF4-FFF2-40B4-BE49-F238E27FC236}">
                      <a16:creationId xmlns:a16="http://schemas.microsoft.com/office/drawing/2014/main" id="{E9424F18-A6C1-B54C-B08A-FDB4AA612EED}"/>
                    </a:ext>
                  </a:extLst>
                </p:cNvPr>
                <p:cNvCxnSpPr/>
                <p:nvPr/>
              </p:nvCxnSpPr>
              <p:spPr bwMode="auto">
                <a:xfrm flipH="1" flipV="1">
                  <a:off x="1234524" y="1750644"/>
                  <a:ext cx="535093"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89" name="TextBox 388">
              <a:extLst>
                <a:ext uri="{FF2B5EF4-FFF2-40B4-BE49-F238E27FC236}">
                  <a16:creationId xmlns:a16="http://schemas.microsoft.com/office/drawing/2014/main" id="{0275BCF6-6F73-2A4A-8200-0C853E24E680}"/>
                </a:ext>
              </a:extLst>
            </p:cNvPr>
            <p:cNvSpPr txBox="1"/>
            <p:nvPr/>
          </p:nvSpPr>
          <p:spPr>
            <a:xfrm>
              <a:off x="5527235" y="2966703"/>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106511" name="Group 404">
            <a:extLst>
              <a:ext uri="{FF2B5EF4-FFF2-40B4-BE49-F238E27FC236}">
                <a16:creationId xmlns:a16="http://schemas.microsoft.com/office/drawing/2014/main" id="{76B6B755-9BF1-D54E-9E87-A317F484CA10}"/>
              </a:ext>
            </a:extLst>
          </p:cNvPr>
          <p:cNvGrpSpPr>
            <a:grpSpLocks/>
          </p:cNvGrpSpPr>
          <p:nvPr/>
        </p:nvGrpSpPr>
        <p:grpSpPr bwMode="auto">
          <a:xfrm>
            <a:off x="8993188" y="3170238"/>
            <a:ext cx="587375" cy="1309687"/>
            <a:chOff x="4886854" y="2700228"/>
            <a:chExt cx="440075" cy="982134"/>
          </a:xfrm>
        </p:grpSpPr>
        <p:grpSp>
          <p:nvGrpSpPr>
            <p:cNvPr id="406" name="Group 405">
              <a:extLst>
                <a:ext uri="{FF2B5EF4-FFF2-40B4-BE49-F238E27FC236}">
                  <a16:creationId xmlns:a16="http://schemas.microsoft.com/office/drawing/2014/main" id="{06D384EC-872E-7B47-8271-E07544484899}"/>
                </a:ext>
              </a:extLst>
            </p:cNvPr>
            <p:cNvGrpSpPr/>
            <p:nvPr/>
          </p:nvGrpSpPr>
          <p:grpSpPr>
            <a:xfrm>
              <a:off x="4970918" y="2700228"/>
              <a:ext cx="274320" cy="982134"/>
              <a:chOff x="2692399" y="2184397"/>
              <a:chExt cx="274320" cy="982134"/>
            </a:xfrm>
            <a:solidFill>
              <a:schemeClr val="accent4"/>
            </a:solidFill>
          </p:grpSpPr>
          <p:sp>
            <p:nvSpPr>
              <p:cNvPr id="409" name="Oval 408">
                <a:extLst>
                  <a:ext uri="{FF2B5EF4-FFF2-40B4-BE49-F238E27FC236}">
                    <a16:creationId xmlns:a16="http://schemas.microsoft.com/office/drawing/2014/main" id="{5BE3CE11-FE9F-8F47-A237-B9DF094B8F6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10" name="Rectangle 409">
                <a:extLst>
                  <a:ext uri="{FF2B5EF4-FFF2-40B4-BE49-F238E27FC236}">
                    <a16:creationId xmlns:a16="http://schemas.microsoft.com/office/drawing/2014/main" id="{17BB5762-126F-B549-ACBF-B87128F5B4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407" name="Chord 406">
              <a:extLst>
                <a:ext uri="{FF2B5EF4-FFF2-40B4-BE49-F238E27FC236}">
                  <a16:creationId xmlns:a16="http://schemas.microsoft.com/office/drawing/2014/main" id="{0C6C2BC7-2257-0848-BBF0-3410308E0042}"/>
                </a:ext>
              </a:extLst>
            </p:cNvPr>
            <p:cNvSpPr/>
            <p:nvPr/>
          </p:nvSpPr>
          <p:spPr bwMode="auto">
            <a:xfrm rot="17528077">
              <a:off x="5043183" y="2752083"/>
              <a:ext cx="169046" cy="155811"/>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8" name="TextBox 407">
              <a:extLst>
                <a:ext uri="{FF2B5EF4-FFF2-40B4-BE49-F238E27FC236}">
                  <a16:creationId xmlns:a16="http://schemas.microsoft.com/office/drawing/2014/main" id="{3B7A6A2F-A70B-8F44-B773-4BB5815048CF}"/>
                </a:ext>
              </a:extLst>
            </p:cNvPr>
            <p:cNvSpPr txBox="1"/>
            <p:nvPr/>
          </p:nvSpPr>
          <p:spPr>
            <a:xfrm>
              <a:off x="4886854" y="3189509"/>
              <a:ext cx="440075"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grpSp>
        <p:nvGrpSpPr>
          <p:cNvPr id="106512" name="Group 410">
            <a:extLst>
              <a:ext uri="{FF2B5EF4-FFF2-40B4-BE49-F238E27FC236}">
                <a16:creationId xmlns:a16="http://schemas.microsoft.com/office/drawing/2014/main" id="{68DC2B35-F959-AC44-BFC0-E5CA2D19E259}"/>
              </a:ext>
            </a:extLst>
          </p:cNvPr>
          <p:cNvGrpSpPr>
            <a:grpSpLocks/>
          </p:cNvGrpSpPr>
          <p:nvPr/>
        </p:nvGrpSpPr>
        <p:grpSpPr bwMode="auto">
          <a:xfrm>
            <a:off x="10298113" y="3170238"/>
            <a:ext cx="611187" cy="1309687"/>
            <a:chOff x="6615479" y="1619954"/>
            <a:chExt cx="459116" cy="982134"/>
          </a:xfrm>
        </p:grpSpPr>
        <p:grpSp>
          <p:nvGrpSpPr>
            <p:cNvPr id="106523" name="Group 411">
              <a:extLst>
                <a:ext uri="{FF2B5EF4-FFF2-40B4-BE49-F238E27FC236}">
                  <a16:creationId xmlns:a16="http://schemas.microsoft.com/office/drawing/2014/main" id="{3F975770-E7BA-1D41-9D4E-D432AC7E0600}"/>
                </a:ext>
              </a:extLst>
            </p:cNvPr>
            <p:cNvGrpSpPr>
              <a:grpSpLocks/>
            </p:cNvGrpSpPr>
            <p:nvPr/>
          </p:nvGrpSpPr>
          <p:grpSpPr bwMode="auto">
            <a:xfrm>
              <a:off x="6695345" y="1619954"/>
              <a:ext cx="274320" cy="982134"/>
              <a:chOff x="2692399" y="2184397"/>
              <a:chExt cx="274320" cy="982134"/>
            </a:xfrm>
          </p:grpSpPr>
          <p:sp>
            <p:nvSpPr>
              <p:cNvPr id="426" name="Oval 425">
                <a:extLst>
                  <a:ext uri="{FF2B5EF4-FFF2-40B4-BE49-F238E27FC236}">
                    <a16:creationId xmlns:a16="http://schemas.microsoft.com/office/drawing/2014/main" id="{6555D9E6-E4AA-454C-8ED6-511A3D1A6F05}"/>
                  </a:ext>
                </a:extLst>
              </p:cNvPr>
              <p:cNvSpPr/>
              <p:nvPr/>
            </p:nvSpPr>
            <p:spPr bwMode="auto">
              <a:xfrm>
                <a:off x="2692431" y="2184397"/>
                <a:ext cx="27427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7" name="Rectangle 426">
                <a:extLst>
                  <a:ext uri="{FF2B5EF4-FFF2-40B4-BE49-F238E27FC236}">
                    <a16:creationId xmlns:a16="http://schemas.microsoft.com/office/drawing/2014/main" id="{0F3DF147-418B-2842-A72E-34B3F022CDEB}"/>
                  </a:ext>
                </a:extLst>
              </p:cNvPr>
              <p:cNvSpPr/>
              <p:nvPr/>
            </p:nvSpPr>
            <p:spPr bwMode="auto">
              <a:xfrm>
                <a:off x="2711511" y="2540346"/>
                <a:ext cx="236117"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24" name="Group 412">
              <a:extLst>
                <a:ext uri="{FF2B5EF4-FFF2-40B4-BE49-F238E27FC236}">
                  <a16:creationId xmlns:a16="http://schemas.microsoft.com/office/drawing/2014/main" id="{2F4B9762-CB8C-1D48-80DB-2ED0A0E38D4B}"/>
                </a:ext>
              </a:extLst>
            </p:cNvPr>
            <p:cNvGrpSpPr>
              <a:grpSpLocks/>
            </p:cNvGrpSpPr>
            <p:nvPr/>
          </p:nvGrpSpPr>
          <p:grpSpPr bwMode="auto">
            <a:xfrm>
              <a:off x="6743548" y="1744236"/>
              <a:ext cx="183764" cy="105236"/>
              <a:chOff x="1517980" y="1688757"/>
              <a:chExt cx="1070783" cy="402191"/>
            </a:xfrm>
          </p:grpSpPr>
          <p:sp>
            <p:nvSpPr>
              <p:cNvPr id="420" name="Oval 419">
                <a:extLst>
                  <a:ext uri="{FF2B5EF4-FFF2-40B4-BE49-F238E27FC236}">
                    <a16:creationId xmlns:a16="http://schemas.microsoft.com/office/drawing/2014/main" id="{E4C3A4E9-F2C1-4648-B679-3C47587017DE}"/>
                  </a:ext>
                </a:extLst>
              </p:cNvPr>
              <p:cNvSpPr/>
              <p:nvPr/>
            </p:nvSpPr>
            <p:spPr bwMode="auto">
              <a:xfrm>
                <a:off x="1577776" y="1686949"/>
                <a:ext cx="951970"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1" name="Rectangle 420">
                <a:extLst>
                  <a:ext uri="{FF2B5EF4-FFF2-40B4-BE49-F238E27FC236}">
                    <a16:creationId xmlns:a16="http://schemas.microsoft.com/office/drawing/2014/main" id="{82EC6207-8D69-BB4F-9D4E-23A9168430B9}"/>
                  </a:ext>
                </a:extLst>
              </p:cNvPr>
              <p:cNvSpPr/>
              <p:nvPr/>
            </p:nvSpPr>
            <p:spPr bwMode="auto">
              <a:xfrm>
                <a:off x="2397723" y="1686949"/>
                <a:ext cx="187613"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2" name="Rectangle 421">
                <a:extLst>
                  <a:ext uri="{FF2B5EF4-FFF2-40B4-BE49-F238E27FC236}">
                    <a16:creationId xmlns:a16="http://schemas.microsoft.com/office/drawing/2014/main" id="{0AEAB3C5-8275-5442-B162-70B4AEFA1EE5}"/>
                  </a:ext>
                </a:extLst>
              </p:cNvPr>
              <p:cNvSpPr/>
              <p:nvPr/>
            </p:nvSpPr>
            <p:spPr bwMode="auto">
              <a:xfrm>
                <a:off x="1515236" y="1696048"/>
                <a:ext cx="18761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534" name="Straight Connector 422">
                <a:extLst>
                  <a:ext uri="{FF2B5EF4-FFF2-40B4-BE49-F238E27FC236}">
                    <a16:creationId xmlns:a16="http://schemas.microsoft.com/office/drawing/2014/main" id="{61530323-DFFF-6C4A-876B-D85F9724D66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535" name="Straight Connector 423">
                <a:extLst>
                  <a:ext uri="{FF2B5EF4-FFF2-40B4-BE49-F238E27FC236}">
                    <a16:creationId xmlns:a16="http://schemas.microsoft.com/office/drawing/2014/main" id="{1FF19F84-6C76-6F47-B1B1-BC352414A641}"/>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536" name="Straight Connector 424">
                <a:extLst>
                  <a:ext uri="{FF2B5EF4-FFF2-40B4-BE49-F238E27FC236}">
                    <a16:creationId xmlns:a16="http://schemas.microsoft.com/office/drawing/2014/main" id="{B84C641E-188B-7E4C-A09E-910D86AE4EA8}"/>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414" name="Straight Connector 413">
              <a:extLst>
                <a:ext uri="{FF2B5EF4-FFF2-40B4-BE49-F238E27FC236}">
                  <a16:creationId xmlns:a16="http://schemas.microsoft.com/office/drawing/2014/main" id="{D477A0F7-DA2F-0940-8D50-0A30491D5D6F}"/>
                </a:ext>
              </a:extLst>
            </p:cNvPr>
            <p:cNvCxnSpPr/>
            <p:nvPr/>
          </p:nvCxnSpPr>
          <p:spPr bwMode="auto">
            <a:xfrm flipV="1">
              <a:off x="6882601" y="1743762"/>
              <a:ext cx="87053"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415" name="Picture 414">
              <a:extLst>
                <a:ext uri="{FF2B5EF4-FFF2-40B4-BE49-F238E27FC236}">
                  <a16:creationId xmlns:a16="http://schemas.microsoft.com/office/drawing/2014/main" id="{59CFE619-D9F6-8547-A7C4-5FC40FD63610}"/>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416" name="Straight Connector 415">
              <a:extLst>
                <a:ext uri="{FF2B5EF4-FFF2-40B4-BE49-F238E27FC236}">
                  <a16:creationId xmlns:a16="http://schemas.microsoft.com/office/drawing/2014/main" id="{6B76B470-AF11-F14C-90AF-852D3993AC34}"/>
                </a:ext>
              </a:extLst>
            </p:cNvPr>
            <p:cNvCxnSpPr/>
            <p:nvPr/>
          </p:nvCxnSpPr>
          <p:spPr bwMode="auto">
            <a:xfrm flipV="1">
              <a:off x="6886178" y="1760429"/>
              <a:ext cx="83476"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7" name="Straight Connector 416">
              <a:extLst>
                <a:ext uri="{FF2B5EF4-FFF2-40B4-BE49-F238E27FC236}">
                  <a16:creationId xmlns:a16="http://schemas.microsoft.com/office/drawing/2014/main" id="{D2C6AFD2-6512-264F-B8B2-DE6CAA90D1C0}"/>
                </a:ext>
              </a:extLst>
            </p:cNvPr>
            <p:cNvCxnSpPr/>
            <p:nvPr/>
          </p:nvCxnSpPr>
          <p:spPr bwMode="auto">
            <a:xfrm flipH="1" flipV="1">
              <a:off x="6695377" y="1735429"/>
              <a:ext cx="90631" cy="2500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8" name="Straight Connector 417">
              <a:extLst>
                <a:ext uri="{FF2B5EF4-FFF2-40B4-BE49-F238E27FC236}">
                  <a16:creationId xmlns:a16="http://schemas.microsoft.com/office/drawing/2014/main" id="{8BCBFF42-C2D7-1C46-9715-4F19AC2558BC}"/>
                </a:ext>
              </a:extLst>
            </p:cNvPr>
            <p:cNvCxnSpPr/>
            <p:nvPr/>
          </p:nvCxnSpPr>
          <p:spPr bwMode="auto">
            <a:xfrm flipH="1" flipV="1">
              <a:off x="6695377" y="1760429"/>
              <a:ext cx="91824" cy="702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419" name="TextBox 418">
              <a:extLst>
                <a:ext uri="{FF2B5EF4-FFF2-40B4-BE49-F238E27FC236}">
                  <a16:creationId xmlns:a16="http://schemas.microsoft.com/office/drawing/2014/main" id="{C8A4B2A1-920E-3B4A-AB9C-2978681C5E5B}"/>
                </a:ext>
              </a:extLst>
            </p:cNvPr>
            <p:cNvSpPr txBox="1"/>
            <p:nvPr/>
          </p:nvSpPr>
          <p:spPr>
            <a:xfrm>
              <a:off x="6615479" y="2127092"/>
              <a:ext cx="440036"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cxnSp>
        <p:nvCxnSpPr>
          <p:cNvPr id="25" name="Straight Connector 24">
            <a:extLst>
              <a:ext uri="{FF2B5EF4-FFF2-40B4-BE49-F238E27FC236}">
                <a16:creationId xmlns:a16="http://schemas.microsoft.com/office/drawing/2014/main" id="{785B221A-04B5-B348-BEBC-6DD55EBDCB46}"/>
              </a:ext>
            </a:extLst>
          </p:cNvPr>
          <p:cNvCxnSpPr/>
          <p:nvPr/>
        </p:nvCxnSpPr>
        <p:spPr bwMode="auto">
          <a:xfrm>
            <a:off x="1571625"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8" name="Straight Connector 427">
            <a:extLst>
              <a:ext uri="{FF2B5EF4-FFF2-40B4-BE49-F238E27FC236}">
                <a16:creationId xmlns:a16="http://schemas.microsoft.com/office/drawing/2014/main" id="{7CCD5B26-57A9-C94B-9EB2-B8893B09B434}"/>
              </a:ext>
            </a:extLst>
          </p:cNvPr>
          <p:cNvCxnSpPr/>
          <p:nvPr/>
        </p:nvCxnSpPr>
        <p:spPr bwMode="auto">
          <a:xfrm>
            <a:off x="2863850"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9" name="Straight Connector 428">
            <a:extLst>
              <a:ext uri="{FF2B5EF4-FFF2-40B4-BE49-F238E27FC236}">
                <a16:creationId xmlns:a16="http://schemas.microsoft.com/office/drawing/2014/main" id="{8899CDF6-824E-3949-89E0-6CF2903ABCD2}"/>
              </a:ext>
            </a:extLst>
          </p:cNvPr>
          <p:cNvCxnSpPr/>
          <p:nvPr/>
        </p:nvCxnSpPr>
        <p:spPr bwMode="auto">
          <a:xfrm>
            <a:off x="4103688"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0" name="Straight Connector 429">
            <a:extLst>
              <a:ext uri="{FF2B5EF4-FFF2-40B4-BE49-F238E27FC236}">
                <a16:creationId xmlns:a16="http://schemas.microsoft.com/office/drawing/2014/main" id="{9A612A2B-F268-B843-A171-BB56ADA96C9A}"/>
              </a:ext>
            </a:extLst>
          </p:cNvPr>
          <p:cNvCxnSpPr/>
          <p:nvPr/>
        </p:nvCxnSpPr>
        <p:spPr bwMode="auto">
          <a:xfrm>
            <a:off x="5419725"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1" name="Straight Connector 430">
            <a:extLst>
              <a:ext uri="{FF2B5EF4-FFF2-40B4-BE49-F238E27FC236}">
                <a16:creationId xmlns:a16="http://schemas.microsoft.com/office/drawing/2014/main" id="{94B3EC38-0E13-F449-BE77-39C878FB23BF}"/>
              </a:ext>
            </a:extLst>
          </p:cNvPr>
          <p:cNvCxnSpPr/>
          <p:nvPr/>
        </p:nvCxnSpPr>
        <p:spPr bwMode="auto">
          <a:xfrm>
            <a:off x="6726238"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2" name="Straight Connector 431">
            <a:extLst>
              <a:ext uri="{FF2B5EF4-FFF2-40B4-BE49-F238E27FC236}">
                <a16:creationId xmlns:a16="http://schemas.microsoft.com/office/drawing/2014/main" id="{B7DEDAB0-BDC3-EE44-B97E-E18270BC80FB}"/>
              </a:ext>
            </a:extLst>
          </p:cNvPr>
          <p:cNvCxnSpPr/>
          <p:nvPr/>
        </p:nvCxnSpPr>
        <p:spPr bwMode="auto">
          <a:xfrm>
            <a:off x="8051800"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3" name="Straight Connector 432">
            <a:extLst>
              <a:ext uri="{FF2B5EF4-FFF2-40B4-BE49-F238E27FC236}">
                <a16:creationId xmlns:a16="http://schemas.microsoft.com/office/drawing/2014/main" id="{D94E8A70-3F4C-4748-926B-FF5FA8440473}"/>
              </a:ext>
            </a:extLst>
          </p:cNvPr>
          <p:cNvCxnSpPr/>
          <p:nvPr/>
        </p:nvCxnSpPr>
        <p:spPr bwMode="auto">
          <a:xfrm>
            <a:off x="9302750"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4" name="Straight Connector 433">
            <a:extLst>
              <a:ext uri="{FF2B5EF4-FFF2-40B4-BE49-F238E27FC236}">
                <a16:creationId xmlns:a16="http://schemas.microsoft.com/office/drawing/2014/main" id="{2753008F-321C-624C-A8EF-033B4C94E6AE}"/>
              </a:ext>
            </a:extLst>
          </p:cNvPr>
          <p:cNvCxnSpPr/>
          <p:nvPr/>
        </p:nvCxnSpPr>
        <p:spPr bwMode="auto">
          <a:xfrm>
            <a:off x="10602913"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pic>
        <p:nvPicPr>
          <p:cNvPr id="189" name="Picture 188">
            <a:extLst>
              <a:ext uri="{FF2B5EF4-FFF2-40B4-BE49-F238E27FC236}">
                <a16:creationId xmlns:a16="http://schemas.microsoft.com/office/drawing/2014/main" id="{51BF7F51-BC82-8142-9723-052046A91FAA}"/>
              </a:ext>
            </a:extLst>
          </p:cNvPr>
          <p:cNvPicPr>
            <a:picLocks noChangeAspect="1"/>
          </p:cNvPicPr>
          <p:nvPr/>
        </p:nvPicPr>
        <p:blipFill>
          <a:blip r:embed="rId6">
            <a:duotone>
              <a:schemeClr val="accent3">
                <a:shade val="45000"/>
                <a:satMod val="135000"/>
              </a:schemeClr>
              <a:prstClr val="white"/>
            </a:duotone>
          </a:blip>
          <a:stretch>
            <a:fillRect/>
          </a:stretch>
        </p:blipFill>
        <p:spPr>
          <a:xfrm>
            <a:off x="7745686" y="1067761"/>
            <a:ext cx="567343" cy="474984"/>
          </a:xfrm>
          <a:prstGeom prst="rect">
            <a:avLst/>
          </a:prstGeom>
        </p:spPr>
      </p:pic>
      <p:sp>
        <p:nvSpPr>
          <p:cNvPr id="106522" name="Title 4">
            <a:extLst>
              <a:ext uri="{FF2B5EF4-FFF2-40B4-BE49-F238E27FC236}">
                <a16:creationId xmlns:a16="http://schemas.microsoft.com/office/drawing/2014/main" id="{232993BA-1053-B944-857F-F8B5976D7D0E}"/>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10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nodeType="afterGroup">
                            <p:stCondLst>
                              <p:cond delay="100"/>
                            </p:stCondLst>
                            <p:childTnLst>
                              <p:par>
                                <p:cTn id="8" presetID="1" presetClass="entr" presetSubtype="0" fill="hold" nodeType="afterEffect">
                                  <p:stCondLst>
                                    <p:cond delay="100"/>
                                  </p:stCondLst>
                                  <p:childTnLst>
                                    <p:set>
                                      <p:cBhvr>
                                        <p:cTn id="9" dur="1" fill="hold">
                                          <p:stCondLst>
                                            <p:cond delay="0"/>
                                          </p:stCondLst>
                                        </p:cTn>
                                        <p:tgtEl>
                                          <p:spTgt spid="428"/>
                                        </p:tgtEl>
                                        <p:attrNameLst>
                                          <p:attrName>style.visibility</p:attrName>
                                        </p:attrNameLst>
                                      </p:cBhvr>
                                      <p:to>
                                        <p:strVal val="visible"/>
                                      </p:to>
                                    </p:set>
                                  </p:childTnLst>
                                </p:cTn>
                              </p:par>
                            </p:childTnLst>
                          </p:cTn>
                        </p:par>
                        <p:par>
                          <p:cTn id="10" fill="hold" nodeType="afterGroup">
                            <p:stCondLst>
                              <p:cond delay="200"/>
                            </p:stCondLst>
                            <p:childTnLst>
                              <p:par>
                                <p:cTn id="11" presetID="1" presetClass="entr" presetSubtype="0" fill="hold" nodeType="afterEffect">
                                  <p:stCondLst>
                                    <p:cond delay="100"/>
                                  </p:stCondLst>
                                  <p:childTnLst>
                                    <p:set>
                                      <p:cBhvr>
                                        <p:cTn id="12" dur="1" fill="hold">
                                          <p:stCondLst>
                                            <p:cond delay="0"/>
                                          </p:stCondLst>
                                        </p:cTn>
                                        <p:tgtEl>
                                          <p:spTgt spid="429"/>
                                        </p:tgtEl>
                                        <p:attrNameLst>
                                          <p:attrName>style.visibility</p:attrName>
                                        </p:attrNameLst>
                                      </p:cBhvr>
                                      <p:to>
                                        <p:strVal val="visible"/>
                                      </p:to>
                                    </p:set>
                                  </p:childTnLst>
                                </p:cTn>
                              </p:par>
                            </p:childTnLst>
                          </p:cTn>
                        </p:par>
                        <p:par>
                          <p:cTn id="13" fill="hold" nodeType="afterGroup">
                            <p:stCondLst>
                              <p:cond delay="300"/>
                            </p:stCondLst>
                            <p:childTnLst>
                              <p:par>
                                <p:cTn id="14" presetID="1" presetClass="entr" presetSubtype="0" fill="hold" nodeType="afterEffect">
                                  <p:stCondLst>
                                    <p:cond delay="100"/>
                                  </p:stCondLst>
                                  <p:childTnLst>
                                    <p:set>
                                      <p:cBhvr>
                                        <p:cTn id="15" dur="1" fill="hold">
                                          <p:stCondLst>
                                            <p:cond delay="0"/>
                                          </p:stCondLst>
                                        </p:cTn>
                                        <p:tgtEl>
                                          <p:spTgt spid="430"/>
                                        </p:tgtEl>
                                        <p:attrNameLst>
                                          <p:attrName>style.visibility</p:attrName>
                                        </p:attrNameLst>
                                      </p:cBhvr>
                                      <p:to>
                                        <p:strVal val="visible"/>
                                      </p:to>
                                    </p:set>
                                  </p:childTnLst>
                                </p:cTn>
                              </p:par>
                            </p:childTnLst>
                          </p:cTn>
                        </p:par>
                        <p:par>
                          <p:cTn id="16" fill="hold" nodeType="afterGroup">
                            <p:stCondLst>
                              <p:cond delay="400"/>
                            </p:stCondLst>
                            <p:childTnLst>
                              <p:par>
                                <p:cTn id="17" presetID="1" presetClass="entr" presetSubtype="0" fill="hold" nodeType="afterEffect">
                                  <p:stCondLst>
                                    <p:cond delay="100"/>
                                  </p:stCondLst>
                                  <p:childTnLst>
                                    <p:set>
                                      <p:cBhvr>
                                        <p:cTn id="18" dur="1" fill="hold">
                                          <p:stCondLst>
                                            <p:cond delay="0"/>
                                          </p:stCondLst>
                                        </p:cTn>
                                        <p:tgtEl>
                                          <p:spTgt spid="431"/>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100"/>
                                  </p:stCondLst>
                                  <p:childTnLst>
                                    <p:set>
                                      <p:cBhvr>
                                        <p:cTn id="21" dur="1" fill="hold">
                                          <p:stCondLst>
                                            <p:cond delay="0"/>
                                          </p:stCondLst>
                                        </p:cTn>
                                        <p:tgtEl>
                                          <p:spTgt spid="432"/>
                                        </p:tgtEl>
                                        <p:attrNameLst>
                                          <p:attrName>style.visibility</p:attrName>
                                        </p:attrNameLst>
                                      </p:cBhvr>
                                      <p:to>
                                        <p:strVal val="visible"/>
                                      </p:to>
                                    </p:set>
                                  </p:childTnLst>
                                </p:cTn>
                              </p:par>
                            </p:childTnLst>
                          </p:cTn>
                        </p:par>
                        <p:par>
                          <p:cTn id="22" fill="hold" nodeType="afterGroup">
                            <p:stCondLst>
                              <p:cond delay="600"/>
                            </p:stCondLst>
                            <p:childTnLst>
                              <p:par>
                                <p:cTn id="23" presetID="1" presetClass="entr" presetSubtype="0" fill="hold" nodeType="afterEffect">
                                  <p:stCondLst>
                                    <p:cond delay="100"/>
                                  </p:stCondLst>
                                  <p:childTnLst>
                                    <p:set>
                                      <p:cBhvr>
                                        <p:cTn id="24" dur="1" fill="hold">
                                          <p:stCondLst>
                                            <p:cond delay="0"/>
                                          </p:stCondLst>
                                        </p:cTn>
                                        <p:tgtEl>
                                          <p:spTgt spid="433"/>
                                        </p:tgtEl>
                                        <p:attrNameLst>
                                          <p:attrName>style.visibility</p:attrName>
                                        </p:attrNameLst>
                                      </p:cBhvr>
                                      <p:to>
                                        <p:strVal val="visible"/>
                                      </p:to>
                                    </p:set>
                                  </p:childTnLst>
                                </p:cTn>
                              </p:par>
                            </p:childTnLst>
                          </p:cTn>
                        </p:par>
                        <p:par>
                          <p:cTn id="25" fill="hold" nodeType="afterGroup">
                            <p:stCondLst>
                              <p:cond delay="700"/>
                            </p:stCondLst>
                            <p:childTnLst>
                              <p:par>
                                <p:cTn id="26" presetID="1" presetClass="entr" presetSubtype="0" fill="hold" nodeType="afterEffect">
                                  <p:stCondLst>
                                    <p:cond delay="100"/>
                                  </p:stCondLst>
                                  <p:childTnLst>
                                    <p:set>
                                      <p:cBhvr>
                                        <p:cTn id="27"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a:extLst>
              <a:ext uri="{FF2B5EF4-FFF2-40B4-BE49-F238E27FC236}">
                <a16:creationId xmlns:a16="http://schemas.microsoft.com/office/drawing/2014/main" id="{B2DA428F-65B4-6F4F-A65B-747A4FCE9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0" y="1595438"/>
            <a:ext cx="91313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2">
            <a:extLst>
              <a:ext uri="{FF2B5EF4-FFF2-40B4-BE49-F238E27FC236}">
                <a16:creationId xmlns:a16="http://schemas.microsoft.com/office/drawing/2014/main" id="{20551AA4-3673-D644-981B-CB8964335F80}"/>
              </a:ext>
            </a:extLst>
          </p:cNvPr>
          <p:cNvSpPr>
            <a:spLocks noChangeArrowheads="1"/>
          </p:cNvSpPr>
          <p:nvPr/>
        </p:nvSpPr>
        <p:spPr bwMode="auto">
          <a:xfrm rot="5400000">
            <a:off x="9689306" y="3920332"/>
            <a:ext cx="231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accent1"/>
                </a:solidFill>
              </a:rPr>
              <a:t>https://xkcd.com/552/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545" name="Group 3">
            <a:extLst>
              <a:ext uri="{FF2B5EF4-FFF2-40B4-BE49-F238E27FC236}">
                <a16:creationId xmlns:a16="http://schemas.microsoft.com/office/drawing/2014/main" id="{D9708397-E267-0542-B578-10BF8003F1C3}"/>
              </a:ext>
            </a:extLst>
          </p:cNvPr>
          <p:cNvGrpSpPr>
            <a:grpSpLocks/>
          </p:cNvGrpSpPr>
          <p:nvPr/>
        </p:nvGrpSpPr>
        <p:grpSpPr bwMode="auto">
          <a:xfrm>
            <a:off x="1885950" y="2095500"/>
            <a:ext cx="471488" cy="1368425"/>
            <a:chOff x="1414123" y="1571676"/>
            <a:chExt cx="353568" cy="1026234"/>
          </a:xfrm>
        </p:grpSpPr>
        <p:grpSp>
          <p:nvGrpSpPr>
            <p:cNvPr id="108714" name="Group 6">
              <a:extLst>
                <a:ext uri="{FF2B5EF4-FFF2-40B4-BE49-F238E27FC236}">
                  <a16:creationId xmlns:a16="http://schemas.microsoft.com/office/drawing/2014/main" id="{E50FA4C3-F103-C64D-94FF-567DE7C2FD15}"/>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2BAC4CCB-EAE5-0244-8DC0-1B117DDE6BA6}"/>
                  </a:ext>
                </a:extLst>
              </p:cNvPr>
              <p:cNvSpPr/>
              <p:nvPr/>
            </p:nvSpPr>
            <p:spPr bwMode="auto">
              <a:xfrm>
                <a:off x="2692232" y="2184347"/>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DAF60268-EAF6-784A-8798-C73232FFA2F1}"/>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1BD4C899-B48D-6F4E-8B01-E70C429F2F1E}"/>
                </a:ext>
              </a:extLst>
            </p:cNvPr>
            <p:cNvSpPr/>
            <p:nvPr/>
          </p:nvSpPr>
          <p:spPr bwMode="auto">
            <a:xfrm>
              <a:off x="1414123" y="1571676"/>
              <a:ext cx="174998"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82BD972C-2F93-134F-8572-3466B9B3106D}"/>
                </a:ext>
              </a:extLst>
            </p:cNvPr>
            <p:cNvSpPr/>
            <p:nvPr/>
          </p:nvSpPr>
          <p:spPr bwMode="auto">
            <a:xfrm rot="16200000">
              <a:off x="1601617" y="1532990"/>
              <a:ext cx="127387"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4D84384F-1E50-CF45-A62A-ECB3E1920247}"/>
                </a:ext>
              </a:extLst>
            </p:cNvPr>
            <p:cNvSpPr/>
            <p:nvPr/>
          </p:nvSpPr>
          <p:spPr bwMode="auto">
            <a:xfrm>
              <a:off x="1597454" y="1703825"/>
              <a:ext cx="9880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4145269F-F057-454A-A97A-965DA76F194E}"/>
                </a:ext>
              </a:extLst>
            </p:cNvPr>
            <p:cNvSpPr/>
            <p:nvPr/>
          </p:nvSpPr>
          <p:spPr bwMode="auto">
            <a:xfrm>
              <a:off x="1474837" y="1703825"/>
              <a:ext cx="98808"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1F5F200A-00BC-6F4F-9264-C07240405CFC}"/>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nvGrpSpPr>
          <p:cNvPr id="108547" name="Group 9">
            <a:extLst>
              <a:ext uri="{FF2B5EF4-FFF2-40B4-BE49-F238E27FC236}">
                <a16:creationId xmlns:a16="http://schemas.microsoft.com/office/drawing/2014/main" id="{D9EE5A53-B689-2147-9B8C-1F9C4A0263A1}"/>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808ECC6F-12E6-9C40-A44C-7CADD4EF62E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E3843E68-43C0-A241-8E5D-325C60D83B71}"/>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48" name="Group 72">
            <a:extLst>
              <a:ext uri="{FF2B5EF4-FFF2-40B4-BE49-F238E27FC236}">
                <a16:creationId xmlns:a16="http://schemas.microsoft.com/office/drawing/2014/main" id="{315FC3FE-0349-E048-9C35-417671A032D3}"/>
              </a:ext>
            </a:extLst>
          </p:cNvPr>
          <p:cNvGrpSpPr>
            <a:grpSpLocks/>
          </p:cNvGrpSpPr>
          <p:nvPr/>
        </p:nvGrpSpPr>
        <p:grpSpPr bwMode="auto">
          <a:xfrm>
            <a:off x="7467600" y="3324225"/>
            <a:ext cx="365125" cy="1309688"/>
            <a:chOff x="2368178" y="2124654"/>
            <a:chExt cx="274320" cy="982134"/>
          </a:xfrm>
        </p:grpSpPr>
        <p:grpSp>
          <p:nvGrpSpPr>
            <p:cNvPr id="108697" name="Group 54">
              <a:extLst>
                <a:ext uri="{FF2B5EF4-FFF2-40B4-BE49-F238E27FC236}">
                  <a16:creationId xmlns:a16="http://schemas.microsoft.com/office/drawing/2014/main" id="{6C8179EF-B3AB-7A40-B3CF-B4C68C9C5D0C}"/>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AC446935-2695-4E42-9F65-B65C97B5C4F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20C64143-B10F-5448-92D4-27B98FA1AC7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98" name="Group 60">
              <a:extLst>
                <a:ext uri="{FF2B5EF4-FFF2-40B4-BE49-F238E27FC236}">
                  <a16:creationId xmlns:a16="http://schemas.microsoft.com/office/drawing/2014/main" id="{8E929EB8-A6C2-2C48-B641-F66969CF9888}"/>
                </a:ext>
              </a:extLst>
            </p:cNvPr>
            <p:cNvGrpSpPr>
              <a:grpSpLocks/>
            </p:cNvGrpSpPr>
            <p:nvPr/>
          </p:nvGrpSpPr>
          <p:grpSpPr bwMode="auto">
            <a:xfrm>
              <a:off x="2368178" y="2240639"/>
              <a:ext cx="274320" cy="113533"/>
              <a:chOff x="1237102" y="1657048"/>
              <a:chExt cx="1598445" cy="433900"/>
            </a:xfrm>
          </p:grpSpPr>
          <p:grpSp>
            <p:nvGrpSpPr>
              <p:cNvPr id="108699" name="Group 61">
                <a:extLst>
                  <a:ext uri="{FF2B5EF4-FFF2-40B4-BE49-F238E27FC236}">
                    <a16:creationId xmlns:a16="http://schemas.microsoft.com/office/drawing/2014/main" id="{FB4771A9-3E12-9F4B-A879-4E052D90E129}"/>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AE8BD72B-8A5B-954E-8341-C102C4592E14}"/>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B32EAAB5-FFAA-E743-A332-F74775FDCDCD}"/>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B468CF92-3E25-7F4C-8875-6701D36A9CAA}"/>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707" name="Straight Connector 69">
                  <a:extLst>
                    <a:ext uri="{FF2B5EF4-FFF2-40B4-BE49-F238E27FC236}">
                      <a16:creationId xmlns:a16="http://schemas.microsoft.com/office/drawing/2014/main" id="{F2321D64-7A2E-A44C-8F61-9DF117DF5EF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708" name="Straight Connector 70">
                  <a:extLst>
                    <a:ext uri="{FF2B5EF4-FFF2-40B4-BE49-F238E27FC236}">
                      <a16:creationId xmlns:a16="http://schemas.microsoft.com/office/drawing/2014/main" id="{D26B56E6-9CA3-034B-B22E-31D9089A520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709" name="Straight Connector 71">
                  <a:extLst>
                    <a:ext uri="{FF2B5EF4-FFF2-40B4-BE49-F238E27FC236}">
                      <a16:creationId xmlns:a16="http://schemas.microsoft.com/office/drawing/2014/main" id="{1BCFEB31-10C5-5F45-9523-DE4C08115C3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A6DBB040-B54D-7446-8A57-BB89525528A0}"/>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0D970A13-950F-6C43-8F65-F8CDDDF54CDE}"/>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80E952B5-2DB2-0441-BDDE-A6E7BEE5F091}"/>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77BC9E0-93DF-8D47-8663-DE15BB38B251}"/>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8549" name="Group 15">
            <a:extLst>
              <a:ext uri="{FF2B5EF4-FFF2-40B4-BE49-F238E27FC236}">
                <a16:creationId xmlns:a16="http://schemas.microsoft.com/office/drawing/2014/main" id="{50BB759A-A794-3845-A14C-9C930B10FE2A}"/>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FA35B2AF-2DB4-1F44-81B5-622D6621A9B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E3BD699E-F91A-7544-804D-373A72C55BF4}"/>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50" name="Group 73">
            <a:extLst>
              <a:ext uri="{FF2B5EF4-FFF2-40B4-BE49-F238E27FC236}">
                <a16:creationId xmlns:a16="http://schemas.microsoft.com/office/drawing/2014/main" id="{940E2FE4-6A51-3B4C-A564-B06959EE5643}"/>
              </a:ext>
            </a:extLst>
          </p:cNvPr>
          <p:cNvGrpSpPr>
            <a:grpSpLocks/>
          </p:cNvGrpSpPr>
          <p:nvPr/>
        </p:nvGrpSpPr>
        <p:grpSpPr bwMode="auto">
          <a:xfrm>
            <a:off x="6523038" y="1654175"/>
            <a:ext cx="366712" cy="1309688"/>
            <a:chOff x="2368178" y="2124654"/>
            <a:chExt cx="274320" cy="982134"/>
          </a:xfrm>
        </p:grpSpPr>
        <p:grpSp>
          <p:nvGrpSpPr>
            <p:cNvPr id="108680" name="Group 74">
              <a:extLst>
                <a:ext uri="{FF2B5EF4-FFF2-40B4-BE49-F238E27FC236}">
                  <a16:creationId xmlns:a16="http://schemas.microsoft.com/office/drawing/2014/main" id="{5E935AB1-2B1A-EB45-AB28-89F02CBA31E1}"/>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57782482-87A2-E24A-9BE9-DB63F1C5B4E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16650127-E3A2-9148-B345-4FCAD06AC9D2}"/>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81" name="Group 75">
              <a:extLst>
                <a:ext uri="{FF2B5EF4-FFF2-40B4-BE49-F238E27FC236}">
                  <a16:creationId xmlns:a16="http://schemas.microsoft.com/office/drawing/2014/main" id="{02733F5A-FA10-0242-BE1C-C23C18B4EC7D}"/>
                </a:ext>
              </a:extLst>
            </p:cNvPr>
            <p:cNvGrpSpPr>
              <a:grpSpLocks/>
            </p:cNvGrpSpPr>
            <p:nvPr/>
          </p:nvGrpSpPr>
          <p:grpSpPr bwMode="auto">
            <a:xfrm>
              <a:off x="2368178" y="2240639"/>
              <a:ext cx="274320" cy="113533"/>
              <a:chOff x="1237102" y="1657048"/>
              <a:chExt cx="1598445" cy="433900"/>
            </a:xfrm>
          </p:grpSpPr>
          <p:grpSp>
            <p:nvGrpSpPr>
              <p:cNvPr id="108682" name="Group 76">
                <a:extLst>
                  <a:ext uri="{FF2B5EF4-FFF2-40B4-BE49-F238E27FC236}">
                    <a16:creationId xmlns:a16="http://schemas.microsoft.com/office/drawing/2014/main" id="{83D923DD-EFDE-CD46-A00E-3E017A7FBB9B}"/>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2B55A604-5923-A24B-8783-FB3EF16600FA}"/>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2F6F20DC-C575-1540-A5B4-2BA26D189174}"/>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B72D9809-D480-3F48-BAA3-81A7AFF05585}"/>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90" name="Straight Connector 84">
                  <a:extLst>
                    <a:ext uri="{FF2B5EF4-FFF2-40B4-BE49-F238E27FC236}">
                      <a16:creationId xmlns:a16="http://schemas.microsoft.com/office/drawing/2014/main" id="{EA383D06-37EB-6448-BAD8-01E3C40DD486}"/>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91" name="Straight Connector 85">
                  <a:extLst>
                    <a:ext uri="{FF2B5EF4-FFF2-40B4-BE49-F238E27FC236}">
                      <a16:creationId xmlns:a16="http://schemas.microsoft.com/office/drawing/2014/main" id="{9F872E92-1B33-DA4A-AF6D-5B408FAF134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92" name="Straight Connector 86">
                  <a:extLst>
                    <a:ext uri="{FF2B5EF4-FFF2-40B4-BE49-F238E27FC236}">
                      <a16:creationId xmlns:a16="http://schemas.microsoft.com/office/drawing/2014/main" id="{97AAE7AB-C730-B749-B7F9-ED888907C0E2}"/>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2D7C4286-4195-734A-A984-6BB937C54158}"/>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9716DE2B-EC81-8246-8CE1-09766CFA09A2}"/>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967E2B66-486E-3B47-B07C-C071BD3A87D0}"/>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4D5FCA3D-886F-204A-8A42-5584BB8AD408}"/>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8551" name="Group 138">
            <a:extLst>
              <a:ext uri="{FF2B5EF4-FFF2-40B4-BE49-F238E27FC236}">
                <a16:creationId xmlns:a16="http://schemas.microsoft.com/office/drawing/2014/main" id="{D1CC7D3E-4EF2-9844-B0CB-4BC1BC50D5F3}"/>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6230E328-8A49-2348-8C2A-43AAA90BF98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B9C23928-4BF6-A247-AC49-D04B886DA302}"/>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AF74A00D-9FD9-C048-B28C-76A710FFDA29}"/>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4687ADEA-0F04-EF4C-98A3-D0DAE4C810BA}"/>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52B4D51-7E11-9841-A804-2A9467D39056}"/>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236C4CCE-3390-1E45-90F5-FA996A24A71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7CCC5D39-30FD-DE4A-B79E-176A64B76F4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91C055AA-C284-B74F-BCD8-036E26BE0429}"/>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CAFC87A8-3A32-A342-8212-CBFB1492F3D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21E2A1C-850E-9C43-BB9F-C7DD8743301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748A7B0F-A7DB-B94C-AF2C-8517091890B2}"/>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AFD91A94-8B4A-5943-B6CE-8805AE41EE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1256BCCB-E6B9-B140-9C97-E2E384004F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FD8054DD-EAB1-2B4B-8435-6F302350C9AF}"/>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0C8FC78B-0E55-2048-BB35-65E6E2BCE50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6B673D36-238D-0E45-A642-F25338B0399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80CA5767-B87B-DF4E-B3E2-1286AB50524A}"/>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B54B2091-E2B0-2940-BC37-4AB6399960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666537E0-26D4-7C43-84F9-68CBC8F6869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EB617E27-9B99-D149-82D9-F749DB8A3F64}"/>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EB8D9BDB-7265-F740-B2EF-C5A7D66912E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3C6892E8-2061-4646-BE32-F632BAF3EA3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60" name="Group 4">
            <a:extLst>
              <a:ext uri="{FF2B5EF4-FFF2-40B4-BE49-F238E27FC236}">
                <a16:creationId xmlns:a16="http://schemas.microsoft.com/office/drawing/2014/main" id="{DF6FD708-4CA1-3549-980D-2B609AEA2EFA}"/>
              </a:ext>
            </a:extLst>
          </p:cNvPr>
          <p:cNvGrpSpPr>
            <a:grpSpLocks/>
          </p:cNvGrpSpPr>
          <p:nvPr/>
        </p:nvGrpSpPr>
        <p:grpSpPr bwMode="auto">
          <a:xfrm>
            <a:off x="2789238" y="1766888"/>
            <a:ext cx="366712" cy="1309687"/>
            <a:chOff x="2092152" y="1325314"/>
            <a:chExt cx="274320" cy="982134"/>
          </a:xfrm>
        </p:grpSpPr>
        <p:grpSp>
          <p:nvGrpSpPr>
            <p:cNvPr id="108674" name="Group 12">
              <a:extLst>
                <a:ext uri="{FF2B5EF4-FFF2-40B4-BE49-F238E27FC236}">
                  <a16:creationId xmlns:a16="http://schemas.microsoft.com/office/drawing/2014/main" id="{C642B4CF-1782-E249-A2A5-E064626E0C1C}"/>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3BB75CA6-CCAE-964A-8DBB-5A65683AA05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309F284A-725C-3447-A902-2B9FAE12A0B5}"/>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C82F58CB-9A56-FE4D-A463-4818EC3A4B61}"/>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61" name="Group 21">
            <a:extLst>
              <a:ext uri="{FF2B5EF4-FFF2-40B4-BE49-F238E27FC236}">
                <a16:creationId xmlns:a16="http://schemas.microsoft.com/office/drawing/2014/main" id="{9FDEF704-1FB6-D343-9850-B2DF062CCE8C}"/>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8C560908-D448-554C-B648-A74D3E18B49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D6B01B8C-8974-DA44-A360-FCE0BEF0AB3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62" name="Group 140">
            <a:extLst>
              <a:ext uri="{FF2B5EF4-FFF2-40B4-BE49-F238E27FC236}">
                <a16:creationId xmlns:a16="http://schemas.microsoft.com/office/drawing/2014/main" id="{92837DB3-03AF-874E-939A-8B73438CCC6F}"/>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9A4DDA92-434D-0448-9060-908A98FC8627}"/>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CCBD8F59-78A2-D649-9C7F-EA38DD82AC95}"/>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4C982BA1-85B9-E64E-AE2B-3D980D68061C}"/>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69" name="Straight Connector 148">
              <a:extLst>
                <a:ext uri="{FF2B5EF4-FFF2-40B4-BE49-F238E27FC236}">
                  <a16:creationId xmlns:a16="http://schemas.microsoft.com/office/drawing/2014/main" id="{F7AA452F-FE65-F44B-8AEE-8959A96DC7D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70" name="Straight Connector 149">
              <a:extLst>
                <a:ext uri="{FF2B5EF4-FFF2-40B4-BE49-F238E27FC236}">
                  <a16:creationId xmlns:a16="http://schemas.microsoft.com/office/drawing/2014/main" id="{3B57BA8C-861F-D649-9824-264AD48C8A2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71" name="Straight Connector 150">
              <a:extLst>
                <a:ext uri="{FF2B5EF4-FFF2-40B4-BE49-F238E27FC236}">
                  <a16:creationId xmlns:a16="http://schemas.microsoft.com/office/drawing/2014/main" id="{823E196F-EFC2-DE43-BF39-5D7859D03F53}"/>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BAB28FEE-E0C1-9F41-87B3-4FAD076A7375}"/>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37966C1B-3724-574B-9A6C-6149E05A864A}"/>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4782DA6F-4C5B-2642-8929-D2A93410C1EE}"/>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E59CB807-5B35-4D4D-A4D4-4E2A7292BCAB}"/>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8C17C186-968F-D74B-98BB-04C7FEF90C2E}"/>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8346A533-9201-9E4B-8533-5A05B75704B1}"/>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8569" name="Group 237">
            <a:extLst>
              <a:ext uri="{FF2B5EF4-FFF2-40B4-BE49-F238E27FC236}">
                <a16:creationId xmlns:a16="http://schemas.microsoft.com/office/drawing/2014/main" id="{7269B4BD-7AB9-CF41-83A7-EDCC57641AA6}"/>
              </a:ext>
            </a:extLst>
          </p:cNvPr>
          <p:cNvGrpSpPr>
            <a:grpSpLocks/>
          </p:cNvGrpSpPr>
          <p:nvPr/>
        </p:nvGrpSpPr>
        <p:grpSpPr bwMode="auto">
          <a:xfrm>
            <a:off x="3281363" y="3043238"/>
            <a:ext cx="498475" cy="1309687"/>
            <a:chOff x="587671" y="2548983"/>
            <a:chExt cx="374400" cy="982134"/>
          </a:xfrm>
        </p:grpSpPr>
        <p:grpSp>
          <p:nvGrpSpPr>
            <p:cNvPr id="108660" name="Group 238">
              <a:extLst>
                <a:ext uri="{FF2B5EF4-FFF2-40B4-BE49-F238E27FC236}">
                  <a16:creationId xmlns:a16="http://schemas.microsoft.com/office/drawing/2014/main" id="{A2B3DF70-9887-C54D-8A64-51B4E4996A1E}"/>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7BBC0964-D48A-5740-AA73-EA053CBB8F02}"/>
                  </a:ext>
                </a:extLst>
              </p:cNvPr>
              <p:cNvSpPr/>
              <p:nvPr/>
            </p:nvSpPr>
            <p:spPr bwMode="auto">
              <a:xfrm>
                <a:off x="2692399" y="2184397"/>
                <a:ext cx="27424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F660D7C6-2435-B642-9F32-CE110BE6D6DA}"/>
                  </a:ext>
                </a:extLst>
              </p:cNvPr>
              <p:cNvSpPr/>
              <p:nvPr/>
            </p:nvSpPr>
            <p:spPr bwMode="auto">
              <a:xfrm>
                <a:off x="2711477" y="2540346"/>
                <a:ext cx="23608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09E6951C-4AC4-B04A-A2E0-B446DE712EF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38D7903C-36C0-0E42-8F92-4D56D873A279}"/>
                </a:ext>
              </a:extLst>
            </p:cNvPr>
            <p:cNvSpPr/>
            <p:nvPr/>
          </p:nvSpPr>
          <p:spPr bwMode="auto">
            <a:xfrm>
              <a:off x="741485" y="2633506"/>
              <a:ext cx="97773"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CF9312F5-D74C-8449-A266-EC889CAC6F70}"/>
                </a:ext>
              </a:extLst>
            </p:cNvPr>
            <p:cNvSpPr/>
            <p:nvPr/>
          </p:nvSpPr>
          <p:spPr bwMode="auto">
            <a:xfrm>
              <a:off x="618672" y="2633506"/>
              <a:ext cx="98965"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0" name="Group 244">
            <a:extLst>
              <a:ext uri="{FF2B5EF4-FFF2-40B4-BE49-F238E27FC236}">
                <a16:creationId xmlns:a16="http://schemas.microsoft.com/office/drawing/2014/main" id="{0A1BE523-2DFE-404C-9BAA-2F665EB37018}"/>
              </a:ext>
            </a:extLst>
          </p:cNvPr>
          <p:cNvGrpSpPr>
            <a:grpSpLocks/>
          </p:cNvGrpSpPr>
          <p:nvPr/>
        </p:nvGrpSpPr>
        <p:grpSpPr bwMode="auto">
          <a:xfrm>
            <a:off x="9566275" y="1776413"/>
            <a:ext cx="500063" cy="1309687"/>
            <a:chOff x="587671" y="2548983"/>
            <a:chExt cx="374400" cy="982134"/>
          </a:xfrm>
        </p:grpSpPr>
        <p:grpSp>
          <p:nvGrpSpPr>
            <p:cNvPr id="108654" name="Group 245">
              <a:extLst>
                <a:ext uri="{FF2B5EF4-FFF2-40B4-BE49-F238E27FC236}">
                  <a16:creationId xmlns:a16="http://schemas.microsoft.com/office/drawing/2014/main" id="{A967562C-11F8-EA48-A049-4883A841D0D5}"/>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A6DD7303-ECF0-C248-A0E1-776667C13254}"/>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247E272C-E239-6C49-B3A2-5669ADC02D40}"/>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A147BFB1-04F7-FA42-B813-26E24F76FC0E}"/>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B00757D3-F7F4-6246-9E36-5FCB09CE2232}"/>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254927A4-12C1-4C42-93A7-83C69F6A6012}"/>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1" name="Group 251">
            <a:extLst>
              <a:ext uri="{FF2B5EF4-FFF2-40B4-BE49-F238E27FC236}">
                <a16:creationId xmlns:a16="http://schemas.microsoft.com/office/drawing/2014/main" id="{2466B3F6-5CC2-2F4B-9A1A-C13EF72CB665}"/>
              </a:ext>
            </a:extLst>
          </p:cNvPr>
          <p:cNvGrpSpPr>
            <a:grpSpLocks/>
          </p:cNvGrpSpPr>
          <p:nvPr/>
        </p:nvGrpSpPr>
        <p:grpSpPr bwMode="auto">
          <a:xfrm>
            <a:off x="7073900" y="1833563"/>
            <a:ext cx="471488" cy="1368425"/>
            <a:chOff x="1414123" y="1571676"/>
            <a:chExt cx="353568" cy="1026234"/>
          </a:xfrm>
        </p:grpSpPr>
        <p:grpSp>
          <p:nvGrpSpPr>
            <p:cNvPr id="108647" name="Group 252">
              <a:extLst>
                <a:ext uri="{FF2B5EF4-FFF2-40B4-BE49-F238E27FC236}">
                  <a16:creationId xmlns:a16="http://schemas.microsoft.com/office/drawing/2014/main" id="{466A7794-7D53-B14A-93E5-9B26423F9786}"/>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890E5E1C-6CC6-5646-A6CF-A9ADAC3B71F9}"/>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7D16BA14-704D-3E42-B09A-2632439FD966}"/>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69084BB7-6C68-644E-803B-1519FF1F7BDC}"/>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178291D0-98AE-E44C-BDE0-804C1413B25B}"/>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08910631-A51F-7740-861B-0E5D1A89A443}"/>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AFFD6AB0-604F-9242-97D0-160EB86E94DC}"/>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2" name="Group 259">
            <a:extLst>
              <a:ext uri="{FF2B5EF4-FFF2-40B4-BE49-F238E27FC236}">
                <a16:creationId xmlns:a16="http://schemas.microsoft.com/office/drawing/2014/main" id="{8FC2A62F-8286-2548-A8AE-0CF2C84A4F3F}"/>
              </a:ext>
            </a:extLst>
          </p:cNvPr>
          <p:cNvGrpSpPr>
            <a:grpSpLocks/>
          </p:cNvGrpSpPr>
          <p:nvPr/>
        </p:nvGrpSpPr>
        <p:grpSpPr bwMode="auto">
          <a:xfrm>
            <a:off x="7921625" y="1389063"/>
            <a:ext cx="366713" cy="1309687"/>
            <a:chOff x="2092152" y="1325314"/>
            <a:chExt cx="274320" cy="982134"/>
          </a:xfrm>
        </p:grpSpPr>
        <p:grpSp>
          <p:nvGrpSpPr>
            <p:cNvPr id="108643" name="Group 260">
              <a:extLst>
                <a:ext uri="{FF2B5EF4-FFF2-40B4-BE49-F238E27FC236}">
                  <a16:creationId xmlns:a16="http://schemas.microsoft.com/office/drawing/2014/main" id="{31A4EB12-6D53-3D41-9E46-3A4D596FBA2B}"/>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30C84E87-CCB9-F347-B645-4C14DDF28B2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AE993E89-5C9A-D44E-B849-571F187D8052}"/>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8A266136-264F-BA44-915D-75874300ADA2}"/>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3" name="Group 264">
            <a:extLst>
              <a:ext uri="{FF2B5EF4-FFF2-40B4-BE49-F238E27FC236}">
                <a16:creationId xmlns:a16="http://schemas.microsoft.com/office/drawing/2014/main" id="{07ED91C4-68B1-E044-A12D-8D61E8D8F17B}"/>
              </a:ext>
            </a:extLst>
          </p:cNvPr>
          <p:cNvGrpSpPr>
            <a:grpSpLocks/>
          </p:cNvGrpSpPr>
          <p:nvPr/>
        </p:nvGrpSpPr>
        <p:grpSpPr bwMode="auto">
          <a:xfrm>
            <a:off x="10323513" y="2986088"/>
            <a:ext cx="365125" cy="1309687"/>
            <a:chOff x="2092152" y="1325314"/>
            <a:chExt cx="274320" cy="982134"/>
          </a:xfrm>
        </p:grpSpPr>
        <p:grpSp>
          <p:nvGrpSpPr>
            <p:cNvPr id="108639" name="Group 265">
              <a:extLst>
                <a:ext uri="{FF2B5EF4-FFF2-40B4-BE49-F238E27FC236}">
                  <a16:creationId xmlns:a16="http://schemas.microsoft.com/office/drawing/2014/main" id="{C5DA6FB3-BDDB-0A44-846D-17B83AB3B02B}"/>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96A96C60-73F4-9D41-99A8-1C1FF2E9000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F9E6213D-1C07-184F-9609-C802D410124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05CFEB9A-4DB7-1E46-9FCE-84F62BFD1A63}"/>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783EC685-F64D-554A-B976-514242ABFD92}"/>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1" name="Chord 270">
            <a:extLst>
              <a:ext uri="{FF2B5EF4-FFF2-40B4-BE49-F238E27FC236}">
                <a16:creationId xmlns:a16="http://schemas.microsoft.com/office/drawing/2014/main" id="{708ADE67-58F1-3043-AAB3-619C9262E4A6}"/>
              </a:ext>
            </a:extLst>
          </p:cNvPr>
          <p:cNvSpPr/>
          <p:nvPr/>
        </p:nvSpPr>
        <p:spPr bwMode="auto">
          <a:xfrm rot="17528077">
            <a:off x="10694195" y="1513681"/>
            <a:ext cx="271462" cy="193675"/>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8576" name="Group 272">
            <a:extLst>
              <a:ext uri="{FF2B5EF4-FFF2-40B4-BE49-F238E27FC236}">
                <a16:creationId xmlns:a16="http://schemas.microsoft.com/office/drawing/2014/main" id="{48E38404-92FD-5749-95BD-7F3C47C58EDC}"/>
              </a:ext>
            </a:extLst>
          </p:cNvPr>
          <p:cNvGrpSpPr>
            <a:grpSpLocks/>
          </p:cNvGrpSpPr>
          <p:nvPr/>
        </p:nvGrpSpPr>
        <p:grpSpPr bwMode="auto">
          <a:xfrm>
            <a:off x="2435225" y="3281363"/>
            <a:ext cx="365125" cy="1309687"/>
            <a:chOff x="2368178" y="2124654"/>
            <a:chExt cx="274320" cy="982134"/>
          </a:xfrm>
        </p:grpSpPr>
        <p:grpSp>
          <p:nvGrpSpPr>
            <p:cNvPr id="108624" name="Group 273">
              <a:extLst>
                <a:ext uri="{FF2B5EF4-FFF2-40B4-BE49-F238E27FC236}">
                  <a16:creationId xmlns:a16="http://schemas.microsoft.com/office/drawing/2014/main" id="{89684BC6-D781-2A47-B276-42E497A6D024}"/>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79C8A045-56A6-7645-90C3-BB15C5EA955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CEA0CE81-6B91-3F44-80D9-2A68E412270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25" name="Group 274">
              <a:extLst>
                <a:ext uri="{FF2B5EF4-FFF2-40B4-BE49-F238E27FC236}">
                  <a16:creationId xmlns:a16="http://schemas.microsoft.com/office/drawing/2014/main" id="{E4FC40D3-2D40-4F4F-97CD-03902010E342}"/>
                </a:ext>
              </a:extLst>
            </p:cNvPr>
            <p:cNvGrpSpPr>
              <a:grpSpLocks/>
            </p:cNvGrpSpPr>
            <p:nvPr/>
          </p:nvGrpSpPr>
          <p:grpSpPr bwMode="auto">
            <a:xfrm>
              <a:off x="2368178" y="2240639"/>
              <a:ext cx="274320" cy="113533"/>
              <a:chOff x="1237102" y="1657048"/>
              <a:chExt cx="1598445" cy="433900"/>
            </a:xfrm>
          </p:grpSpPr>
          <p:grpSp>
            <p:nvGrpSpPr>
              <p:cNvPr id="108626" name="Group 275">
                <a:extLst>
                  <a:ext uri="{FF2B5EF4-FFF2-40B4-BE49-F238E27FC236}">
                    <a16:creationId xmlns:a16="http://schemas.microsoft.com/office/drawing/2014/main" id="{603BAEFD-1417-2D49-9871-73731C9CF412}"/>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11CD322D-84D8-0048-B43F-48BFB9125E6D}"/>
                    </a:ext>
                  </a:extLst>
                </p:cNvPr>
                <p:cNvSpPr/>
                <p:nvPr/>
              </p:nvSpPr>
              <p:spPr bwMode="auto">
                <a:xfrm>
                  <a:off x="1577641" y="1686949"/>
                  <a:ext cx="952114"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A176DB60-0767-3846-B209-9D36D6841E64}"/>
                    </a:ext>
                  </a:extLst>
                </p:cNvPr>
                <p:cNvSpPr/>
                <p:nvPr/>
              </p:nvSpPr>
              <p:spPr bwMode="auto">
                <a:xfrm>
                  <a:off x="2397712" y="1686949"/>
                  <a:ext cx="187641"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495F9752-5A9F-7446-BDAB-1E198638237E}"/>
                    </a:ext>
                  </a:extLst>
                </p:cNvPr>
                <p:cNvSpPr/>
                <p:nvPr/>
              </p:nvSpPr>
              <p:spPr bwMode="auto">
                <a:xfrm>
                  <a:off x="1515091" y="1696048"/>
                  <a:ext cx="187646"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34" name="Straight Connector 283">
                  <a:extLst>
                    <a:ext uri="{FF2B5EF4-FFF2-40B4-BE49-F238E27FC236}">
                      <a16:creationId xmlns:a16="http://schemas.microsoft.com/office/drawing/2014/main" id="{7605521C-05F1-D14D-A385-48A6A1130ED0}"/>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35" name="Straight Connector 284">
                  <a:extLst>
                    <a:ext uri="{FF2B5EF4-FFF2-40B4-BE49-F238E27FC236}">
                      <a16:creationId xmlns:a16="http://schemas.microsoft.com/office/drawing/2014/main" id="{A8BAD882-8181-A149-90A3-93CE8038BFBB}"/>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36" name="Straight Connector 285">
                  <a:extLst>
                    <a:ext uri="{FF2B5EF4-FFF2-40B4-BE49-F238E27FC236}">
                      <a16:creationId xmlns:a16="http://schemas.microsoft.com/office/drawing/2014/main" id="{56A45617-DCE0-E34D-B32F-0DA25A194A11}"/>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09DFDDFA-EBF3-5E4A-8639-46DE09EA0A79}"/>
                  </a:ext>
                </a:extLst>
              </p:cNvPr>
              <p:cNvCxnSpPr/>
              <p:nvPr/>
            </p:nvCxnSpPr>
            <p:spPr bwMode="auto">
              <a:xfrm flipV="1">
                <a:off x="2328217" y="1686949"/>
                <a:ext cx="50733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32D7DEA1-6CFC-4E4E-9A37-982113B1B097}"/>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974403FA-41F8-1C44-9BDF-0BAECDB71125}"/>
                  </a:ext>
                </a:extLst>
              </p:cNvPr>
              <p:cNvCxnSpPr/>
              <p:nvPr/>
            </p:nvCxnSpPr>
            <p:spPr bwMode="auto">
              <a:xfrm flipH="1" flipV="1">
                <a:off x="1237102" y="1655099"/>
                <a:ext cx="528182"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FEFBF905-2C97-6949-B3FD-D1FBF20ED2EE}"/>
                  </a:ext>
                </a:extLst>
              </p:cNvPr>
              <p:cNvCxnSpPr/>
              <p:nvPr/>
            </p:nvCxnSpPr>
            <p:spPr bwMode="auto">
              <a:xfrm flipH="1" flipV="1">
                <a:off x="1237102" y="1750644"/>
                <a:ext cx="535134"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a:extLst>
              <a:ext uri="{FF2B5EF4-FFF2-40B4-BE49-F238E27FC236}">
                <a16:creationId xmlns:a16="http://schemas.microsoft.com/office/drawing/2014/main" id="{19DD0F02-AAFB-A247-821C-6989FBB00FA4}"/>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153366D8-398C-F84D-AB06-F3B0A866D225}"/>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99F13383-B039-2447-AEBF-F8B8AC6516D2}"/>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1" name="TextBox 290">
            <a:extLst>
              <a:ext uri="{FF2B5EF4-FFF2-40B4-BE49-F238E27FC236}">
                <a16:creationId xmlns:a16="http://schemas.microsoft.com/office/drawing/2014/main" id="{CF242D98-832F-9C4B-B925-F1CEA1F9D8DE}"/>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3" name="TextBox 292">
            <a:extLst>
              <a:ext uri="{FF2B5EF4-FFF2-40B4-BE49-F238E27FC236}">
                <a16:creationId xmlns:a16="http://schemas.microsoft.com/office/drawing/2014/main" id="{E25B7B8F-06FE-6246-8917-2959C81F434D}"/>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20219F89-7C6D-4641-88F4-1F20BA8C3470}"/>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5" name="TextBox 294">
            <a:extLst>
              <a:ext uri="{FF2B5EF4-FFF2-40B4-BE49-F238E27FC236}">
                <a16:creationId xmlns:a16="http://schemas.microsoft.com/office/drawing/2014/main" id="{98D52951-2D24-114E-8A13-B6E0A4EFAB06}"/>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296" name="TextBox 295">
            <a:extLst>
              <a:ext uri="{FF2B5EF4-FFF2-40B4-BE49-F238E27FC236}">
                <a16:creationId xmlns:a16="http://schemas.microsoft.com/office/drawing/2014/main" id="{69E15E45-09D6-D941-B6FE-DD99C7D60087}"/>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7" name="TextBox 296">
            <a:extLst>
              <a:ext uri="{FF2B5EF4-FFF2-40B4-BE49-F238E27FC236}">
                <a16:creationId xmlns:a16="http://schemas.microsoft.com/office/drawing/2014/main" id="{EDC2CF9D-B8EB-0549-ABE1-C237BD1005AF}"/>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1F406BD8-CAD8-2B43-9954-3AF6E89783CC}"/>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94E34306-AE1C-C241-8B9A-0AD28BFE4336}"/>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B9683628-46D1-1D45-A566-F75C4C7E0649}"/>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EF8C3EB4-E3FB-BA4D-956C-A51C12AF0BAA}"/>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2F904331-9E6C-474A-896F-0CDA1C002490}"/>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4B7927E2-5415-C446-B5C6-2CB77EECB95D}"/>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41F29991-004F-B445-93D4-7AB3DDC8DD8A}"/>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5D7A2AE7-6492-E14B-A552-F942B62F1CB3}"/>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0BD57F71-2E58-4F41-AAC1-399784A496E6}"/>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7" name="TextBox 306">
            <a:extLst>
              <a:ext uri="{FF2B5EF4-FFF2-40B4-BE49-F238E27FC236}">
                <a16:creationId xmlns:a16="http://schemas.microsoft.com/office/drawing/2014/main" id="{09EF0474-3567-6E46-9735-93AD2108DC3C}"/>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nvGrpSpPr>
          <p:cNvPr id="108596" name="Group 308">
            <a:extLst>
              <a:ext uri="{FF2B5EF4-FFF2-40B4-BE49-F238E27FC236}">
                <a16:creationId xmlns:a16="http://schemas.microsoft.com/office/drawing/2014/main" id="{5470EC98-90C2-824D-87CA-BF293386DA22}"/>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A84467AA-7B7A-FA47-A514-2A59694CED83}"/>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264549A2-35A6-F942-BFF3-D63C5B6C37B0}"/>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97" name="Group 311">
            <a:extLst>
              <a:ext uri="{FF2B5EF4-FFF2-40B4-BE49-F238E27FC236}">
                <a16:creationId xmlns:a16="http://schemas.microsoft.com/office/drawing/2014/main" id="{DD4FFF98-A7D7-F54A-A88F-87B396D0443F}"/>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C118D427-10D3-D240-9A8A-FB7D2860B0BF}"/>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EDA9D202-F9C9-1A45-95DD-72FE186C8179}"/>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24F616F5-AEEE-644C-94AA-E521CF9F8348}"/>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19" name="Straight Connector 315">
              <a:extLst>
                <a:ext uri="{FF2B5EF4-FFF2-40B4-BE49-F238E27FC236}">
                  <a16:creationId xmlns:a16="http://schemas.microsoft.com/office/drawing/2014/main" id="{6EC62C08-F096-E74C-9B78-DADEAFD58B5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20" name="Straight Connector 316">
              <a:extLst>
                <a:ext uri="{FF2B5EF4-FFF2-40B4-BE49-F238E27FC236}">
                  <a16:creationId xmlns:a16="http://schemas.microsoft.com/office/drawing/2014/main" id="{590D1A05-D5A5-4549-A9B7-3B92EC1E2C8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21" name="Straight Connector 317">
              <a:extLst>
                <a:ext uri="{FF2B5EF4-FFF2-40B4-BE49-F238E27FC236}">
                  <a16:creationId xmlns:a16="http://schemas.microsoft.com/office/drawing/2014/main" id="{EC6AFB0D-2B6B-7B47-9B93-CE821485FB1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84BB15C1-6613-BF40-9E63-F6F45E91CD18}"/>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9A576B1F-A431-DE41-864B-3CB14F099CC5}"/>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DEFC3CB3-9B20-ED45-98F9-6E1BA9076567}"/>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FBA15958-4E9B-8247-A5EB-28619DED6AFB}"/>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A6F46122-5065-124E-B931-ECF1C4E8E939}"/>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796812C4-D276-0F4C-ACB2-4BBD44ECB053}"/>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2C25A75E-BB4F-C143-BAB5-B64FB8C85D2F}"/>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E1CA1688-990F-B24F-9AD5-2365C4234D58}"/>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29" name="Picture 328">
            <a:extLst>
              <a:ext uri="{FF2B5EF4-FFF2-40B4-BE49-F238E27FC236}">
                <a16:creationId xmlns:a16="http://schemas.microsoft.com/office/drawing/2014/main" id="{27E2B85E-80E7-2B47-9705-EE153C0DB888}"/>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a:extLst>
              <a:ext uri="{FF2B5EF4-FFF2-40B4-BE49-F238E27FC236}">
                <a16:creationId xmlns:a16="http://schemas.microsoft.com/office/drawing/2014/main" id="{1DEE7CFC-CBCE-C743-AA57-F20B0E14F0A4}"/>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BD645B34-CF1B-044F-916A-B53EA4A7F120}"/>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E83E2459-52CA-C349-91B7-DD02D3661951}"/>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A7AC6703-5CB4-FF42-9A6C-1ACC64A170F3}"/>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F0EE7FE9-82D0-684D-8EAA-16CA24711247}"/>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6FCD8F75-65FC-274F-AF73-C89E579F1343}"/>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885AFC70-76D5-B449-B19D-25AF44041089}"/>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p:spPr>
      </p:pic>
      <p:pic>
        <p:nvPicPr>
          <p:cNvPr id="192" name="Picture 191">
            <a:extLst>
              <a:ext uri="{FF2B5EF4-FFF2-40B4-BE49-F238E27FC236}">
                <a16:creationId xmlns:a16="http://schemas.microsoft.com/office/drawing/2014/main" id="{5FFBCE81-1FA2-2441-8776-832D420A4736}"/>
              </a:ext>
            </a:extLst>
          </p:cNvPr>
          <p:cNvPicPr>
            <a:picLocks noChangeAspect="1"/>
          </p:cNvPicPr>
          <p:nvPr/>
        </p:nvPicPr>
        <p:blipFill>
          <a:blip r:embed="rId6">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08615" name="Title 4">
            <a:extLst>
              <a:ext uri="{FF2B5EF4-FFF2-40B4-BE49-F238E27FC236}">
                <a16:creationId xmlns:a16="http://schemas.microsoft.com/office/drawing/2014/main" id="{3EA5E75B-1354-2841-8ABC-32F4F82FDBFD}"/>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593" name="Group 232">
            <a:extLst>
              <a:ext uri="{FF2B5EF4-FFF2-40B4-BE49-F238E27FC236}">
                <a16:creationId xmlns:a16="http://schemas.microsoft.com/office/drawing/2014/main" id="{B9593DEC-4A85-2448-9900-AB62054FEC83}"/>
              </a:ext>
            </a:extLst>
          </p:cNvPr>
          <p:cNvGrpSpPr>
            <a:grpSpLocks/>
          </p:cNvGrpSpPr>
          <p:nvPr/>
        </p:nvGrpSpPr>
        <p:grpSpPr bwMode="auto">
          <a:xfrm>
            <a:off x="1801813" y="2095500"/>
            <a:ext cx="587375" cy="1368425"/>
            <a:chOff x="1351526" y="1571676"/>
            <a:chExt cx="440075" cy="1026234"/>
          </a:xfrm>
        </p:grpSpPr>
        <p:grpSp>
          <p:nvGrpSpPr>
            <p:cNvPr id="110777" name="Group 3">
              <a:extLst>
                <a:ext uri="{FF2B5EF4-FFF2-40B4-BE49-F238E27FC236}">
                  <a16:creationId xmlns:a16="http://schemas.microsoft.com/office/drawing/2014/main" id="{63E5B513-B6CB-C449-93DE-EE93BD67E124}"/>
                </a:ext>
              </a:extLst>
            </p:cNvPr>
            <p:cNvGrpSpPr>
              <a:grpSpLocks/>
            </p:cNvGrpSpPr>
            <p:nvPr/>
          </p:nvGrpSpPr>
          <p:grpSpPr bwMode="auto">
            <a:xfrm>
              <a:off x="1414123" y="1571676"/>
              <a:ext cx="353568" cy="1026234"/>
              <a:chOff x="1414123" y="1571676"/>
              <a:chExt cx="353568" cy="1026234"/>
            </a:xfrm>
          </p:grpSpPr>
          <p:grpSp>
            <p:nvGrpSpPr>
              <p:cNvPr id="110779" name="Group 6">
                <a:extLst>
                  <a:ext uri="{FF2B5EF4-FFF2-40B4-BE49-F238E27FC236}">
                    <a16:creationId xmlns:a16="http://schemas.microsoft.com/office/drawing/2014/main" id="{25A73B0D-A118-E845-AFFD-1E8E6D93C269}"/>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2C82D148-0566-3444-B38D-F03512F9A25F}"/>
                    </a:ext>
                  </a:extLst>
                </p:cNvPr>
                <p:cNvSpPr/>
                <p:nvPr/>
              </p:nvSpPr>
              <p:spPr bwMode="auto">
                <a:xfrm>
                  <a:off x="2692643" y="2184347"/>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EEDE924B-7765-3E43-87BB-FB143D20565A}"/>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F831E4A0-93DB-9545-96D3-72495AE9F230}"/>
                  </a:ext>
                </a:extLst>
              </p:cNvPr>
              <p:cNvSpPr/>
              <p:nvPr/>
            </p:nvSpPr>
            <p:spPr bwMode="auto">
              <a:xfrm>
                <a:off x="1414564" y="1571676"/>
                <a:ext cx="174841"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F766823F-A424-124F-92FB-5B9A5B05A26D}"/>
                  </a:ext>
                </a:extLst>
              </p:cNvPr>
              <p:cNvSpPr/>
              <p:nvPr/>
            </p:nvSpPr>
            <p:spPr bwMode="auto">
              <a:xfrm rot="16200000">
                <a:off x="1601832" y="1533082"/>
                <a:ext cx="127387"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A8A626FD-1B42-084F-A0DA-B99CF57E85F5}"/>
                  </a:ext>
                </a:extLst>
              </p:cNvPr>
              <p:cNvSpPr/>
              <p:nvPr/>
            </p:nvSpPr>
            <p:spPr bwMode="auto">
              <a:xfrm>
                <a:off x="1597730" y="1703825"/>
                <a:ext cx="98720"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F0CDCB31-82EB-0C49-A5C1-37DC3C32CE83}"/>
                  </a:ext>
                </a:extLst>
              </p:cNvPr>
              <p:cNvSpPr/>
              <p:nvPr/>
            </p:nvSpPr>
            <p:spPr bwMode="auto">
              <a:xfrm>
                <a:off x="1475223" y="1703825"/>
                <a:ext cx="9871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EC8FAA1E-E1D0-9D41-B7F8-414A7201A724}"/>
                </a:ext>
              </a:extLst>
            </p:cNvPr>
            <p:cNvSpPr txBox="1"/>
            <p:nvPr/>
          </p:nvSpPr>
          <p:spPr>
            <a:xfrm>
              <a:off x="1351526" y="2116937"/>
              <a:ext cx="440075" cy="34644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10594" name="Group 33">
            <a:extLst>
              <a:ext uri="{FF2B5EF4-FFF2-40B4-BE49-F238E27FC236}">
                <a16:creationId xmlns:a16="http://schemas.microsoft.com/office/drawing/2014/main" id="{6ADF469A-2BC4-F747-B3DE-FED3A480DD87}"/>
              </a:ext>
            </a:extLst>
          </p:cNvPr>
          <p:cNvGrpSpPr>
            <a:grpSpLocks/>
          </p:cNvGrpSpPr>
          <p:nvPr/>
        </p:nvGrpSpPr>
        <p:grpSpPr bwMode="auto">
          <a:xfrm>
            <a:off x="766763" y="1520825"/>
            <a:ext cx="619125" cy="1309688"/>
            <a:chOff x="574479" y="1141172"/>
            <a:chExt cx="464618" cy="982134"/>
          </a:xfrm>
        </p:grpSpPr>
        <p:grpSp>
          <p:nvGrpSpPr>
            <p:cNvPr id="110761" name="Group 138">
              <a:extLst>
                <a:ext uri="{FF2B5EF4-FFF2-40B4-BE49-F238E27FC236}">
                  <a16:creationId xmlns:a16="http://schemas.microsoft.com/office/drawing/2014/main" id="{F6E3D847-7B24-9D4E-9D2D-B8611F1C2CA9}"/>
                </a:ext>
              </a:extLst>
            </p:cNvPr>
            <p:cNvGrpSpPr>
              <a:grpSpLocks/>
            </p:cNvGrpSpPr>
            <p:nvPr/>
          </p:nvGrpSpPr>
          <p:grpSpPr bwMode="auto">
            <a:xfrm>
              <a:off x="659847" y="1141172"/>
              <a:ext cx="274320" cy="982134"/>
              <a:chOff x="2692399" y="2184397"/>
              <a:chExt cx="274320" cy="982134"/>
            </a:xfrm>
          </p:grpSpPr>
          <p:sp>
            <p:nvSpPr>
              <p:cNvPr id="152" name="Oval 151">
                <a:extLst>
                  <a:ext uri="{FF2B5EF4-FFF2-40B4-BE49-F238E27FC236}">
                    <a16:creationId xmlns:a16="http://schemas.microsoft.com/office/drawing/2014/main" id="{8668391B-E05B-EF40-A839-1BA631C915BC}"/>
                  </a:ext>
                </a:extLst>
              </p:cNvPr>
              <p:cNvSpPr/>
              <p:nvPr/>
            </p:nvSpPr>
            <p:spPr bwMode="auto">
              <a:xfrm>
                <a:off x="2692806" y="2184397"/>
                <a:ext cx="274006"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12B5333D-CA73-BE47-9C16-AE1E76594A22}"/>
                  </a:ext>
                </a:extLst>
              </p:cNvPr>
              <p:cNvSpPr/>
              <p:nvPr/>
            </p:nvSpPr>
            <p:spPr bwMode="auto">
              <a:xfrm>
                <a:off x="2711868" y="2540346"/>
                <a:ext cx="235883"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762" name="Group 140">
              <a:extLst>
                <a:ext uri="{FF2B5EF4-FFF2-40B4-BE49-F238E27FC236}">
                  <a16:creationId xmlns:a16="http://schemas.microsoft.com/office/drawing/2014/main" id="{386696E8-264D-2548-B0DF-29DA4BF96C61}"/>
                </a:ext>
              </a:extLst>
            </p:cNvPr>
            <p:cNvGrpSpPr>
              <a:grpSpLocks/>
            </p:cNvGrpSpPr>
            <p:nvPr/>
          </p:nvGrpSpPr>
          <p:grpSpPr bwMode="auto">
            <a:xfrm>
              <a:off x="708050" y="1265454"/>
              <a:ext cx="183764" cy="105236"/>
              <a:chOff x="1517980" y="1688757"/>
              <a:chExt cx="1070783" cy="402191"/>
            </a:xfrm>
          </p:grpSpPr>
          <p:sp>
            <p:nvSpPr>
              <p:cNvPr id="146" name="Oval 145">
                <a:extLst>
                  <a:ext uri="{FF2B5EF4-FFF2-40B4-BE49-F238E27FC236}">
                    <a16:creationId xmlns:a16="http://schemas.microsoft.com/office/drawing/2014/main" id="{365106C9-B7EC-284A-956C-97E88FD7E55F}"/>
                  </a:ext>
                </a:extLst>
              </p:cNvPr>
              <p:cNvSpPr/>
              <p:nvPr/>
            </p:nvSpPr>
            <p:spPr bwMode="auto">
              <a:xfrm>
                <a:off x="1579623" y="1686946"/>
                <a:ext cx="951030"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106C503B-1535-6543-A2D5-52AB0DAC4E3D}"/>
                  </a:ext>
                </a:extLst>
              </p:cNvPr>
              <p:cNvSpPr/>
              <p:nvPr/>
            </p:nvSpPr>
            <p:spPr bwMode="auto">
              <a:xfrm>
                <a:off x="2398756" y="1686946"/>
                <a:ext cx="18743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95AD6ED1-9000-024A-90E4-93093E8F4E8A}"/>
                  </a:ext>
                </a:extLst>
              </p:cNvPr>
              <p:cNvSpPr/>
              <p:nvPr/>
            </p:nvSpPr>
            <p:spPr bwMode="auto">
              <a:xfrm>
                <a:off x="1517149" y="1696045"/>
                <a:ext cx="18742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772" name="Straight Connector 148">
                <a:extLst>
                  <a:ext uri="{FF2B5EF4-FFF2-40B4-BE49-F238E27FC236}">
                    <a16:creationId xmlns:a16="http://schemas.microsoft.com/office/drawing/2014/main" id="{858FE32F-8403-8A4B-85D2-A5595D32FB6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773" name="Straight Connector 149">
                <a:extLst>
                  <a:ext uri="{FF2B5EF4-FFF2-40B4-BE49-F238E27FC236}">
                    <a16:creationId xmlns:a16="http://schemas.microsoft.com/office/drawing/2014/main" id="{BF4D156A-E2C6-9D4C-80AE-1824DB644368}"/>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774" name="Straight Connector 150">
                <a:extLst>
                  <a:ext uri="{FF2B5EF4-FFF2-40B4-BE49-F238E27FC236}">
                    <a16:creationId xmlns:a16="http://schemas.microsoft.com/office/drawing/2014/main" id="{B8C15AD7-1B06-6743-BB48-09D8A1C0022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C454B674-49F1-B848-818D-8DCFBF616916}"/>
                </a:ext>
              </a:extLst>
            </p:cNvPr>
            <p:cNvCxnSpPr/>
            <p:nvPr/>
          </p:nvCxnSpPr>
          <p:spPr bwMode="auto">
            <a:xfrm flipV="1">
              <a:off x="847293" y="1264980"/>
              <a:ext cx="86967"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8456627D-3324-8F4E-A410-34157440987E}"/>
                </a:ext>
              </a:extLst>
            </p:cNvPr>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a:extLst>
                <a:ext uri="{FF2B5EF4-FFF2-40B4-BE49-F238E27FC236}">
                  <a16:creationId xmlns:a16="http://schemas.microsoft.com/office/drawing/2014/main" id="{7F53D710-15E9-2A4B-A676-CDBC0DA35AC0}"/>
                </a:ext>
              </a:extLst>
            </p:cNvPr>
            <p:cNvCxnSpPr/>
            <p:nvPr/>
          </p:nvCxnSpPr>
          <p:spPr bwMode="auto">
            <a:xfrm flipV="1">
              <a:off x="850867" y="1281647"/>
              <a:ext cx="8339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81F5E112-9ABB-E44F-A596-C2289B27E551}"/>
                </a:ext>
              </a:extLst>
            </p:cNvPr>
            <p:cNvCxnSpPr/>
            <p:nvPr/>
          </p:nvCxnSpPr>
          <p:spPr bwMode="auto">
            <a:xfrm flipH="1" flipV="1">
              <a:off x="660255" y="1256647"/>
              <a:ext cx="89349"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9DABA659-57C8-D54D-82EB-95E9F130CA03}"/>
                </a:ext>
              </a:extLst>
            </p:cNvPr>
            <p:cNvCxnSpPr/>
            <p:nvPr/>
          </p:nvCxnSpPr>
          <p:spPr bwMode="auto">
            <a:xfrm flipH="1" flipV="1">
              <a:off x="660255" y="1281647"/>
              <a:ext cx="90541"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a:extLst>
                <a:ext uri="{FF2B5EF4-FFF2-40B4-BE49-F238E27FC236}">
                  <a16:creationId xmlns:a16="http://schemas.microsoft.com/office/drawing/2014/main" id="{ACEBAFD6-2CEA-FB4E-9E25-52EA38AB6E66}"/>
                </a:ext>
              </a:extLst>
            </p:cNvPr>
            <p:cNvSpPr txBox="1"/>
            <p:nvPr/>
          </p:nvSpPr>
          <p:spPr>
            <a:xfrm>
              <a:off x="574479" y="1606644"/>
              <a:ext cx="439600"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110595" name="Group 230">
            <a:extLst>
              <a:ext uri="{FF2B5EF4-FFF2-40B4-BE49-F238E27FC236}">
                <a16:creationId xmlns:a16="http://schemas.microsoft.com/office/drawing/2014/main" id="{336222D2-96CC-2C4D-8040-3F5C36E28305}"/>
              </a:ext>
            </a:extLst>
          </p:cNvPr>
          <p:cNvGrpSpPr>
            <a:grpSpLocks/>
          </p:cNvGrpSpPr>
          <p:nvPr/>
        </p:nvGrpSpPr>
        <p:grpSpPr bwMode="auto">
          <a:xfrm>
            <a:off x="2647950" y="1766888"/>
            <a:ext cx="587375" cy="1309687"/>
            <a:chOff x="1986246" y="1325314"/>
            <a:chExt cx="440075" cy="982134"/>
          </a:xfrm>
        </p:grpSpPr>
        <p:grpSp>
          <p:nvGrpSpPr>
            <p:cNvPr id="110755" name="Group 4">
              <a:extLst>
                <a:ext uri="{FF2B5EF4-FFF2-40B4-BE49-F238E27FC236}">
                  <a16:creationId xmlns:a16="http://schemas.microsoft.com/office/drawing/2014/main" id="{2B58E576-B42E-3244-AC50-E15B6197EA4A}"/>
                </a:ext>
              </a:extLst>
            </p:cNvPr>
            <p:cNvGrpSpPr>
              <a:grpSpLocks/>
            </p:cNvGrpSpPr>
            <p:nvPr/>
          </p:nvGrpSpPr>
          <p:grpSpPr bwMode="auto">
            <a:xfrm>
              <a:off x="2092152" y="1325314"/>
              <a:ext cx="274320" cy="982134"/>
              <a:chOff x="2092152" y="1325314"/>
              <a:chExt cx="274320" cy="982134"/>
            </a:xfrm>
          </p:grpSpPr>
          <p:grpSp>
            <p:nvGrpSpPr>
              <p:cNvPr id="110757" name="Group 12">
                <a:extLst>
                  <a:ext uri="{FF2B5EF4-FFF2-40B4-BE49-F238E27FC236}">
                    <a16:creationId xmlns:a16="http://schemas.microsoft.com/office/drawing/2014/main" id="{E67A146F-DCF5-4D48-915E-AC6F9B629B1C}"/>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DC135EC6-8CF2-FE4A-A96B-15A92F976011}"/>
                    </a:ext>
                  </a:extLst>
                </p:cNvPr>
                <p:cNvSpPr/>
                <p:nvPr/>
              </p:nvSpPr>
              <p:spPr bwMode="auto">
                <a:xfrm>
                  <a:off x="2692350" y="2184397"/>
                  <a:ext cx="27474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709CA542-235F-AA41-8112-DD6CB3040597}"/>
                    </a:ext>
                  </a:extLst>
                </p:cNvPr>
                <p:cNvSpPr/>
                <p:nvPr/>
              </p:nvSpPr>
              <p:spPr bwMode="auto">
                <a:xfrm>
                  <a:off x="2711380" y="2540346"/>
                  <a:ext cx="23668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2C135B77-1A69-CA4C-902D-0C9B1EAD4C91}"/>
                  </a:ext>
                </a:extLst>
              </p:cNvPr>
              <p:cNvSpPr/>
              <p:nvPr/>
            </p:nvSpPr>
            <p:spPr bwMode="auto">
              <a:xfrm>
                <a:off x="2195579" y="1732453"/>
                <a:ext cx="130833"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3" name="TextBox 292">
              <a:extLst>
                <a:ext uri="{FF2B5EF4-FFF2-40B4-BE49-F238E27FC236}">
                  <a16:creationId xmlns:a16="http://schemas.microsoft.com/office/drawing/2014/main" id="{58C63793-45C7-4E4C-AA94-C9D8425BCB2A}"/>
                </a:ext>
              </a:extLst>
            </p:cNvPr>
            <p:cNvSpPr txBox="1"/>
            <p:nvPr/>
          </p:nvSpPr>
          <p:spPr>
            <a:xfrm>
              <a:off x="1986246" y="1896738"/>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grpSp>
        <p:nvGrpSpPr>
          <p:cNvPr id="110596" name="Group 233">
            <a:extLst>
              <a:ext uri="{FF2B5EF4-FFF2-40B4-BE49-F238E27FC236}">
                <a16:creationId xmlns:a16="http://schemas.microsoft.com/office/drawing/2014/main" id="{0453A51C-E36E-6F49-99A8-D1DA7B43C212}"/>
              </a:ext>
            </a:extLst>
          </p:cNvPr>
          <p:cNvGrpSpPr>
            <a:grpSpLocks/>
          </p:cNvGrpSpPr>
          <p:nvPr/>
        </p:nvGrpSpPr>
        <p:grpSpPr bwMode="auto">
          <a:xfrm>
            <a:off x="3159125" y="3043238"/>
            <a:ext cx="620713" cy="1309687"/>
            <a:chOff x="2369299" y="2282762"/>
            <a:chExt cx="465970" cy="982134"/>
          </a:xfrm>
        </p:grpSpPr>
        <p:grpSp>
          <p:nvGrpSpPr>
            <p:cNvPr id="110747" name="Group 237">
              <a:extLst>
                <a:ext uri="{FF2B5EF4-FFF2-40B4-BE49-F238E27FC236}">
                  <a16:creationId xmlns:a16="http://schemas.microsoft.com/office/drawing/2014/main" id="{6FFA091A-C353-0C46-A233-2F96DA42A3B0}"/>
                </a:ext>
              </a:extLst>
            </p:cNvPr>
            <p:cNvGrpSpPr>
              <a:grpSpLocks/>
            </p:cNvGrpSpPr>
            <p:nvPr/>
          </p:nvGrpSpPr>
          <p:grpSpPr bwMode="auto">
            <a:xfrm>
              <a:off x="2460869" y="2282762"/>
              <a:ext cx="374400" cy="982134"/>
              <a:chOff x="587671" y="2548983"/>
              <a:chExt cx="374400" cy="982134"/>
            </a:xfrm>
          </p:grpSpPr>
          <p:grpSp>
            <p:nvGrpSpPr>
              <p:cNvPr id="110749" name="Group 238">
                <a:extLst>
                  <a:ext uri="{FF2B5EF4-FFF2-40B4-BE49-F238E27FC236}">
                    <a16:creationId xmlns:a16="http://schemas.microsoft.com/office/drawing/2014/main" id="{BE6FFE12-F2C2-0846-BE2E-67078DB77237}"/>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634870E4-80E2-EF41-8A77-5C13D214669E}"/>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46B2EAFF-9446-6C49-9BDF-A4663970C8AB}"/>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BDDF7C74-E767-C441-B96B-F595F7F05C1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91E21023-811E-6445-9FFA-A1FBE0D025F9}"/>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B48F6866-ABF9-B944-8AEF-F272A60B1620}"/>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5" name="TextBox 294">
              <a:extLst>
                <a:ext uri="{FF2B5EF4-FFF2-40B4-BE49-F238E27FC236}">
                  <a16:creationId xmlns:a16="http://schemas.microsoft.com/office/drawing/2014/main" id="{09FFE5D1-3E5D-8342-B8AB-11A0681C227E}"/>
                </a:ext>
              </a:extLst>
            </p:cNvPr>
            <p:cNvSpPr txBox="1"/>
            <p:nvPr/>
          </p:nvSpPr>
          <p:spPr>
            <a:xfrm>
              <a:off x="2369299" y="2750615"/>
              <a:ext cx="439752"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10597" name="Group 48">
            <a:extLst>
              <a:ext uri="{FF2B5EF4-FFF2-40B4-BE49-F238E27FC236}">
                <a16:creationId xmlns:a16="http://schemas.microsoft.com/office/drawing/2014/main" id="{7B618DE8-FB96-3740-B0C3-B622B6D0B0F7}"/>
              </a:ext>
            </a:extLst>
          </p:cNvPr>
          <p:cNvGrpSpPr>
            <a:grpSpLocks/>
          </p:cNvGrpSpPr>
          <p:nvPr/>
        </p:nvGrpSpPr>
        <p:grpSpPr bwMode="auto">
          <a:xfrm>
            <a:off x="673100" y="3398838"/>
            <a:ext cx="587375" cy="1309687"/>
            <a:chOff x="504793" y="2548983"/>
            <a:chExt cx="440075" cy="982134"/>
          </a:xfrm>
        </p:grpSpPr>
        <p:grpSp>
          <p:nvGrpSpPr>
            <p:cNvPr id="110741" name="Group 236">
              <a:extLst>
                <a:ext uri="{FF2B5EF4-FFF2-40B4-BE49-F238E27FC236}">
                  <a16:creationId xmlns:a16="http://schemas.microsoft.com/office/drawing/2014/main" id="{A92A68FA-9365-9F4A-9D20-A5A1B749CDE1}"/>
                </a:ext>
              </a:extLst>
            </p:cNvPr>
            <p:cNvGrpSpPr>
              <a:grpSpLocks/>
            </p:cNvGrpSpPr>
            <p:nvPr/>
          </p:nvGrpSpPr>
          <p:grpSpPr bwMode="auto">
            <a:xfrm>
              <a:off x="504793" y="2548983"/>
              <a:ext cx="440075" cy="982134"/>
              <a:chOff x="504793" y="2548983"/>
              <a:chExt cx="440075" cy="982134"/>
            </a:xfrm>
          </p:grpSpPr>
          <p:grpSp>
            <p:nvGrpSpPr>
              <p:cNvPr id="110743" name="Group 21">
                <a:extLst>
                  <a:ext uri="{FF2B5EF4-FFF2-40B4-BE49-F238E27FC236}">
                    <a16:creationId xmlns:a16="http://schemas.microsoft.com/office/drawing/2014/main" id="{99DAE058-582A-364F-9137-0BCCFCC8F59C}"/>
                  </a:ext>
                </a:extLst>
              </p:cNvPr>
              <p:cNvGrpSpPr>
                <a:grpSpLocks/>
              </p:cNvGrpSpPr>
              <p:nvPr/>
            </p:nvGrpSpPr>
            <p:grpSpPr bwMode="auto">
              <a:xfrm>
                <a:off x="587671" y="2548983"/>
                <a:ext cx="274320" cy="982134"/>
                <a:chOff x="2692399" y="2184397"/>
                <a:chExt cx="274320" cy="982134"/>
              </a:xfrm>
            </p:grpSpPr>
            <p:sp>
              <p:nvSpPr>
                <p:cNvPr id="23" name="Oval 22">
                  <a:extLst>
                    <a:ext uri="{FF2B5EF4-FFF2-40B4-BE49-F238E27FC236}">
                      <a16:creationId xmlns:a16="http://schemas.microsoft.com/office/drawing/2014/main" id="{AF302D29-6342-FC4C-BADE-9D93E93596B6}"/>
                    </a:ext>
                  </a:extLst>
                </p:cNvPr>
                <p:cNvSpPr/>
                <p:nvPr/>
              </p:nvSpPr>
              <p:spPr bwMode="auto">
                <a:xfrm>
                  <a:off x="2692778"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810AE9DF-6733-DC4F-B68F-3C408FB1866A}"/>
                    </a:ext>
                  </a:extLst>
                </p:cNvPr>
                <p:cNvSpPr/>
                <p:nvPr/>
              </p:nvSpPr>
              <p:spPr bwMode="auto">
                <a:xfrm>
                  <a:off x="2711808"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89" name="TextBox 288">
                <a:extLst>
                  <a:ext uri="{FF2B5EF4-FFF2-40B4-BE49-F238E27FC236}">
                    <a16:creationId xmlns:a16="http://schemas.microsoft.com/office/drawing/2014/main" id="{E76FCBF2-63D7-994C-9077-34D43D6125B0}"/>
                  </a:ext>
                </a:extLst>
              </p:cNvPr>
              <p:cNvSpPr txBox="1"/>
              <p:nvPr/>
            </p:nvSpPr>
            <p:spPr>
              <a:xfrm>
                <a:off x="504793" y="3025169"/>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pic>
          <p:nvPicPr>
            <p:cNvPr id="205" name="Picture 204">
              <a:extLst>
                <a:ext uri="{FF2B5EF4-FFF2-40B4-BE49-F238E27FC236}">
                  <a16:creationId xmlns:a16="http://schemas.microsoft.com/office/drawing/2014/main" id="{846BFAA6-982F-A745-B840-B8C64AFBD86E}"/>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10598" name="Group 50">
            <a:extLst>
              <a:ext uri="{FF2B5EF4-FFF2-40B4-BE49-F238E27FC236}">
                <a16:creationId xmlns:a16="http://schemas.microsoft.com/office/drawing/2014/main" id="{D70F647E-B7FE-F14D-84EC-28DC5D056A26}"/>
              </a:ext>
            </a:extLst>
          </p:cNvPr>
          <p:cNvGrpSpPr>
            <a:grpSpLocks/>
          </p:cNvGrpSpPr>
          <p:nvPr/>
        </p:nvGrpSpPr>
        <p:grpSpPr bwMode="auto">
          <a:xfrm>
            <a:off x="1395413" y="2749550"/>
            <a:ext cx="606425" cy="1484313"/>
            <a:chOff x="1046783" y="2062413"/>
            <a:chExt cx="455108" cy="1113104"/>
          </a:xfrm>
        </p:grpSpPr>
        <p:grpSp>
          <p:nvGrpSpPr>
            <p:cNvPr id="110735" name="Group 32">
              <a:extLst>
                <a:ext uri="{FF2B5EF4-FFF2-40B4-BE49-F238E27FC236}">
                  <a16:creationId xmlns:a16="http://schemas.microsoft.com/office/drawing/2014/main" id="{5A7BDA06-F32B-7D4A-85B3-497784DA3EA9}"/>
                </a:ext>
              </a:extLst>
            </p:cNvPr>
            <p:cNvGrpSpPr>
              <a:grpSpLocks/>
            </p:cNvGrpSpPr>
            <p:nvPr/>
          </p:nvGrpSpPr>
          <p:grpSpPr bwMode="auto">
            <a:xfrm>
              <a:off x="1072446" y="2193383"/>
              <a:ext cx="429445" cy="982134"/>
              <a:chOff x="1072446" y="2193383"/>
              <a:chExt cx="429445" cy="982134"/>
            </a:xfrm>
          </p:grpSpPr>
          <p:grpSp>
            <p:nvGrpSpPr>
              <p:cNvPr id="110737" name="Group 15">
                <a:extLst>
                  <a:ext uri="{FF2B5EF4-FFF2-40B4-BE49-F238E27FC236}">
                    <a16:creationId xmlns:a16="http://schemas.microsoft.com/office/drawing/2014/main" id="{41029928-C991-5D48-842A-B47FE2029343}"/>
                  </a:ext>
                </a:extLst>
              </p:cNvPr>
              <p:cNvGrpSpPr>
                <a:grpSpLocks/>
              </p:cNvGrpSpPr>
              <p:nvPr/>
            </p:nvGrpSpPr>
            <p:grpSpPr bwMode="auto">
              <a:xfrm>
                <a:off x="1152243" y="2193383"/>
                <a:ext cx="274320" cy="982134"/>
                <a:chOff x="2692399" y="2184397"/>
                <a:chExt cx="274320" cy="982134"/>
              </a:xfrm>
            </p:grpSpPr>
            <p:sp>
              <p:nvSpPr>
                <p:cNvPr id="17" name="Oval 16">
                  <a:extLst>
                    <a:ext uri="{FF2B5EF4-FFF2-40B4-BE49-F238E27FC236}">
                      <a16:creationId xmlns:a16="http://schemas.microsoft.com/office/drawing/2014/main" id="{55C08591-D511-3749-B266-08538B16F445}"/>
                    </a:ext>
                  </a:extLst>
                </p:cNvPr>
                <p:cNvSpPr/>
                <p:nvPr/>
              </p:nvSpPr>
              <p:spPr bwMode="auto">
                <a:xfrm>
                  <a:off x="2692972" y="2184381"/>
                  <a:ext cx="274018" cy="273812"/>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C3E0C265-2017-A842-93A7-20E59CC4E40F}"/>
                    </a:ext>
                  </a:extLst>
                </p:cNvPr>
                <p:cNvSpPr/>
                <p:nvPr/>
              </p:nvSpPr>
              <p:spPr bwMode="auto">
                <a:xfrm>
                  <a:off x="2712034" y="2540336"/>
                  <a:ext cx="235894" cy="62619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0" name="TextBox 289">
                <a:extLst>
                  <a:ext uri="{FF2B5EF4-FFF2-40B4-BE49-F238E27FC236}">
                    <a16:creationId xmlns:a16="http://schemas.microsoft.com/office/drawing/2014/main" id="{1D838C4D-E2AD-484A-B5BE-9392DCF2449C}"/>
                  </a:ext>
                </a:extLst>
              </p:cNvPr>
              <p:cNvSpPr txBox="1"/>
              <p:nvPr/>
            </p:nvSpPr>
            <p:spPr>
              <a:xfrm>
                <a:off x="1072993" y="2673132"/>
                <a:ext cx="428898" cy="34643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50" name="Picture 49">
              <a:extLst>
                <a:ext uri="{FF2B5EF4-FFF2-40B4-BE49-F238E27FC236}">
                  <a16:creationId xmlns:a16="http://schemas.microsoft.com/office/drawing/2014/main" id="{625D1A53-DEC7-4A48-8022-93A12E003C4A}"/>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10599" name="Group 345">
            <a:extLst>
              <a:ext uri="{FF2B5EF4-FFF2-40B4-BE49-F238E27FC236}">
                <a16:creationId xmlns:a16="http://schemas.microsoft.com/office/drawing/2014/main" id="{69FC1C33-27A0-A441-A80F-F317F89B7C26}"/>
              </a:ext>
            </a:extLst>
          </p:cNvPr>
          <p:cNvGrpSpPr>
            <a:grpSpLocks/>
          </p:cNvGrpSpPr>
          <p:nvPr/>
        </p:nvGrpSpPr>
        <p:grpSpPr bwMode="auto">
          <a:xfrm>
            <a:off x="3257550" y="1395413"/>
            <a:ext cx="642938" cy="1309687"/>
            <a:chOff x="2443590" y="1046266"/>
            <a:chExt cx="481559" cy="982134"/>
          </a:xfrm>
        </p:grpSpPr>
        <p:grpSp>
          <p:nvGrpSpPr>
            <p:cNvPr id="110729" name="Group 229">
              <a:extLst>
                <a:ext uri="{FF2B5EF4-FFF2-40B4-BE49-F238E27FC236}">
                  <a16:creationId xmlns:a16="http://schemas.microsoft.com/office/drawing/2014/main" id="{3F9CC3BA-0ABC-8043-9672-83F7D927020B}"/>
                </a:ext>
              </a:extLst>
            </p:cNvPr>
            <p:cNvGrpSpPr>
              <a:grpSpLocks/>
            </p:cNvGrpSpPr>
            <p:nvPr/>
          </p:nvGrpSpPr>
          <p:grpSpPr bwMode="auto">
            <a:xfrm>
              <a:off x="2443590" y="1046266"/>
              <a:ext cx="440075" cy="982134"/>
              <a:chOff x="2443590" y="1046266"/>
              <a:chExt cx="440075" cy="982134"/>
            </a:xfrm>
          </p:grpSpPr>
          <p:grpSp>
            <p:nvGrpSpPr>
              <p:cNvPr id="110731" name="Group 9">
                <a:extLst>
                  <a:ext uri="{FF2B5EF4-FFF2-40B4-BE49-F238E27FC236}">
                    <a16:creationId xmlns:a16="http://schemas.microsoft.com/office/drawing/2014/main" id="{BD697659-0A70-F046-9196-375CBA241F18}"/>
                  </a:ext>
                </a:extLst>
              </p:cNvPr>
              <p:cNvGrpSpPr>
                <a:grpSpLocks/>
              </p:cNvGrpSpPr>
              <p:nvPr/>
            </p:nvGrpSpPr>
            <p:grpSpPr bwMode="auto">
              <a:xfrm>
                <a:off x="2538850" y="1046266"/>
                <a:ext cx="274320" cy="982134"/>
                <a:chOff x="2692399" y="2184397"/>
                <a:chExt cx="274320" cy="982134"/>
              </a:xfrm>
            </p:grpSpPr>
            <p:sp>
              <p:nvSpPr>
                <p:cNvPr id="11" name="Oval 10">
                  <a:extLst>
                    <a:ext uri="{FF2B5EF4-FFF2-40B4-BE49-F238E27FC236}">
                      <a16:creationId xmlns:a16="http://schemas.microsoft.com/office/drawing/2014/main" id="{9D56FD62-3228-214D-8438-EB98AFFC9297}"/>
                    </a:ext>
                  </a:extLst>
                </p:cNvPr>
                <p:cNvSpPr/>
                <p:nvPr/>
              </p:nvSpPr>
              <p:spPr bwMode="auto">
                <a:xfrm>
                  <a:off x="2692262" y="2184397"/>
                  <a:ext cx="27466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4279F2FB-DAD2-D943-B690-E6F26C33A4E4}"/>
                    </a:ext>
                  </a:extLst>
                </p:cNvPr>
                <p:cNvSpPr/>
                <p:nvPr/>
              </p:nvSpPr>
              <p:spPr bwMode="auto">
                <a:xfrm>
                  <a:off x="2711286" y="2540346"/>
                  <a:ext cx="23661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4" name="TextBox 293">
                <a:extLst>
                  <a:ext uri="{FF2B5EF4-FFF2-40B4-BE49-F238E27FC236}">
                    <a16:creationId xmlns:a16="http://schemas.microsoft.com/office/drawing/2014/main" id="{1A1EB5C8-482D-C248-8981-7735CF576892}"/>
                  </a:ext>
                </a:extLst>
              </p:cNvPr>
              <p:cNvSpPr txBox="1"/>
              <p:nvPr/>
            </p:nvSpPr>
            <p:spPr>
              <a:xfrm>
                <a:off x="2443590" y="1527214"/>
                <a:ext cx="439942"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345" name="Picture 344">
              <a:extLst>
                <a:ext uri="{FF2B5EF4-FFF2-40B4-BE49-F238E27FC236}">
                  <a16:creationId xmlns:a16="http://schemas.microsoft.com/office/drawing/2014/main" id="{FE2D734C-093C-7C4F-AD7E-FF12751C1F9D}"/>
                </a:ext>
              </a:extLst>
            </p:cNvPr>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10600" name="Group 25">
            <a:extLst>
              <a:ext uri="{FF2B5EF4-FFF2-40B4-BE49-F238E27FC236}">
                <a16:creationId xmlns:a16="http://schemas.microsoft.com/office/drawing/2014/main" id="{D956E3FD-20BC-3640-9661-77601EB12E89}"/>
              </a:ext>
            </a:extLst>
          </p:cNvPr>
          <p:cNvGrpSpPr>
            <a:grpSpLocks/>
          </p:cNvGrpSpPr>
          <p:nvPr/>
        </p:nvGrpSpPr>
        <p:grpSpPr bwMode="auto">
          <a:xfrm>
            <a:off x="2314575" y="3117850"/>
            <a:ext cx="590550" cy="1473200"/>
            <a:chOff x="1735907" y="2338642"/>
            <a:chExt cx="442470" cy="1104054"/>
          </a:xfrm>
        </p:grpSpPr>
        <p:grpSp>
          <p:nvGrpSpPr>
            <p:cNvPr id="110710" name="Group 234">
              <a:extLst>
                <a:ext uri="{FF2B5EF4-FFF2-40B4-BE49-F238E27FC236}">
                  <a16:creationId xmlns:a16="http://schemas.microsoft.com/office/drawing/2014/main" id="{2172A542-7F64-3A47-95BD-0859586D44D6}"/>
                </a:ext>
              </a:extLst>
            </p:cNvPr>
            <p:cNvGrpSpPr>
              <a:grpSpLocks/>
            </p:cNvGrpSpPr>
            <p:nvPr/>
          </p:nvGrpSpPr>
          <p:grpSpPr bwMode="auto">
            <a:xfrm>
              <a:off x="1735907" y="2460562"/>
              <a:ext cx="440075" cy="982134"/>
              <a:chOff x="1735907" y="2460562"/>
              <a:chExt cx="440075" cy="982134"/>
            </a:xfrm>
          </p:grpSpPr>
          <p:grpSp>
            <p:nvGrpSpPr>
              <p:cNvPr id="110712" name="Group 272">
                <a:extLst>
                  <a:ext uri="{FF2B5EF4-FFF2-40B4-BE49-F238E27FC236}">
                    <a16:creationId xmlns:a16="http://schemas.microsoft.com/office/drawing/2014/main" id="{73AA012D-A485-2246-88A8-E5811A20526D}"/>
                  </a:ext>
                </a:extLst>
              </p:cNvPr>
              <p:cNvGrpSpPr>
                <a:grpSpLocks/>
              </p:cNvGrpSpPr>
              <p:nvPr/>
            </p:nvGrpSpPr>
            <p:grpSpPr bwMode="auto">
              <a:xfrm>
                <a:off x="1826164" y="2460562"/>
                <a:ext cx="274320" cy="982134"/>
                <a:chOff x="2368178" y="2124654"/>
                <a:chExt cx="274320" cy="982134"/>
              </a:xfrm>
            </p:grpSpPr>
            <p:grpSp>
              <p:nvGrpSpPr>
                <p:cNvPr id="110714" name="Group 273">
                  <a:extLst>
                    <a:ext uri="{FF2B5EF4-FFF2-40B4-BE49-F238E27FC236}">
                      <a16:creationId xmlns:a16="http://schemas.microsoft.com/office/drawing/2014/main" id="{ED8AB662-E6DA-A143-8539-D4AC682F219F}"/>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45D79987-59E5-4548-A3CF-12A240389A04}"/>
                      </a:ext>
                    </a:extLst>
                  </p:cNvPr>
                  <p:cNvSpPr/>
                  <p:nvPr/>
                </p:nvSpPr>
                <p:spPr bwMode="auto">
                  <a:xfrm>
                    <a:off x="2692539" y="2183827"/>
                    <a:ext cx="274761" cy="27482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A6A452E8-7D35-E74D-B498-6A2B3200EB70}"/>
                      </a:ext>
                    </a:extLst>
                  </p:cNvPr>
                  <p:cNvSpPr/>
                  <p:nvPr/>
                </p:nvSpPr>
                <p:spPr bwMode="auto">
                  <a:xfrm>
                    <a:off x="2711570" y="2539552"/>
                    <a:ext cx="236699" cy="62697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715" name="Group 274">
                  <a:extLst>
                    <a:ext uri="{FF2B5EF4-FFF2-40B4-BE49-F238E27FC236}">
                      <a16:creationId xmlns:a16="http://schemas.microsoft.com/office/drawing/2014/main" id="{7B5B1467-EF22-0E44-88AC-B4D618AA9658}"/>
                    </a:ext>
                  </a:extLst>
                </p:cNvPr>
                <p:cNvGrpSpPr>
                  <a:grpSpLocks/>
                </p:cNvGrpSpPr>
                <p:nvPr/>
              </p:nvGrpSpPr>
              <p:grpSpPr bwMode="auto">
                <a:xfrm>
                  <a:off x="2368178" y="2240639"/>
                  <a:ext cx="274320" cy="113533"/>
                  <a:chOff x="1237102" y="1657048"/>
                  <a:chExt cx="1598445" cy="433900"/>
                </a:xfrm>
              </p:grpSpPr>
              <p:grpSp>
                <p:nvGrpSpPr>
                  <p:cNvPr id="110716" name="Group 275">
                    <a:extLst>
                      <a:ext uri="{FF2B5EF4-FFF2-40B4-BE49-F238E27FC236}">
                        <a16:creationId xmlns:a16="http://schemas.microsoft.com/office/drawing/2014/main" id="{CB89C87F-C08F-AA43-8309-56E07C895305}"/>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C9FD3E43-4543-D341-913A-EAC9E06F31C7}"/>
                        </a:ext>
                      </a:extLst>
                    </p:cNvPr>
                    <p:cNvSpPr/>
                    <p:nvPr/>
                  </p:nvSpPr>
                  <p:spPr bwMode="auto">
                    <a:xfrm>
                      <a:off x="1584459" y="1689021"/>
                      <a:ext cx="949517" cy="39102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64682DB5-0653-1047-AC06-48ADF5735D4E}"/>
                        </a:ext>
                      </a:extLst>
                    </p:cNvPr>
                    <p:cNvSpPr/>
                    <p:nvPr/>
                  </p:nvSpPr>
                  <p:spPr bwMode="auto">
                    <a:xfrm>
                      <a:off x="2402289" y="1689021"/>
                      <a:ext cx="187133"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5FD313EF-DB09-D64C-A68D-21044E93AB80}"/>
                        </a:ext>
                      </a:extLst>
                    </p:cNvPr>
                    <p:cNvSpPr/>
                    <p:nvPr/>
                  </p:nvSpPr>
                  <p:spPr bwMode="auto">
                    <a:xfrm>
                      <a:off x="1522084" y="1698114"/>
                      <a:ext cx="187129"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724" name="Straight Connector 283">
                      <a:extLst>
                        <a:ext uri="{FF2B5EF4-FFF2-40B4-BE49-F238E27FC236}">
                          <a16:creationId xmlns:a16="http://schemas.microsoft.com/office/drawing/2014/main" id="{50AF30D5-BAFA-AE4B-AA26-D829CA8CCC19}"/>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725" name="Straight Connector 284">
                      <a:extLst>
                        <a:ext uri="{FF2B5EF4-FFF2-40B4-BE49-F238E27FC236}">
                          <a16:creationId xmlns:a16="http://schemas.microsoft.com/office/drawing/2014/main" id="{03E9B92C-6192-904F-B0DA-FE050E079B18}"/>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726" name="Straight Connector 285">
                      <a:extLst>
                        <a:ext uri="{FF2B5EF4-FFF2-40B4-BE49-F238E27FC236}">
                          <a16:creationId xmlns:a16="http://schemas.microsoft.com/office/drawing/2014/main" id="{4D5DE615-F0CF-274D-B02B-F34D6484594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5BE92C14-425C-4248-B4F6-1687CB788C94}"/>
                      </a:ext>
                    </a:extLst>
                  </p:cNvPr>
                  <p:cNvCxnSpPr/>
                  <p:nvPr/>
                </p:nvCxnSpPr>
                <p:spPr bwMode="auto">
                  <a:xfrm flipV="1">
                    <a:off x="2332981" y="1689021"/>
                    <a:ext cx="505949" cy="6365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878446A2-99DF-2640-8A8B-05B0B22F657D}"/>
                      </a:ext>
                    </a:extLst>
                  </p:cNvPr>
                  <p:cNvCxnSpPr/>
                  <p:nvPr/>
                </p:nvCxnSpPr>
                <p:spPr bwMode="auto">
                  <a:xfrm flipV="1">
                    <a:off x="2353776" y="1748128"/>
                    <a:ext cx="485155" cy="27281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E8428AD1-A8F1-5E46-B278-124EDDCE1D3E}"/>
                      </a:ext>
                    </a:extLst>
                  </p:cNvPr>
                  <p:cNvCxnSpPr/>
                  <p:nvPr/>
                </p:nvCxnSpPr>
                <p:spPr bwMode="auto">
                  <a:xfrm flipH="1" flipV="1">
                    <a:off x="1237918" y="1657191"/>
                    <a:ext cx="526739" cy="909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8C6BABF8-1CCD-F246-9663-C94BFE105ACD}"/>
                      </a:ext>
                    </a:extLst>
                  </p:cNvPr>
                  <p:cNvCxnSpPr/>
                  <p:nvPr/>
                </p:nvCxnSpPr>
                <p:spPr bwMode="auto">
                  <a:xfrm flipH="1" flipV="1">
                    <a:off x="1237918" y="1748128"/>
                    <a:ext cx="533672" cy="26826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a:extLst>
                  <a:ext uri="{FF2B5EF4-FFF2-40B4-BE49-F238E27FC236}">
                    <a16:creationId xmlns:a16="http://schemas.microsoft.com/office/drawing/2014/main" id="{9DD0E357-8727-AC49-A76C-46DE981A4B8D}"/>
                  </a:ext>
                </a:extLst>
              </p:cNvPr>
              <p:cNvSpPr txBox="1"/>
              <p:nvPr/>
            </p:nvSpPr>
            <p:spPr>
              <a:xfrm>
                <a:off x="1735907" y="2944206"/>
                <a:ext cx="440091" cy="34739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pic>
          <p:nvPicPr>
            <p:cNvPr id="169" name="Picture 168">
              <a:extLst>
                <a:ext uri="{FF2B5EF4-FFF2-40B4-BE49-F238E27FC236}">
                  <a16:creationId xmlns:a16="http://schemas.microsoft.com/office/drawing/2014/main" id="{A8493C1B-2A9A-9D48-91ED-50DC8DD983B8}"/>
                </a:ext>
              </a:extLst>
            </p:cNvPr>
            <p:cNvPicPr>
              <a:picLocks noChangeAspect="1"/>
            </p:cNvPicPr>
            <p:nvPr/>
          </p:nvPicPr>
          <p:blipFill>
            <a:blip r:embed="rId6">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10601" name="Title 4">
            <a:extLst>
              <a:ext uri="{FF2B5EF4-FFF2-40B4-BE49-F238E27FC236}">
                <a16:creationId xmlns:a16="http://schemas.microsoft.com/office/drawing/2014/main" id="{7037D692-4CD0-4B45-8895-E917C8CBCFD0}"/>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grpSp>
        <p:nvGrpSpPr>
          <p:cNvPr id="491" name="Group 490">
            <a:extLst>
              <a:ext uri="{FF2B5EF4-FFF2-40B4-BE49-F238E27FC236}">
                <a16:creationId xmlns:a16="http://schemas.microsoft.com/office/drawing/2014/main" id="{A54B003A-ED1B-A047-BDEE-156C7D63783B}"/>
              </a:ext>
            </a:extLst>
          </p:cNvPr>
          <p:cNvGrpSpPr/>
          <p:nvPr/>
        </p:nvGrpSpPr>
        <p:grpSpPr>
          <a:xfrm>
            <a:off x="7467236" y="3323864"/>
            <a:ext cx="365760" cy="1309512"/>
            <a:chOff x="2368178" y="2124654"/>
            <a:chExt cx="274320" cy="982134"/>
          </a:xfrm>
          <a:solidFill>
            <a:schemeClr val="tx1">
              <a:lumMod val="65000"/>
              <a:lumOff val="35000"/>
            </a:schemeClr>
          </a:solidFill>
        </p:grpSpPr>
        <p:grpSp>
          <p:nvGrpSpPr>
            <p:cNvPr id="492" name="Group 491">
              <a:extLst>
                <a:ext uri="{FF2B5EF4-FFF2-40B4-BE49-F238E27FC236}">
                  <a16:creationId xmlns:a16="http://schemas.microsoft.com/office/drawing/2014/main" id="{737F65BD-3D33-8B4E-86ED-61B09046023B}"/>
                </a:ext>
              </a:extLst>
            </p:cNvPr>
            <p:cNvGrpSpPr/>
            <p:nvPr/>
          </p:nvGrpSpPr>
          <p:grpSpPr>
            <a:xfrm>
              <a:off x="2368178" y="2124654"/>
              <a:ext cx="274320" cy="982134"/>
              <a:chOff x="2692399" y="2184397"/>
              <a:chExt cx="274320" cy="982134"/>
            </a:xfrm>
            <a:grpFill/>
          </p:grpSpPr>
          <p:sp>
            <p:nvSpPr>
              <p:cNvPr id="505" name="Oval 504">
                <a:extLst>
                  <a:ext uri="{FF2B5EF4-FFF2-40B4-BE49-F238E27FC236}">
                    <a16:creationId xmlns:a16="http://schemas.microsoft.com/office/drawing/2014/main" id="{501096EF-762B-C140-A06C-BC8B1795AFC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06" name="Rectangle 505">
                <a:extLst>
                  <a:ext uri="{FF2B5EF4-FFF2-40B4-BE49-F238E27FC236}">
                    <a16:creationId xmlns:a16="http://schemas.microsoft.com/office/drawing/2014/main" id="{E3717D42-8918-4747-A27D-680F7858B20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93" name="Group 492">
              <a:extLst>
                <a:ext uri="{FF2B5EF4-FFF2-40B4-BE49-F238E27FC236}">
                  <a16:creationId xmlns:a16="http://schemas.microsoft.com/office/drawing/2014/main" id="{5688AB8A-3AEA-B347-9C6B-57D3430030A7}"/>
                </a:ext>
              </a:extLst>
            </p:cNvPr>
            <p:cNvGrpSpPr/>
            <p:nvPr/>
          </p:nvGrpSpPr>
          <p:grpSpPr>
            <a:xfrm>
              <a:off x="2368178" y="2240639"/>
              <a:ext cx="274320" cy="113533"/>
              <a:chOff x="1237102" y="1657048"/>
              <a:chExt cx="1598445" cy="433900"/>
            </a:xfrm>
            <a:grpFill/>
          </p:grpSpPr>
          <p:grpSp>
            <p:nvGrpSpPr>
              <p:cNvPr id="494" name="Group 493">
                <a:extLst>
                  <a:ext uri="{FF2B5EF4-FFF2-40B4-BE49-F238E27FC236}">
                    <a16:creationId xmlns:a16="http://schemas.microsoft.com/office/drawing/2014/main" id="{E07631D6-AA65-5149-85CA-4D10719E7523}"/>
                  </a:ext>
                </a:extLst>
              </p:cNvPr>
              <p:cNvGrpSpPr/>
              <p:nvPr/>
            </p:nvGrpSpPr>
            <p:grpSpPr>
              <a:xfrm>
                <a:off x="1517980" y="1688757"/>
                <a:ext cx="1070783" cy="402191"/>
                <a:chOff x="1517980" y="1688757"/>
                <a:chExt cx="1070783" cy="402191"/>
              </a:xfrm>
              <a:grpFill/>
            </p:grpSpPr>
            <p:sp>
              <p:nvSpPr>
                <p:cNvPr id="499" name="Oval 498">
                  <a:extLst>
                    <a:ext uri="{FF2B5EF4-FFF2-40B4-BE49-F238E27FC236}">
                      <a16:creationId xmlns:a16="http://schemas.microsoft.com/office/drawing/2014/main" id="{033BAF75-D374-104F-822C-576F112442F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00" name="Rectangle 499">
                  <a:extLst>
                    <a:ext uri="{FF2B5EF4-FFF2-40B4-BE49-F238E27FC236}">
                      <a16:creationId xmlns:a16="http://schemas.microsoft.com/office/drawing/2014/main" id="{EC6EF5D1-2539-2D48-8341-69E56467878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01" name="Rectangle 500">
                  <a:extLst>
                    <a:ext uri="{FF2B5EF4-FFF2-40B4-BE49-F238E27FC236}">
                      <a16:creationId xmlns:a16="http://schemas.microsoft.com/office/drawing/2014/main" id="{43D15555-87C8-E049-A9C5-528434C5C30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02" name="Straight Connector 501">
                  <a:extLst>
                    <a:ext uri="{FF2B5EF4-FFF2-40B4-BE49-F238E27FC236}">
                      <a16:creationId xmlns:a16="http://schemas.microsoft.com/office/drawing/2014/main" id="{7F3D75A0-CEF9-8C42-AF90-283D35A7BB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3" name="Straight Connector 502">
                  <a:extLst>
                    <a:ext uri="{FF2B5EF4-FFF2-40B4-BE49-F238E27FC236}">
                      <a16:creationId xmlns:a16="http://schemas.microsoft.com/office/drawing/2014/main" id="{92DC2EC8-10D5-B745-A9FA-5E0936B725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4" name="Straight Connector 503">
                  <a:extLst>
                    <a:ext uri="{FF2B5EF4-FFF2-40B4-BE49-F238E27FC236}">
                      <a16:creationId xmlns:a16="http://schemas.microsoft.com/office/drawing/2014/main" id="{07BC1690-2700-5D46-B9F3-800B05F61E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95" name="Straight Connector 494">
                <a:extLst>
                  <a:ext uri="{FF2B5EF4-FFF2-40B4-BE49-F238E27FC236}">
                    <a16:creationId xmlns:a16="http://schemas.microsoft.com/office/drawing/2014/main" id="{766A61D3-E999-6045-B772-D7EB806B346B}"/>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6" name="Straight Connector 495">
                <a:extLst>
                  <a:ext uri="{FF2B5EF4-FFF2-40B4-BE49-F238E27FC236}">
                    <a16:creationId xmlns:a16="http://schemas.microsoft.com/office/drawing/2014/main" id="{81B3F063-9F84-8D46-A261-5873E3B3468F}"/>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7" name="Straight Connector 496">
                <a:extLst>
                  <a:ext uri="{FF2B5EF4-FFF2-40B4-BE49-F238E27FC236}">
                    <a16:creationId xmlns:a16="http://schemas.microsoft.com/office/drawing/2014/main" id="{EE03E0DA-643B-1442-9B3A-3AE1F3CC9C48}"/>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8" name="Straight Connector 497">
                <a:extLst>
                  <a:ext uri="{FF2B5EF4-FFF2-40B4-BE49-F238E27FC236}">
                    <a16:creationId xmlns:a16="http://schemas.microsoft.com/office/drawing/2014/main" id="{8E347071-7545-D741-BDEB-9DEA8092B6CB}"/>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507" name="Group 506">
            <a:extLst>
              <a:ext uri="{FF2B5EF4-FFF2-40B4-BE49-F238E27FC236}">
                <a16:creationId xmlns:a16="http://schemas.microsoft.com/office/drawing/2014/main" id="{81EC0934-B278-B34E-BE67-CA8A6265D683}"/>
              </a:ext>
            </a:extLst>
          </p:cNvPr>
          <p:cNvGrpSpPr/>
          <p:nvPr/>
        </p:nvGrpSpPr>
        <p:grpSpPr>
          <a:xfrm>
            <a:off x="6523323" y="1654493"/>
            <a:ext cx="365760" cy="1309512"/>
            <a:chOff x="2368178" y="2124654"/>
            <a:chExt cx="274320" cy="982134"/>
          </a:xfrm>
          <a:solidFill>
            <a:schemeClr val="tx1">
              <a:lumMod val="65000"/>
              <a:lumOff val="35000"/>
            </a:schemeClr>
          </a:solidFill>
        </p:grpSpPr>
        <p:grpSp>
          <p:nvGrpSpPr>
            <p:cNvPr id="508" name="Group 507">
              <a:extLst>
                <a:ext uri="{FF2B5EF4-FFF2-40B4-BE49-F238E27FC236}">
                  <a16:creationId xmlns:a16="http://schemas.microsoft.com/office/drawing/2014/main" id="{7196FE07-24E1-3E4E-BCFC-28764C1FB262}"/>
                </a:ext>
              </a:extLst>
            </p:cNvPr>
            <p:cNvGrpSpPr/>
            <p:nvPr/>
          </p:nvGrpSpPr>
          <p:grpSpPr>
            <a:xfrm>
              <a:off x="2368178" y="2124654"/>
              <a:ext cx="274320" cy="982134"/>
              <a:chOff x="2692399" y="2184397"/>
              <a:chExt cx="274320" cy="982134"/>
            </a:xfrm>
            <a:grpFill/>
          </p:grpSpPr>
          <p:sp>
            <p:nvSpPr>
              <p:cNvPr id="521" name="Oval 520">
                <a:extLst>
                  <a:ext uri="{FF2B5EF4-FFF2-40B4-BE49-F238E27FC236}">
                    <a16:creationId xmlns:a16="http://schemas.microsoft.com/office/drawing/2014/main" id="{2B3F13BC-7B7F-C749-9D59-5F850DF6FA9D}"/>
                  </a:ext>
                </a:extLst>
              </p:cNvPr>
              <p:cNvSpPr/>
              <p:nvPr/>
            </p:nvSpPr>
            <p:spPr bwMode="auto">
              <a:xfrm>
                <a:off x="2692399" y="2184397"/>
                <a:ext cx="274320" cy="27432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2" name="Rectangle 521">
                <a:extLst>
                  <a:ext uri="{FF2B5EF4-FFF2-40B4-BE49-F238E27FC236}">
                    <a16:creationId xmlns:a16="http://schemas.microsoft.com/office/drawing/2014/main" id="{9F293F25-85B2-1545-9CA3-F598367545DC}"/>
                  </a:ext>
                </a:extLst>
              </p:cNvPr>
              <p:cNvSpPr/>
              <p:nvPr/>
            </p:nvSpPr>
            <p:spPr bwMode="auto">
              <a:xfrm>
                <a:off x="2711026" y="2539997"/>
                <a:ext cx="237067" cy="626534"/>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09" name="Group 508">
              <a:extLst>
                <a:ext uri="{FF2B5EF4-FFF2-40B4-BE49-F238E27FC236}">
                  <a16:creationId xmlns:a16="http://schemas.microsoft.com/office/drawing/2014/main" id="{AEE01E6C-5604-9542-B074-17553950259C}"/>
                </a:ext>
              </a:extLst>
            </p:cNvPr>
            <p:cNvGrpSpPr/>
            <p:nvPr/>
          </p:nvGrpSpPr>
          <p:grpSpPr>
            <a:xfrm>
              <a:off x="2368178" y="2240639"/>
              <a:ext cx="274320" cy="113533"/>
              <a:chOff x="1237102" y="1657048"/>
              <a:chExt cx="1598445" cy="433900"/>
            </a:xfrm>
            <a:grpFill/>
          </p:grpSpPr>
          <p:grpSp>
            <p:nvGrpSpPr>
              <p:cNvPr id="510" name="Group 509">
                <a:extLst>
                  <a:ext uri="{FF2B5EF4-FFF2-40B4-BE49-F238E27FC236}">
                    <a16:creationId xmlns:a16="http://schemas.microsoft.com/office/drawing/2014/main" id="{7F96D32C-8563-EA41-834A-AD52DF32D573}"/>
                  </a:ext>
                </a:extLst>
              </p:cNvPr>
              <p:cNvGrpSpPr/>
              <p:nvPr/>
            </p:nvGrpSpPr>
            <p:grpSpPr>
              <a:xfrm>
                <a:off x="1517980" y="1688757"/>
                <a:ext cx="1070783" cy="402191"/>
                <a:chOff x="1517980" y="1688757"/>
                <a:chExt cx="1070783" cy="402191"/>
              </a:xfrm>
              <a:grpFill/>
            </p:grpSpPr>
            <p:sp>
              <p:nvSpPr>
                <p:cNvPr id="515" name="Oval 514">
                  <a:extLst>
                    <a:ext uri="{FF2B5EF4-FFF2-40B4-BE49-F238E27FC236}">
                      <a16:creationId xmlns:a16="http://schemas.microsoft.com/office/drawing/2014/main" id="{42E1569B-CB58-3D49-8FB0-CE87760A359A}"/>
                    </a:ext>
                  </a:extLst>
                </p:cNvPr>
                <p:cNvSpPr/>
                <p:nvPr/>
              </p:nvSpPr>
              <p:spPr bwMode="auto">
                <a:xfrm>
                  <a:off x="1577545" y="1688757"/>
                  <a:ext cx="955589" cy="39475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6" name="Rectangle 515">
                  <a:extLst>
                    <a:ext uri="{FF2B5EF4-FFF2-40B4-BE49-F238E27FC236}">
                      <a16:creationId xmlns:a16="http://schemas.microsoft.com/office/drawing/2014/main" id="{324FBAAC-FF67-3641-A733-CCC658DA49E8}"/>
                    </a:ext>
                  </a:extLst>
                </p:cNvPr>
                <p:cNvSpPr/>
                <p:nvPr/>
              </p:nvSpPr>
              <p:spPr bwMode="auto">
                <a:xfrm>
                  <a:off x="2399539" y="1688757"/>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7" name="Rectangle 516">
                  <a:extLst>
                    <a:ext uri="{FF2B5EF4-FFF2-40B4-BE49-F238E27FC236}">
                      <a16:creationId xmlns:a16="http://schemas.microsoft.com/office/drawing/2014/main" id="{D7CBF4CF-F78C-3F47-8214-9CE4A2AEF23F}"/>
                    </a:ext>
                  </a:extLst>
                </p:cNvPr>
                <p:cNvSpPr/>
                <p:nvPr/>
              </p:nvSpPr>
              <p:spPr bwMode="auto">
                <a:xfrm>
                  <a:off x="1517980" y="1696198"/>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18" name="Straight Connector 517">
                  <a:extLst>
                    <a:ext uri="{FF2B5EF4-FFF2-40B4-BE49-F238E27FC236}">
                      <a16:creationId xmlns:a16="http://schemas.microsoft.com/office/drawing/2014/main" id="{9C7C0569-C90F-EC47-B65A-B8AF66840732}"/>
                    </a:ext>
                  </a:extLst>
                </p:cNvPr>
                <p:cNvCxnSpPr/>
                <p:nvPr/>
              </p:nvCxnSpPr>
              <p:spPr bwMode="auto">
                <a:xfrm>
                  <a:off x="1820562" y="182056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19" name="Straight Connector 518">
                  <a:extLst>
                    <a:ext uri="{FF2B5EF4-FFF2-40B4-BE49-F238E27FC236}">
                      <a16:creationId xmlns:a16="http://schemas.microsoft.com/office/drawing/2014/main" id="{3B61BC3A-EEDF-5F40-9099-344EEEC91624}"/>
                    </a:ext>
                  </a:extLst>
                </p:cNvPr>
                <p:cNvCxnSpPr/>
                <p:nvPr/>
              </p:nvCxnSpPr>
              <p:spPr bwMode="auto">
                <a:xfrm>
                  <a:off x="1820562" y="188613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20" name="Straight Connector 519">
                  <a:extLst>
                    <a:ext uri="{FF2B5EF4-FFF2-40B4-BE49-F238E27FC236}">
                      <a16:creationId xmlns:a16="http://schemas.microsoft.com/office/drawing/2014/main" id="{77B6AB66-82ED-5C43-BFBB-04F52FF9BE75}"/>
                    </a:ext>
                  </a:extLst>
                </p:cNvPr>
                <p:cNvCxnSpPr/>
                <p:nvPr/>
              </p:nvCxnSpPr>
              <p:spPr bwMode="auto">
                <a:xfrm>
                  <a:off x="1820562" y="1956487"/>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grpSp>
          <p:cxnSp>
            <p:nvCxnSpPr>
              <p:cNvPr id="511" name="Straight Connector 510">
                <a:extLst>
                  <a:ext uri="{FF2B5EF4-FFF2-40B4-BE49-F238E27FC236}">
                    <a16:creationId xmlns:a16="http://schemas.microsoft.com/office/drawing/2014/main" id="{B014C111-0191-6645-87B1-138187469C63}"/>
                  </a:ext>
                </a:extLst>
              </p:cNvPr>
              <p:cNvCxnSpPr/>
              <p:nvPr/>
            </p:nvCxnSpPr>
            <p:spPr bwMode="auto">
              <a:xfrm flipV="1">
                <a:off x="2327280" y="1688757"/>
                <a:ext cx="508267" cy="65902"/>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2" name="Straight Connector 511">
                <a:extLst>
                  <a:ext uri="{FF2B5EF4-FFF2-40B4-BE49-F238E27FC236}">
                    <a16:creationId xmlns:a16="http://schemas.microsoft.com/office/drawing/2014/main" id="{7DCE016D-0837-E540-A72B-C69EA1C71316}"/>
                  </a:ext>
                </a:extLst>
              </p:cNvPr>
              <p:cNvCxnSpPr/>
              <p:nvPr/>
            </p:nvCxnSpPr>
            <p:spPr bwMode="auto">
              <a:xfrm flipV="1">
                <a:off x="2347874" y="1750301"/>
                <a:ext cx="487673" cy="27353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3" name="Straight Connector 512">
                <a:extLst>
                  <a:ext uri="{FF2B5EF4-FFF2-40B4-BE49-F238E27FC236}">
                    <a16:creationId xmlns:a16="http://schemas.microsoft.com/office/drawing/2014/main" id="{7D1B7458-731C-454F-8C82-8987713142AD}"/>
                  </a:ext>
                </a:extLst>
              </p:cNvPr>
              <p:cNvCxnSpPr/>
              <p:nvPr/>
            </p:nvCxnSpPr>
            <p:spPr bwMode="auto">
              <a:xfrm flipH="1" flipV="1">
                <a:off x="1237102" y="1657048"/>
                <a:ext cx="524826" cy="9325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4" name="Straight Connector 513">
                <a:extLst>
                  <a:ext uri="{FF2B5EF4-FFF2-40B4-BE49-F238E27FC236}">
                    <a16:creationId xmlns:a16="http://schemas.microsoft.com/office/drawing/2014/main" id="{F1C58171-4480-8148-B989-854FC2004DF6}"/>
                  </a:ext>
                </a:extLst>
              </p:cNvPr>
              <p:cNvCxnSpPr/>
              <p:nvPr/>
            </p:nvCxnSpPr>
            <p:spPr bwMode="auto">
              <a:xfrm flipH="1" flipV="1">
                <a:off x="1237102" y="1750301"/>
                <a:ext cx="533063" cy="26917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grpSp>
      </p:grpSp>
      <p:grpSp>
        <p:nvGrpSpPr>
          <p:cNvPr id="523" name="Group 522">
            <a:extLst>
              <a:ext uri="{FF2B5EF4-FFF2-40B4-BE49-F238E27FC236}">
                <a16:creationId xmlns:a16="http://schemas.microsoft.com/office/drawing/2014/main" id="{B293F663-14F2-C04B-9869-C1BAC406A592}"/>
              </a:ext>
            </a:extLst>
          </p:cNvPr>
          <p:cNvGrpSpPr/>
          <p:nvPr/>
        </p:nvGrpSpPr>
        <p:grpSpPr>
          <a:xfrm>
            <a:off x="6627891" y="3600304"/>
            <a:ext cx="365760" cy="1309512"/>
            <a:chOff x="2692399" y="2184397"/>
            <a:chExt cx="274320" cy="982134"/>
          </a:xfrm>
          <a:solidFill>
            <a:schemeClr val="tx1">
              <a:lumMod val="65000"/>
              <a:lumOff val="35000"/>
            </a:schemeClr>
          </a:solidFill>
        </p:grpSpPr>
        <p:sp>
          <p:nvSpPr>
            <p:cNvPr id="524" name="Oval 523">
              <a:extLst>
                <a:ext uri="{FF2B5EF4-FFF2-40B4-BE49-F238E27FC236}">
                  <a16:creationId xmlns:a16="http://schemas.microsoft.com/office/drawing/2014/main" id="{C5D9EA6A-9DA7-1443-9193-02877F8C467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5" name="Rectangle 524">
              <a:extLst>
                <a:ext uri="{FF2B5EF4-FFF2-40B4-BE49-F238E27FC236}">
                  <a16:creationId xmlns:a16="http://schemas.microsoft.com/office/drawing/2014/main" id="{7FFD852C-B0DC-AC46-A33D-A4D93C8714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6" name="Group 525">
            <a:extLst>
              <a:ext uri="{FF2B5EF4-FFF2-40B4-BE49-F238E27FC236}">
                <a16:creationId xmlns:a16="http://schemas.microsoft.com/office/drawing/2014/main" id="{3E24190B-FD3F-4945-A503-4DC43C71027E}"/>
              </a:ext>
            </a:extLst>
          </p:cNvPr>
          <p:cNvGrpSpPr/>
          <p:nvPr/>
        </p:nvGrpSpPr>
        <p:grpSpPr>
          <a:xfrm>
            <a:off x="6077592" y="2640039"/>
            <a:ext cx="365760" cy="1309512"/>
            <a:chOff x="2692399" y="2184397"/>
            <a:chExt cx="274320" cy="982134"/>
          </a:xfrm>
          <a:solidFill>
            <a:schemeClr val="tx1">
              <a:lumMod val="65000"/>
              <a:lumOff val="35000"/>
            </a:schemeClr>
          </a:solidFill>
        </p:grpSpPr>
        <p:sp>
          <p:nvSpPr>
            <p:cNvPr id="527" name="Oval 526">
              <a:extLst>
                <a:ext uri="{FF2B5EF4-FFF2-40B4-BE49-F238E27FC236}">
                  <a16:creationId xmlns:a16="http://schemas.microsoft.com/office/drawing/2014/main" id="{9A9028EE-4961-AE41-9F63-889F991CE12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8" name="Rectangle 527">
              <a:extLst>
                <a:ext uri="{FF2B5EF4-FFF2-40B4-BE49-F238E27FC236}">
                  <a16:creationId xmlns:a16="http://schemas.microsoft.com/office/drawing/2014/main" id="{9879513E-3F6E-2A4F-B7F5-A8524A9F9A6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9" name="Group 528">
            <a:extLst>
              <a:ext uri="{FF2B5EF4-FFF2-40B4-BE49-F238E27FC236}">
                <a16:creationId xmlns:a16="http://schemas.microsoft.com/office/drawing/2014/main" id="{C1E8E61C-7DE8-2041-9D68-41734F414D56}"/>
              </a:ext>
            </a:extLst>
          </p:cNvPr>
          <p:cNvGrpSpPr/>
          <p:nvPr/>
        </p:nvGrpSpPr>
        <p:grpSpPr>
          <a:xfrm>
            <a:off x="8249587" y="3052717"/>
            <a:ext cx="365760" cy="1309512"/>
            <a:chOff x="2692399" y="2184397"/>
            <a:chExt cx="274320" cy="982134"/>
          </a:xfrm>
          <a:solidFill>
            <a:schemeClr val="tx1">
              <a:lumMod val="65000"/>
              <a:lumOff val="35000"/>
            </a:schemeClr>
          </a:solidFill>
        </p:grpSpPr>
        <p:sp>
          <p:nvSpPr>
            <p:cNvPr id="530" name="Oval 529">
              <a:extLst>
                <a:ext uri="{FF2B5EF4-FFF2-40B4-BE49-F238E27FC236}">
                  <a16:creationId xmlns:a16="http://schemas.microsoft.com/office/drawing/2014/main" id="{37A4F021-ABF6-9C4B-9244-F0A397D8362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31" name="Rectangle 530">
              <a:extLst>
                <a:ext uri="{FF2B5EF4-FFF2-40B4-BE49-F238E27FC236}">
                  <a16:creationId xmlns:a16="http://schemas.microsoft.com/office/drawing/2014/main" id="{12A98AEC-4D27-FC40-A51B-5806AB52799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32" name="Group 531">
            <a:extLst>
              <a:ext uri="{FF2B5EF4-FFF2-40B4-BE49-F238E27FC236}">
                <a16:creationId xmlns:a16="http://schemas.microsoft.com/office/drawing/2014/main" id="{5DDEC202-1A21-E145-A6B6-ACAD8F0820FB}"/>
              </a:ext>
            </a:extLst>
          </p:cNvPr>
          <p:cNvGrpSpPr/>
          <p:nvPr/>
        </p:nvGrpSpPr>
        <p:grpSpPr>
          <a:xfrm>
            <a:off x="8737281" y="4274416"/>
            <a:ext cx="365760" cy="1309512"/>
            <a:chOff x="2692399" y="2184397"/>
            <a:chExt cx="274320" cy="982134"/>
          </a:xfrm>
          <a:solidFill>
            <a:schemeClr val="tx1">
              <a:lumMod val="65000"/>
              <a:lumOff val="35000"/>
            </a:schemeClr>
          </a:solidFill>
        </p:grpSpPr>
        <p:sp>
          <p:nvSpPr>
            <p:cNvPr id="533" name="Oval 532">
              <a:extLst>
                <a:ext uri="{FF2B5EF4-FFF2-40B4-BE49-F238E27FC236}">
                  <a16:creationId xmlns:a16="http://schemas.microsoft.com/office/drawing/2014/main" id="{51415316-B0C8-EA46-A7A7-B074CA9A697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34" name="Rectangle 533">
              <a:extLst>
                <a:ext uri="{FF2B5EF4-FFF2-40B4-BE49-F238E27FC236}">
                  <a16:creationId xmlns:a16="http://schemas.microsoft.com/office/drawing/2014/main" id="{A1468857-CFA4-B94B-9471-809B944411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35" name="Group 534">
            <a:extLst>
              <a:ext uri="{FF2B5EF4-FFF2-40B4-BE49-F238E27FC236}">
                <a16:creationId xmlns:a16="http://schemas.microsoft.com/office/drawing/2014/main" id="{590D595E-423E-214F-AC83-6A507EA257AD}"/>
              </a:ext>
            </a:extLst>
          </p:cNvPr>
          <p:cNvGrpSpPr/>
          <p:nvPr/>
        </p:nvGrpSpPr>
        <p:grpSpPr>
          <a:xfrm>
            <a:off x="10636800" y="1442920"/>
            <a:ext cx="365760" cy="1309512"/>
            <a:chOff x="2692399" y="2184397"/>
            <a:chExt cx="274320" cy="982134"/>
          </a:xfrm>
          <a:solidFill>
            <a:schemeClr val="tx1">
              <a:lumMod val="65000"/>
              <a:lumOff val="35000"/>
            </a:schemeClr>
          </a:solidFill>
        </p:grpSpPr>
        <p:sp>
          <p:nvSpPr>
            <p:cNvPr id="536" name="Oval 535">
              <a:extLst>
                <a:ext uri="{FF2B5EF4-FFF2-40B4-BE49-F238E27FC236}">
                  <a16:creationId xmlns:a16="http://schemas.microsoft.com/office/drawing/2014/main" id="{4916EA49-AD56-B64D-AAD5-AA14F0529AF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37" name="Rectangle 536">
              <a:extLst>
                <a:ext uri="{FF2B5EF4-FFF2-40B4-BE49-F238E27FC236}">
                  <a16:creationId xmlns:a16="http://schemas.microsoft.com/office/drawing/2014/main" id="{80528871-5448-E446-9321-4559B67C78D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38" name="Group 537">
            <a:extLst>
              <a:ext uri="{FF2B5EF4-FFF2-40B4-BE49-F238E27FC236}">
                <a16:creationId xmlns:a16="http://schemas.microsoft.com/office/drawing/2014/main" id="{7718A1CE-0056-F441-B092-F84EF4DB7A54}"/>
              </a:ext>
            </a:extLst>
          </p:cNvPr>
          <p:cNvGrpSpPr/>
          <p:nvPr/>
        </p:nvGrpSpPr>
        <p:grpSpPr>
          <a:xfrm>
            <a:off x="9427405" y="3551471"/>
            <a:ext cx="365760" cy="1309512"/>
            <a:chOff x="2692399" y="2184397"/>
            <a:chExt cx="274320" cy="982134"/>
          </a:xfrm>
          <a:solidFill>
            <a:schemeClr val="tx1">
              <a:lumMod val="65000"/>
              <a:lumOff val="35000"/>
            </a:schemeClr>
          </a:solidFill>
        </p:grpSpPr>
        <p:sp>
          <p:nvSpPr>
            <p:cNvPr id="539" name="Oval 538">
              <a:extLst>
                <a:ext uri="{FF2B5EF4-FFF2-40B4-BE49-F238E27FC236}">
                  <a16:creationId xmlns:a16="http://schemas.microsoft.com/office/drawing/2014/main" id="{64152783-7EB5-8B49-9490-E44B1023DC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0" name="Rectangle 539">
              <a:extLst>
                <a:ext uri="{FF2B5EF4-FFF2-40B4-BE49-F238E27FC236}">
                  <a16:creationId xmlns:a16="http://schemas.microsoft.com/office/drawing/2014/main" id="{D0065679-5A83-DA41-9712-DEC336F0E0F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41" name="Lightning Bolt 540">
            <a:extLst>
              <a:ext uri="{FF2B5EF4-FFF2-40B4-BE49-F238E27FC236}">
                <a16:creationId xmlns:a16="http://schemas.microsoft.com/office/drawing/2014/main" id="{50F3AEF8-0E91-7A43-B16B-63E2594C47DF}"/>
              </a:ext>
            </a:extLst>
          </p:cNvPr>
          <p:cNvSpPr/>
          <p:nvPr/>
        </p:nvSpPr>
        <p:spPr bwMode="auto">
          <a:xfrm>
            <a:off x="8397875" y="3095625"/>
            <a:ext cx="76200" cy="109538"/>
          </a:xfrm>
          <a:prstGeom prst="lightningBolt">
            <a:avLst/>
          </a:prstGeom>
          <a:solidFill>
            <a:schemeClr val="tx1">
              <a:lumMod val="65000"/>
              <a:lumOff val="3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549" name="Group 548">
            <a:extLst>
              <a:ext uri="{FF2B5EF4-FFF2-40B4-BE49-F238E27FC236}">
                <a16:creationId xmlns:a16="http://schemas.microsoft.com/office/drawing/2014/main" id="{1761B069-D5D6-F647-B565-A415BFD4F137}"/>
              </a:ext>
            </a:extLst>
          </p:cNvPr>
          <p:cNvGrpSpPr/>
          <p:nvPr/>
        </p:nvGrpSpPr>
        <p:grpSpPr>
          <a:xfrm>
            <a:off x="7073523" y="1833464"/>
            <a:ext cx="471424" cy="1368312"/>
            <a:chOff x="1414123" y="1571676"/>
            <a:chExt cx="353568" cy="1026234"/>
          </a:xfrm>
          <a:solidFill>
            <a:schemeClr val="tx1">
              <a:lumMod val="65000"/>
              <a:lumOff val="35000"/>
            </a:schemeClr>
          </a:solidFill>
        </p:grpSpPr>
        <p:grpSp>
          <p:nvGrpSpPr>
            <p:cNvPr id="550" name="Group 549">
              <a:extLst>
                <a:ext uri="{FF2B5EF4-FFF2-40B4-BE49-F238E27FC236}">
                  <a16:creationId xmlns:a16="http://schemas.microsoft.com/office/drawing/2014/main" id="{A0CA339F-D7CF-2E49-AFD2-088B65C42043}"/>
                </a:ext>
              </a:extLst>
            </p:cNvPr>
            <p:cNvGrpSpPr/>
            <p:nvPr/>
          </p:nvGrpSpPr>
          <p:grpSpPr>
            <a:xfrm>
              <a:off x="1446433" y="1615776"/>
              <a:ext cx="274320" cy="982134"/>
              <a:chOff x="2692399" y="2184397"/>
              <a:chExt cx="274320" cy="982134"/>
            </a:xfrm>
            <a:grpFill/>
          </p:grpSpPr>
          <p:sp>
            <p:nvSpPr>
              <p:cNvPr id="555" name="Oval 554">
                <a:extLst>
                  <a:ext uri="{FF2B5EF4-FFF2-40B4-BE49-F238E27FC236}">
                    <a16:creationId xmlns:a16="http://schemas.microsoft.com/office/drawing/2014/main" id="{FD18741C-F3B6-B443-9FC7-2132100BBB1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6" name="Rectangle 555">
                <a:extLst>
                  <a:ext uri="{FF2B5EF4-FFF2-40B4-BE49-F238E27FC236}">
                    <a16:creationId xmlns:a16="http://schemas.microsoft.com/office/drawing/2014/main" id="{CF43B962-9D1B-A042-93F3-A38C9A5B8D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51" name="Teardrop 550">
              <a:extLst>
                <a:ext uri="{FF2B5EF4-FFF2-40B4-BE49-F238E27FC236}">
                  <a16:creationId xmlns:a16="http://schemas.microsoft.com/office/drawing/2014/main" id="{3DB9060A-1723-9E41-9D5B-C15ED554BAAF}"/>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2" name="Teardrop 551">
              <a:extLst>
                <a:ext uri="{FF2B5EF4-FFF2-40B4-BE49-F238E27FC236}">
                  <a16:creationId xmlns:a16="http://schemas.microsoft.com/office/drawing/2014/main" id="{ACFE47ED-0DFF-A148-A43B-B04DA1BCC9A2}"/>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3" name="Rounded Rectangle 552">
              <a:extLst>
                <a:ext uri="{FF2B5EF4-FFF2-40B4-BE49-F238E27FC236}">
                  <a16:creationId xmlns:a16="http://schemas.microsoft.com/office/drawing/2014/main" id="{889BDD3D-CFDD-F94F-814D-9843B3AC94F4}"/>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4" name="Rounded Rectangle 553">
              <a:extLst>
                <a:ext uri="{FF2B5EF4-FFF2-40B4-BE49-F238E27FC236}">
                  <a16:creationId xmlns:a16="http://schemas.microsoft.com/office/drawing/2014/main" id="{EBF5BF6D-EDCA-974B-A929-0245063FF9F5}"/>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57" name="Group 556">
            <a:extLst>
              <a:ext uri="{FF2B5EF4-FFF2-40B4-BE49-F238E27FC236}">
                <a16:creationId xmlns:a16="http://schemas.microsoft.com/office/drawing/2014/main" id="{305053FC-50D6-6443-B9C5-F3D9886A39D5}"/>
              </a:ext>
            </a:extLst>
          </p:cNvPr>
          <p:cNvGrpSpPr/>
          <p:nvPr/>
        </p:nvGrpSpPr>
        <p:grpSpPr>
          <a:xfrm>
            <a:off x="7922112" y="1389517"/>
            <a:ext cx="365760" cy="1309512"/>
            <a:chOff x="2092152" y="1325314"/>
            <a:chExt cx="274320" cy="982134"/>
          </a:xfrm>
          <a:solidFill>
            <a:schemeClr val="tx1">
              <a:lumMod val="65000"/>
              <a:lumOff val="35000"/>
            </a:schemeClr>
          </a:solidFill>
        </p:grpSpPr>
        <p:grpSp>
          <p:nvGrpSpPr>
            <p:cNvPr id="558" name="Group 557">
              <a:extLst>
                <a:ext uri="{FF2B5EF4-FFF2-40B4-BE49-F238E27FC236}">
                  <a16:creationId xmlns:a16="http://schemas.microsoft.com/office/drawing/2014/main" id="{57C0CF85-7BC2-904B-B1ED-E3E728194EF9}"/>
                </a:ext>
              </a:extLst>
            </p:cNvPr>
            <p:cNvGrpSpPr/>
            <p:nvPr/>
          </p:nvGrpSpPr>
          <p:grpSpPr>
            <a:xfrm>
              <a:off x="2092152" y="1325314"/>
              <a:ext cx="274320" cy="982134"/>
              <a:chOff x="2692399" y="2184397"/>
              <a:chExt cx="274320" cy="982134"/>
            </a:xfrm>
            <a:grpFill/>
          </p:grpSpPr>
          <p:sp>
            <p:nvSpPr>
              <p:cNvPr id="560" name="Oval 559">
                <a:extLst>
                  <a:ext uri="{FF2B5EF4-FFF2-40B4-BE49-F238E27FC236}">
                    <a16:creationId xmlns:a16="http://schemas.microsoft.com/office/drawing/2014/main" id="{3C92C271-41DC-CC4F-92CA-608A5543E5E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1" name="Rectangle 560">
                <a:extLst>
                  <a:ext uri="{FF2B5EF4-FFF2-40B4-BE49-F238E27FC236}">
                    <a16:creationId xmlns:a16="http://schemas.microsoft.com/office/drawing/2014/main" id="{5626ECE4-65BD-5E4D-B709-DFF5129A74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59" name="Heart 558">
              <a:extLst>
                <a:ext uri="{FF2B5EF4-FFF2-40B4-BE49-F238E27FC236}">
                  <a16:creationId xmlns:a16="http://schemas.microsoft.com/office/drawing/2014/main" id="{937F5710-AFE2-6242-A16B-F48A2CBB72F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62" name="Group 561">
            <a:extLst>
              <a:ext uri="{FF2B5EF4-FFF2-40B4-BE49-F238E27FC236}">
                <a16:creationId xmlns:a16="http://schemas.microsoft.com/office/drawing/2014/main" id="{72B08A2E-8971-B74D-8055-504A628F93EA}"/>
              </a:ext>
            </a:extLst>
          </p:cNvPr>
          <p:cNvGrpSpPr/>
          <p:nvPr/>
        </p:nvGrpSpPr>
        <p:grpSpPr>
          <a:xfrm>
            <a:off x="10323617" y="2986505"/>
            <a:ext cx="365760" cy="1309512"/>
            <a:chOff x="2092152" y="1325314"/>
            <a:chExt cx="274320" cy="982134"/>
          </a:xfrm>
          <a:solidFill>
            <a:schemeClr val="tx1">
              <a:lumMod val="65000"/>
              <a:lumOff val="35000"/>
            </a:schemeClr>
          </a:solidFill>
        </p:grpSpPr>
        <p:grpSp>
          <p:nvGrpSpPr>
            <p:cNvPr id="563" name="Group 562">
              <a:extLst>
                <a:ext uri="{FF2B5EF4-FFF2-40B4-BE49-F238E27FC236}">
                  <a16:creationId xmlns:a16="http://schemas.microsoft.com/office/drawing/2014/main" id="{A51DE8BD-C418-A84B-A043-50C3820135FA}"/>
                </a:ext>
              </a:extLst>
            </p:cNvPr>
            <p:cNvGrpSpPr/>
            <p:nvPr/>
          </p:nvGrpSpPr>
          <p:grpSpPr>
            <a:xfrm>
              <a:off x="2092152" y="1325314"/>
              <a:ext cx="274320" cy="982134"/>
              <a:chOff x="2692399" y="2184397"/>
              <a:chExt cx="274320" cy="982134"/>
            </a:xfrm>
            <a:grpFill/>
          </p:grpSpPr>
          <p:sp>
            <p:nvSpPr>
              <p:cNvPr id="565" name="Oval 564">
                <a:extLst>
                  <a:ext uri="{FF2B5EF4-FFF2-40B4-BE49-F238E27FC236}">
                    <a16:creationId xmlns:a16="http://schemas.microsoft.com/office/drawing/2014/main" id="{BE5FA9FD-CAFE-EC4B-870E-B6AA0631D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6" name="Rectangle 565">
                <a:extLst>
                  <a:ext uri="{FF2B5EF4-FFF2-40B4-BE49-F238E27FC236}">
                    <a16:creationId xmlns:a16="http://schemas.microsoft.com/office/drawing/2014/main" id="{2A0CE014-D63B-A14A-85B0-159AEB4E90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64" name="Heart 563">
              <a:extLst>
                <a:ext uri="{FF2B5EF4-FFF2-40B4-BE49-F238E27FC236}">
                  <a16:creationId xmlns:a16="http://schemas.microsoft.com/office/drawing/2014/main" id="{9A9AB1EF-9D89-E240-81F3-20D2167B72A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67" name="Chord 566">
            <a:extLst>
              <a:ext uri="{FF2B5EF4-FFF2-40B4-BE49-F238E27FC236}">
                <a16:creationId xmlns:a16="http://schemas.microsoft.com/office/drawing/2014/main" id="{8220B79A-AC66-594E-9BAA-45DE6B8A50E3}"/>
              </a:ext>
            </a:extLst>
          </p:cNvPr>
          <p:cNvSpPr/>
          <p:nvPr/>
        </p:nvSpPr>
        <p:spPr bwMode="auto">
          <a:xfrm rot="17528077">
            <a:off x="6723856" y="3669507"/>
            <a:ext cx="225425" cy="207962"/>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8" name="Chord 567">
            <a:extLst>
              <a:ext uri="{FF2B5EF4-FFF2-40B4-BE49-F238E27FC236}">
                <a16:creationId xmlns:a16="http://schemas.microsoft.com/office/drawing/2014/main" id="{33C5F5D9-C7C7-134D-A0CC-292E98B6106F}"/>
              </a:ext>
            </a:extLst>
          </p:cNvPr>
          <p:cNvSpPr/>
          <p:nvPr/>
        </p:nvSpPr>
        <p:spPr bwMode="auto">
          <a:xfrm rot="17528077">
            <a:off x="10694195" y="1513681"/>
            <a:ext cx="271462" cy="193675"/>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9" name="TextBox 568">
            <a:extLst>
              <a:ext uri="{FF2B5EF4-FFF2-40B4-BE49-F238E27FC236}">
                <a16:creationId xmlns:a16="http://schemas.microsoft.com/office/drawing/2014/main" id="{86800E63-CB8D-FF4B-B5CF-6FDAA0217A6D}"/>
              </a:ext>
            </a:extLst>
          </p:cNvPr>
          <p:cNvSpPr txBox="1"/>
          <p:nvPr/>
        </p:nvSpPr>
        <p:spPr>
          <a:xfrm>
            <a:off x="5962650" y="3305175"/>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570" name="TextBox 569">
            <a:extLst>
              <a:ext uri="{FF2B5EF4-FFF2-40B4-BE49-F238E27FC236}">
                <a16:creationId xmlns:a16="http://schemas.microsoft.com/office/drawing/2014/main" id="{F3473AE7-ED34-2D4B-8855-4DBE142C7982}"/>
              </a:ext>
            </a:extLst>
          </p:cNvPr>
          <p:cNvSpPr txBox="1"/>
          <p:nvPr/>
        </p:nvSpPr>
        <p:spPr>
          <a:xfrm>
            <a:off x="6416675" y="2303463"/>
            <a:ext cx="587375" cy="46037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571" name="TextBox 570">
            <a:extLst>
              <a:ext uri="{FF2B5EF4-FFF2-40B4-BE49-F238E27FC236}">
                <a16:creationId xmlns:a16="http://schemas.microsoft.com/office/drawing/2014/main" id="{2C515DF5-AFB9-CC45-A4FB-305DFBD81087}"/>
              </a:ext>
            </a:extLst>
          </p:cNvPr>
          <p:cNvSpPr txBox="1"/>
          <p:nvPr/>
        </p:nvSpPr>
        <p:spPr>
          <a:xfrm>
            <a:off x="6515100" y="4251325"/>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572" name="TextBox 571">
            <a:extLst>
              <a:ext uri="{FF2B5EF4-FFF2-40B4-BE49-F238E27FC236}">
                <a16:creationId xmlns:a16="http://schemas.microsoft.com/office/drawing/2014/main" id="{F7448847-0F83-9D44-9069-D768450344D7}"/>
              </a:ext>
            </a:extLst>
          </p:cNvPr>
          <p:cNvSpPr txBox="1"/>
          <p:nvPr/>
        </p:nvSpPr>
        <p:spPr>
          <a:xfrm>
            <a:off x="8658225" y="4894263"/>
            <a:ext cx="585788" cy="46037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574" name="TextBox 573">
            <a:extLst>
              <a:ext uri="{FF2B5EF4-FFF2-40B4-BE49-F238E27FC236}">
                <a16:creationId xmlns:a16="http://schemas.microsoft.com/office/drawing/2014/main" id="{B32CE417-4B63-394A-97F0-1824EF92C034}"/>
              </a:ext>
            </a:extLst>
          </p:cNvPr>
          <p:cNvSpPr txBox="1"/>
          <p:nvPr/>
        </p:nvSpPr>
        <p:spPr>
          <a:xfrm>
            <a:off x="7369175" y="3956050"/>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575" name="TextBox 574">
            <a:extLst>
              <a:ext uri="{FF2B5EF4-FFF2-40B4-BE49-F238E27FC236}">
                <a16:creationId xmlns:a16="http://schemas.microsoft.com/office/drawing/2014/main" id="{37626365-FFD3-714A-BE70-75270892CBD0}"/>
              </a:ext>
            </a:extLst>
          </p:cNvPr>
          <p:cNvSpPr txBox="1"/>
          <p:nvPr/>
        </p:nvSpPr>
        <p:spPr>
          <a:xfrm>
            <a:off x="9315450" y="4214813"/>
            <a:ext cx="585788"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576" name="TextBox 575">
            <a:extLst>
              <a:ext uri="{FF2B5EF4-FFF2-40B4-BE49-F238E27FC236}">
                <a16:creationId xmlns:a16="http://schemas.microsoft.com/office/drawing/2014/main" id="{12C729C5-5340-A045-AF40-AA59CAD24E55}"/>
              </a:ext>
            </a:extLst>
          </p:cNvPr>
          <p:cNvSpPr txBox="1"/>
          <p:nvPr/>
        </p:nvSpPr>
        <p:spPr>
          <a:xfrm>
            <a:off x="8158163" y="3721100"/>
            <a:ext cx="585787"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577" name="TextBox 576">
            <a:extLst>
              <a:ext uri="{FF2B5EF4-FFF2-40B4-BE49-F238E27FC236}">
                <a16:creationId xmlns:a16="http://schemas.microsoft.com/office/drawing/2014/main" id="{8D2CB372-124D-DF42-9828-5700D260D8BF}"/>
              </a:ext>
            </a:extLst>
          </p:cNvPr>
          <p:cNvSpPr txBox="1"/>
          <p:nvPr/>
        </p:nvSpPr>
        <p:spPr>
          <a:xfrm>
            <a:off x="7840663" y="2168525"/>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578" name="TextBox 577">
            <a:extLst>
              <a:ext uri="{FF2B5EF4-FFF2-40B4-BE49-F238E27FC236}">
                <a16:creationId xmlns:a16="http://schemas.microsoft.com/office/drawing/2014/main" id="{D11E0836-C1AF-3543-8EBA-A255ED13C38F}"/>
              </a:ext>
            </a:extLst>
          </p:cNvPr>
          <p:cNvSpPr txBox="1"/>
          <p:nvPr/>
        </p:nvSpPr>
        <p:spPr>
          <a:xfrm>
            <a:off x="7034213" y="2560638"/>
            <a:ext cx="587375"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579" name="TextBox 578">
            <a:extLst>
              <a:ext uri="{FF2B5EF4-FFF2-40B4-BE49-F238E27FC236}">
                <a16:creationId xmlns:a16="http://schemas.microsoft.com/office/drawing/2014/main" id="{AA9DE01E-F2DC-844B-BF0E-F9BB2B8238DE}"/>
              </a:ext>
            </a:extLst>
          </p:cNvPr>
          <p:cNvSpPr txBox="1"/>
          <p:nvPr/>
        </p:nvSpPr>
        <p:spPr>
          <a:xfrm>
            <a:off x="10212388" y="3738563"/>
            <a:ext cx="587375"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580" name="TextBox 579">
            <a:extLst>
              <a:ext uri="{FF2B5EF4-FFF2-40B4-BE49-F238E27FC236}">
                <a16:creationId xmlns:a16="http://schemas.microsoft.com/office/drawing/2014/main" id="{F42F8B0B-2907-5644-8210-D7E41EEEA23F}"/>
              </a:ext>
            </a:extLst>
          </p:cNvPr>
          <p:cNvSpPr txBox="1"/>
          <p:nvPr/>
        </p:nvSpPr>
        <p:spPr>
          <a:xfrm>
            <a:off x="10556875" y="2128838"/>
            <a:ext cx="585788"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597" name="Oval 596">
            <a:extLst>
              <a:ext uri="{FF2B5EF4-FFF2-40B4-BE49-F238E27FC236}">
                <a16:creationId xmlns:a16="http://schemas.microsoft.com/office/drawing/2014/main" id="{F80609CA-4746-CC45-8365-FACC844F432C}"/>
              </a:ext>
            </a:extLst>
          </p:cNvPr>
          <p:cNvSpPr/>
          <p:nvPr/>
        </p:nvSpPr>
        <p:spPr bwMode="auto">
          <a:xfrm>
            <a:off x="8456613" y="3181350"/>
            <a:ext cx="120650" cy="122238"/>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98" name="Oval 597">
            <a:extLst>
              <a:ext uri="{FF2B5EF4-FFF2-40B4-BE49-F238E27FC236}">
                <a16:creationId xmlns:a16="http://schemas.microsoft.com/office/drawing/2014/main" id="{E05CE296-56CC-8A48-8FBB-CEE9F8BF8054}"/>
              </a:ext>
            </a:extLst>
          </p:cNvPr>
          <p:cNvSpPr/>
          <p:nvPr/>
        </p:nvSpPr>
        <p:spPr bwMode="auto">
          <a:xfrm>
            <a:off x="8299450" y="3181350"/>
            <a:ext cx="122238" cy="122238"/>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599" name="Picture 598">
            <a:extLst>
              <a:ext uri="{FF2B5EF4-FFF2-40B4-BE49-F238E27FC236}">
                <a16:creationId xmlns:a16="http://schemas.microsoft.com/office/drawing/2014/main" id="{0F9FD6A9-342E-8C4A-9B4E-89928333FD1E}"/>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a:noFill/>
        </p:spPr>
      </p:pic>
      <p:pic>
        <p:nvPicPr>
          <p:cNvPr id="600" name="Picture 599">
            <a:extLst>
              <a:ext uri="{FF2B5EF4-FFF2-40B4-BE49-F238E27FC236}">
                <a16:creationId xmlns:a16="http://schemas.microsoft.com/office/drawing/2014/main" id="{869671CF-93A3-9F42-8E62-01BB88B2E99A}"/>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a:solidFill>
            <a:schemeClr val="tx1">
              <a:lumMod val="65000"/>
              <a:lumOff val="35000"/>
            </a:schemeClr>
          </a:solidFill>
        </p:spPr>
      </p:pic>
      <p:sp>
        <p:nvSpPr>
          <p:cNvPr id="601" name="Rounded Rectangle 600">
            <a:extLst>
              <a:ext uri="{FF2B5EF4-FFF2-40B4-BE49-F238E27FC236}">
                <a16:creationId xmlns:a16="http://schemas.microsoft.com/office/drawing/2014/main" id="{01885952-9E03-564D-9B5C-BDABC2BEEB44}"/>
              </a:ext>
            </a:extLst>
          </p:cNvPr>
          <p:cNvSpPr/>
          <p:nvPr/>
        </p:nvSpPr>
        <p:spPr bwMode="auto">
          <a:xfrm>
            <a:off x="8931275" y="4321175"/>
            <a:ext cx="131763" cy="82550"/>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02" name="Rounded Rectangle 601">
            <a:extLst>
              <a:ext uri="{FF2B5EF4-FFF2-40B4-BE49-F238E27FC236}">
                <a16:creationId xmlns:a16="http://schemas.microsoft.com/office/drawing/2014/main" id="{8E289C62-779F-5D4D-A277-97B9A81F8C99}"/>
              </a:ext>
            </a:extLst>
          </p:cNvPr>
          <p:cNvSpPr/>
          <p:nvPr/>
        </p:nvSpPr>
        <p:spPr bwMode="auto">
          <a:xfrm>
            <a:off x="8769350" y="4321175"/>
            <a:ext cx="130175" cy="82550"/>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603" name="Picture 602">
            <a:extLst>
              <a:ext uri="{FF2B5EF4-FFF2-40B4-BE49-F238E27FC236}">
                <a16:creationId xmlns:a16="http://schemas.microsoft.com/office/drawing/2014/main" id="{D3523CFF-D3AC-9D47-8662-FBC49325E0D9}"/>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a:noFill/>
        </p:spPr>
      </p:pic>
      <p:grpSp>
        <p:nvGrpSpPr>
          <p:cNvPr id="110634" name="Group 603">
            <a:extLst>
              <a:ext uri="{FF2B5EF4-FFF2-40B4-BE49-F238E27FC236}">
                <a16:creationId xmlns:a16="http://schemas.microsoft.com/office/drawing/2014/main" id="{0C4DE753-D994-0C45-941E-986030027EEA}"/>
              </a:ext>
            </a:extLst>
          </p:cNvPr>
          <p:cNvGrpSpPr>
            <a:grpSpLocks/>
          </p:cNvGrpSpPr>
          <p:nvPr/>
        </p:nvGrpSpPr>
        <p:grpSpPr bwMode="auto">
          <a:xfrm>
            <a:off x="6515100" y="3600450"/>
            <a:ext cx="587375" cy="1309688"/>
            <a:chOff x="4886854" y="2700228"/>
            <a:chExt cx="440075" cy="982134"/>
          </a:xfrm>
        </p:grpSpPr>
        <p:grpSp>
          <p:nvGrpSpPr>
            <p:cNvPr id="605" name="Group 604">
              <a:extLst>
                <a:ext uri="{FF2B5EF4-FFF2-40B4-BE49-F238E27FC236}">
                  <a16:creationId xmlns:a16="http://schemas.microsoft.com/office/drawing/2014/main" id="{26892635-52E9-D749-B617-E151A457729A}"/>
                </a:ext>
              </a:extLst>
            </p:cNvPr>
            <p:cNvGrpSpPr/>
            <p:nvPr/>
          </p:nvGrpSpPr>
          <p:grpSpPr>
            <a:xfrm>
              <a:off x="4970918" y="2700228"/>
              <a:ext cx="274320" cy="982134"/>
              <a:chOff x="2692399" y="2184397"/>
              <a:chExt cx="274320" cy="982134"/>
            </a:xfrm>
            <a:solidFill>
              <a:schemeClr val="accent4"/>
            </a:solidFill>
          </p:grpSpPr>
          <p:sp>
            <p:nvSpPr>
              <p:cNvPr id="608" name="Oval 607">
                <a:extLst>
                  <a:ext uri="{FF2B5EF4-FFF2-40B4-BE49-F238E27FC236}">
                    <a16:creationId xmlns:a16="http://schemas.microsoft.com/office/drawing/2014/main" id="{2084CDB3-0850-2041-8D5C-8E4FF4B799B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09" name="Rectangle 608">
                <a:extLst>
                  <a:ext uri="{FF2B5EF4-FFF2-40B4-BE49-F238E27FC236}">
                    <a16:creationId xmlns:a16="http://schemas.microsoft.com/office/drawing/2014/main" id="{19A42A84-E750-5147-BFE6-B7AE82C2DE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06" name="Chord 605">
              <a:extLst>
                <a:ext uri="{FF2B5EF4-FFF2-40B4-BE49-F238E27FC236}">
                  <a16:creationId xmlns:a16="http://schemas.microsoft.com/office/drawing/2014/main" id="{581D7E98-B84F-B04B-80C1-014493DB132A}"/>
                </a:ext>
              </a:extLst>
            </p:cNvPr>
            <p:cNvSpPr/>
            <p:nvPr/>
          </p:nvSpPr>
          <p:spPr bwMode="auto">
            <a:xfrm rot="17528077">
              <a:off x="5043183" y="2752084"/>
              <a:ext cx="169046" cy="155810"/>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07" name="TextBox 606">
              <a:extLst>
                <a:ext uri="{FF2B5EF4-FFF2-40B4-BE49-F238E27FC236}">
                  <a16:creationId xmlns:a16="http://schemas.microsoft.com/office/drawing/2014/main" id="{1F9B20E5-1920-E34A-890B-052D22114B14}"/>
                </a:ext>
              </a:extLst>
            </p:cNvPr>
            <p:cNvSpPr txBox="1"/>
            <p:nvPr/>
          </p:nvSpPr>
          <p:spPr>
            <a:xfrm>
              <a:off x="4886854" y="3189509"/>
              <a:ext cx="440075"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grpSp>
        <p:nvGrpSpPr>
          <p:cNvPr id="110635" name="Group 618">
            <a:extLst>
              <a:ext uri="{FF2B5EF4-FFF2-40B4-BE49-F238E27FC236}">
                <a16:creationId xmlns:a16="http://schemas.microsoft.com/office/drawing/2014/main" id="{2BA5BBC9-1C15-384D-B92D-E81AFDAAADE5}"/>
              </a:ext>
            </a:extLst>
          </p:cNvPr>
          <p:cNvGrpSpPr>
            <a:grpSpLocks/>
          </p:cNvGrpSpPr>
          <p:nvPr/>
        </p:nvGrpSpPr>
        <p:grpSpPr bwMode="auto">
          <a:xfrm>
            <a:off x="7369175" y="3324225"/>
            <a:ext cx="587375" cy="1309688"/>
            <a:chOff x="5527235" y="2492898"/>
            <a:chExt cx="440075" cy="982134"/>
          </a:xfrm>
        </p:grpSpPr>
        <p:grpSp>
          <p:nvGrpSpPr>
            <p:cNvPr id="110690" name="Group 619">
              <a:extLst>
                <a:ext uri="{FF2B5EF4-FFF2-40B4-BE49-F238E27FC236}">
                  <a16:creationId xmlns:a16="http://schemas.microsoft.com/office/drawing/2014/main" id="{495A3388-0718-2649-810C-15EDE9CF646D}"/>
                </a:ext>
              </a:extLst>
            </p:cNvPr>
            <p:cNvGrpSpPr>
              <a:grpSpLocks/>
            </p:cNvGrpSpPr>
            <p:nvPr/>
          </p:nvGrpSpPr>
          <p:grpSpPr bwMode="auto">
            <a:xfrm>
              <a:off x="5600427" y="2492898"/>
              <a:ext cx="274320" cy="982134"/>
              <a:chOff x="2368178" y="2124654"/>
              <a:chExt cx="274320" cy="982134"/>
            </a:xfrm>
          </p:grpSpPr>
          <p:grpSp>
            <p:nvGrpSpPr>
              <p:cNvPr id="110692" name="Group 621">
                <a:extLst>
                  <a:ext uri="{FF2B5EF4-FFF2-40B4-BE49-F238E27FC236}">
                    <a16:creationId xmlns:a16="http://schemas.microsoft.com/office/drawing/2014/main" id="{830C8D1A-4D2C-C14A-93A8-0F3923A2916D}"/>
                  </a:ext>
                </a:extLst>
              </p:cNvPr>
              <p:cNvGrpSpPr>
                <a:grpSpLocks/>
              </p:cNvGrpSpPr>
              <p:nvPr/>
            </p:nvGrpSpPr>
            <p:grpSpPr bwMode="auto">
              <a:xfrm>
                <a:off x="2368178" y="2124654"/>
                <a:ext cx="274320" cy="982134"/>
                <a:chOff x="2692399" y="2184397"/>
                <a:chExt cx="274320" cy="982134"/>
              </a:xfrm>
            </p:grpSpPr>
            <p:sp>
              <p:nvSpPr>
                <p:cNvPr id="635" name="Oval 634">
                  <a:extLst>
                    <a:ext uri="{FF2B5EF4-FFF2-40B4-BE49-F238E27FC236}">
                      <a16:creationId xmlns:a16="http://schemas.microsoft.com/office/drawing/2014/main" id="{1B33AC7D-733C-E444-A7A7-9D8F5DB9125B}"/>
                    </a:ext>
                  </a:extLst>
                </p:cNvPr>
                <p:cNvSpPr/>
                <p:nvPr/>
              </p:nvSpPr>
              <p:spPr bwMode="auto">
                <a:xfrm>
                  <a:off x="2692949"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36" name="Rectangle 635">
                  <a:extLst>
                    <a:ext uri="{FF2B5EF4-FFF2-40B4-BE49-F238E27FC236}">
                      <a16:creationId xmlns:a16="http://schemas.microsoft.com/office/drawing/2014/main" id="{B75711F8-90E9-5846-96DB-1E68AA069D61}"/>
                    </a:ext>
                  </a:extLst>
                </p:cNvPr>
                <p:cNvSpPr/>
                <p:nvPr/>
              </p:nvSpPr>
              <p:spPr bwMode="auto">
                <a:xfrm>
                  <a:off x="2711979"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93" name="Group 622">
                <a:extLst>
                  <a:ext uri="{FF2B5EF4-FFF2-40B4-BE49-F238E27FC236}">
                    <a16:creationId xmlns:a16="http://schemas.microsoft.com/office/drawing/2014/main" id="{B1B67A4C-9508-D747-A434-A4B341BFD1AD}"/>
                  </a:ext>
                </a:extLst>
              </p:cNvPr>
              <p:cNvGrpSpPr>
                <a:grpSpLocks/>
              </p:cNvGrpSpPr>
              <p:nvPr/>
            </p:nvGrpSpPr>
            <p:grpSpPr bwMode="auto">
              <a:xfrm>
                <a:off x="2368178" y="2240639"/>
                <a:ext cx="274320" cy="113533"/>
                <a:chOff x="1237102" y="1657048"/>
                <a:chExt cx="1598445" cy="433900"/>
              </a:xfrm>
            </p:grpSpPr>
            <p:grpSp>
              <p:nvGrpSpPr>
                <p:cNvPr id="110694" name="Group 623">
                  <a:extLst>
                    <a:ext uri="{FF2B5EF4-FFF2-40B4-BE49-F238E27FC236}">
                      <a16:creationId xmlns:a16="http://schemas.microsoft.com/office/drawing/2014/main" id="{767D3702-6110-B04C-A8A8-1D26412B15C2}"/>
                    </a:ext>
                  </a:extLst>
                </p:cNvPr>
                <p:cNvGrpSpPr>
                  <a:grpSpLocks/>
                </p:cNvGrpSpPr>
                <p:nvPr/>
              </p:nvGrpSpPr>
              <p:grpSpPr bwMode="auto">
                <a:xfrm>
                  <a:off x="1517980" y="1688757"/>
                  <a:ext cx="1070783" cy="402191"/>
                  <a:chOff x="1517980" y="1688757"/>
                  <a:chExt cx="1070783" cy="402191"/>
                </a:xfrm>
              </p:grpSpPr>
              <p:sp>
                <p:nvSpPr>
                  <p:cNvPr id="629" name="Oval 628">
                    <a:extLst>
                      <a:ext uri="{FF2B5EF4-FFF2-40B4-BE49-F238E27FC236}">
                        <a16:creationId xmlns:a16="http://schemas.microsoft.com/office/drawing/2014/main" id="{39D754C2-97FA-9B4A-AB78-252EB08B8E1B}"/>
                      </a:ext>
                    </a:extLst>
                  </p:cNvPr>
                  <p:cNvSpPr/>
                  <p:nvPr/>
                </p:nvSpPr>
                <p:spPr bwMode="auto">
                  <a:xfrm>
                    <a:off x="1579903" y="1686949"/>
                    <a:ext cx="949478"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30" name="Rectangle 629">
                    <a:extLst>
                      <a:ext uri="{FF2B5EF4-FFF2-40B4-BE49-F238E27FC236}">
                        <a16:creationId xmlns:a16="http://schemas.microsoft.com/office/drawing/2014/main" id="{F249B3E4-C1D3-0A4F-9E5C-7C1268A64604}"/>
                      </a:ext>
                    </a:extLst>
                  </p:cNvPr>
                  <p:cNvSpPr/>
                  <p:nvPr/>
                </p:nvSpPr>
                <p:spPr bwMode="auto">
                  <a:xfrm>
                    <a:off x="2397703" y="1686949"/>
                    <a:ext cx="18712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31" name="Rectangle 630">
                    <a:extLst>
                      <a:ext uri="{FF2B5EF4-FFF2-40B4-BE49-F238E27FC236}">
                        <a16:creationId xmlns:a16="http://schemas.microsoft.com/office/drawing/2014/main" id="{E24786A3-12F0-1D48-8B79-3EF0192CD6F0}"/>
                      </a:ext>
                    </a:extLst>
                  </p:cNvPr>
                  <p:cNvSpPr/>
                  <p:nvPr/>
                </p:nvSpPr>
                <p:spPr bwMode="auto">
                  <a:xfrm>
                    <a:off x="1517526" y="1696048"/>
                    <a:ext cx="18712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702" name="Straight Connector 631">
                    <a:extLst>
                      <a:ext uri="{FF2B5EF4-FFF2-40B4-BE49-F238E27FC236}">
                        <a16:creationId xmlns:a16="http://schemas.microsoft.com/office/drawing/2014/main" id="{CB30BD43-2D27-004E-B7F8-EFCAFD568A1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703" name="Straight Connector 632">
                    <a:extLst>
                      <a:ext uri="{FF2B5EF4-FFF2-40B4-BE49-F238E27FC236}">
                        <a16:creationId xmlns:a16="http://schemas.microsoft.com/office/drawing/2014/main" id="{EA1CADF2-E084-3841-86FF-0273E1F16ED3}"/>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704" name="Straight Connector 633">
                    <a:extLst>
                      <a:ext uri="{FF2B5EF4-FFF2-40B4-BE49-F238E27FC236}">
                        <a16:creationId xmlns:a16="http://schemas.microsoft.com/office/drawing/2014/main" id="{408D60DA-8E7D-6C46-8C82-6D0BB9D402C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25" name="Straight Connector 624">
                  <a:extLst>
                    <a:ext uri="{FF2B5EF4-FFF2-40B4-BE49-F238E27FC236}">
                      <a16:creationId xmlns:a16="http://schemas.microsoft.com/office/drawing/2014/main" id="{548F4FBE-D241-744B-A5FD-6559AC16393A}"/>
                    </a:ext>
                  </a:extLst>
                </p:cNvPr>
                <p:cNvCxnSpPr/>
                <p:nvPr/>
              </p:nvCxnSpPr>
              <p:spPr bwMode="auto">
                <a:xfrm flipV="1">
                  <a:off x="2328399" y="1686949"/>
                  <a:ext cx="50592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6" name="Straight Connector 625">
                  <a:extLst>
                    <a:ext uri="{FF2B5EF4-FFF2-40B4-BE49-F238E27FC236}">
                      <a16:creationId xmlns:a16="http://schemas.microsoft.com/office/drawing/2014/main" id="{6FF642D0-AF7D-774B-87D5-988B78EB665C}"/>
                    </a:ext>
                  </a:extLst>
                </p:cNvPr>
                <p:cNvCxnSpPr/>
                <p:nvPr/>
              </p:nvCxnSpPr>
              <p:spPr bwMode="auto">
                <a:xfrm flipV="1">
                  <a:off x="2349189" y="1750644"/>
                  <a:ext cx="485136"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7" name="Straight Connector 626">
                  <a:extLst>
                    <a:ext uri="{FF2B5EF4-FFF2-40B4-BE49-F238E27FC236}">
                      <a16:creationId xmlns:a16="http://schemas.microsoft.com/office/drawing/2014/main" id="{4900F193-9341-274A-BE49-5E03D2C041E6}"/>
                    </a:ext>
                  </a:extLst>
                </p:cNvPr>
                <p:cNvCxnSpPr/>
                <p:nvPr/>
              </p:nvCxnSpPr>
              <p:spPr bwMode="auto">
                <a:xfrm flipH="1" flipV="1">
                  <a:off x="1240306" y="1655102"/>
                  <a:ext cx="526719"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8" name="Straight Connector 627">
                  <a:extLst>
                    <a:ext uri="{FF2B5EF4-FFF2-40B4-BE49-F238E27FC236}">
                      <a16:creationId xmlns:a16="http://schemas.microsoft.com/office/drawing/2014/main" id="{C7278FEF-57A5-4B47-86A6-2C16936FDE29}"/>
                    </a:ext>
                  </a:extLst>
                </p:cNvPr>
                <p:cNvCxnSpPr/>
                <p:nvPr/>
              </p:nvCxnSpPr>
              <p:spPr bwMode="auto">
                <a:xfrm flipH="1" flipV="1">
                  <a:off x="1240306" y="1750644"/>
                  <a:ext cx="533652"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621" name="TextBox 620">
              <a:extLst>
                <a:ext uri="{FF2B5EF4-FFF2-40B4-BE49-F238E27FC236}">
                  <a16:creationId xmlns:a16="http://schemas.microsoft.com/office/drawing/2014/main" id="{46E00C61-8004-154B-8EED-6466665587A3}"/>
                </a:ext>
              </a:extLst>
            </p:cNvPr>
            <p:cNvSpPr txBox="1"/>
            <p:nvPr/>
          </p:nvSpPr>
          <p:spPr>
            <a:xfrm>
              <a:off x="5527235" y="2966703"/>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110636" name="Group 636">
            <a:extLst>
              <a:ext uri="{FF2B5EF4-FFF2-40B4-BE49-F238E27FC236}">
                <a16:creationId xmlns:a16="http://schemas.microsoft.com/office/drawing/2014/main" id="{87E7B53E-0734-C542-9F51-1C53E2B60E8A}"/>
              </a:ext>
            </a:extLst>
          </p:cNvPr>
          <p:cNvGrpSpPr>
            <a:grpSpLocks/>
          </p:cNvGrpSpPr>
          <p:nvPr/>
        </p:nvGrpSpPr>
        <p:grpSpPr bwMode="auto">
          <a:xfrm>
            <a:off x="7034213" y="1833563"/>
            <a:ext cx="587375" cy="1368425"/>
            <a:chOff x="5275665" y="1375098"/>
            <a:chExt cx="440075" cy="1026234"/>
          </a:xfrm>
        </p:grpSpPr>
        <p:grpSp>
          <p:nvGrpSpPr>
            <p:cNvPr id="110681" name="Group 637">
              <a:extLst>
                <a:ext uri="{FF2B5EF4-FFF2-40B4-BE49-F238E27FC236}">
                  <a16:creationId xmlns:a16="http://schemas.microsoft.com/office/drawing/2014/main" id="{5A761B00-DEF0-9B40-A124-38E09C7F23A6}"/>
                </a:ext>
              </a:extLst>
            </p:cNvPr>
            <p:cNvGrpSpPr>
              <a:grpSpLocks/>
            </p:cNvGrpSpPr>
            <p:nvPr/>
          </p:nvGrpSpPr>
          <p:grpSpPr bwMode="auto">
            <a:xfrm>
              <a:off x="5305142" y="1375098"/>
              <a:ext cx="353568" cy="1026234"/>
              <a:chOff x="1414123" y="1571676"/>
              <a:chExt cx="353568" cy="1026234"/>
            </a:xfrm>
          </p:grpSpPr>
          <p:grpSp>
            <p:nvGrpSpPr>
              <p:cNvPr id="110683" name="Group 639">
                <a:extLst>
                  <a:ext uri="{FF2B5EF4-FFF2-40B4-BE49-F238E27FC236}">
                    <a16:creationId xmlns:a16="http://schemas.microsoft.com/office/drawing/2014/main" id="{83CB8914-8B85-8A47-ACB4-F26BB8941476}"/>
                  </a:ext>
                </a:extLst>
              </p:cNvPr>
              <p:cNvGrpSpPr>
                <a:grpSpLocks/>
              </p:cNvGrpSpPr>
              <p:nvPr/>
            </p:nvGrpSpPr>
            <p:grpSpPr bwMode="auto">
              <a:xfrm>
                <a:off x="1446433" y="1615776"/>
                <a:ext cx="274320" cy="982134"/>
                <a:chOff x="2692399" y="2184397"/>
                <a:chExt cx="274320" cy="982134"/>
              </a:xfrm>
            </p:grpSpPr>
            <p:sp>
              <p:nvSpPr>
                <p:cNvPr id="645" name="Oval 644">
                  <a:extLst>
                    <a:ext uri="{FF2B5EF4-FFF2-40B4-BE49-F238E27FC236}">
                      <a16:creationId xmlns:a16="http://schemas.microsoft.com/office/drawing/2014/main" id="{3D94B621-23F4-A048-A2B8-7297F0B4BD27}"/>
                    </a:ext>
                  </a:extLst>
                </p:cNvPr>
                <p:cNvSpPr/>
                <p:nvPr/>
              </p:nvSpPr>
              <p:spPr bwMode="auto">
                <a:xfrm>
                  <a:off x="2692460" y="2184346"/>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6" name="Rectangle 645">
                  <a:extLst>
                    <a:ext uri="{FF2B5EF4-FFF2-40B4-BE49-F238E27FC236}">
                      <a16:creationId xmlns:a16="http://schemas.microsoft.com/office/drawing/2014/main" id="{5721F078-94D8-A743-BFA7-750E3E2805BC}"/>
                    </a:ext>
                  </a:extLst>
                </p:cNvPr>
                <p:cNvSpPr/>
                <p:nvPr/>
              </p:nvSpPr>
              <p:spPr bwMode="auto">
                <a:xfrm>
                  <a:off x="2711491"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41" name="Teardrop 640">
                <a:extLst>
                  <a:ext uri="{FF2B5EF4-FFF2-40B4-BE49-F238E27FC236}">
                    <a16:creationId xmlns:a16="http://schemas.microsoft.com/office/drawing/2014/main" id="{7E974072-1708-8E47-A033-FD8680724CC0}"/>
                  </a:ext>
                </a:extLst>
              </p:cNvPr>
              <p:cNvSpPr/>
              <p:nvPr/>
            </p:nvSpPr>
            <p:spPr bwMode="auto">
              <a:xfrm>
                <a:off x="1414381" y="1571676"/>
                <a:ext cx="174841"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2" name="Teardrop 641">
                <a:extLst>
                  <a:ext uri="{FF2B5EF4-FFF2-40B4-BE49-F238E27FC236}">
                    <a16:creationId xmlns:a16="http://schemas.microsoft.com/office/drawing/2014/main" id="{07A7AE41-4152-9C4D-9BD9-491F6AA41E80}"/>
                  </a:ext>
                </a:extLst>
              </p:cNvPr>
              <p:cNvSpPr/>
              <p:nvPr/>
            </p:nvSpPr>
            <p:spPr bwMode="auto">
              <a:xfrm rot="16200000">
                <a:off x="1601650" y="1533081"/>
                <a:ext cx="127386"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3" name="Rounded Rectangle 642">
                <a:extLst>
                  <a:ext uri="{FF2B5EF4-FFF2-40B4-BE49-F238E27FC236}">
                    <a16:creationId xmlns:a16="http://schemas.microsoft.com/office/drawing/2014/main" id="{9DDDACDD-84E8-B548-9218-BAA6830C8E17}"/>
                  </a:ext>
                </a:extLst>
              </p:cNvPr>
              <p:cNvSpPr/>
              <p:nvPr/>
            </p:nvSpPr>
            <p:spPr bwMode="auto">
              <a:xfrm>
                <a:off x="1597547" y="1703824"/>
                <a:ext cx="98720"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4" name="Rounded Rectangle 643">
                <a:extLst>
                  <a:ext uri="{FF2B5EF4-FFF2-40B4-BE49-F238E27FC236}">
                    <a16:creationId xmlns:a16="http://schemas.microsoft.com/office/drawing/2014/main" id="{82E1156A-F0A6-BB44-BE62-F82DE08B3A4A}"/>
                  </a:ext>
                </a:extLst>
              </p:cNvPr>
              <p:cNvSpPr/>
              <p:nvPr/>
            </p:nvSpPr>
            <p:spPr bwMode="auto">
              <a:xfrm>
                <a:off x="1475040" y="1703824"/>
                <a:ext cx="9871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39" name="TextBox 638">
              <a:extLst>
                <a:ext uri="{FF2B5EF4-FFF2-40B4-BE49-F238E27FC236}">
                  <a16:creationId xmlns:a16="http://schemas.microsoft.com/office/drawing/2014/main" id="{E51950E2-BB77-2246-8270-05C658B5F544}"/>
                </a:ext>
              </a:extLst>
            </p:cNvPr>
            <p:cNvSpPr txBox="1"/>
            <p:nvPr/>
          </p:nvSpPr>
          <p:spPr>
            <a:xfrm>
              <a:off x="5275665" y="1920359"/>
              <a:ext cx="440075" cy="34644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10637" name="Group 663">
            <a:extLst>
              <a:ext uri="{FF2B5EF4-FFF2-40B4-BE49-F238E27FC236}">
                <a16:creationId xmlns:a16="http://schemas.microsoft.com/office/drawing/2014/main" id="{45346073-AFF5-6344-BFCA-8B3619080669}"/>
              </a:ext>
            </a:extLst>
          </p:cNvPr>
          <p:cNvGrpSpPr>
            <a:grpSpLocks/>
          </p:cNvGrpSpPr>
          <p:nvPr/>
        </p:nvGrpSpPr>
        <p:grpSpPr bwMode="auto">
          <a:xfrm>
            <a:off x="8164513" y="3052763"/>
            <a:ext cx="573087" cy="1309687"/>
            <a:chOff x="6123576" y="2289538"/>
            <a:chExt cx="429445" cy="982134"/>
          </a:xfrm>
        </p:grpSpPr>
        <p:grpSp>
          <p:nvGrpSpPr>
            <p:cNvPr id="665" name="Group 664">
              <a:extLst>
                <a:ext uri="{FF2B5EF4-FFF2-40B4-BE49-F238E27FC236}">
                  <a16:creationId xmlns:a16="http://schemas.microsoft.com/office/drawing/2014/main" id="{AA08B807-063F-8848-887F-CCD046406044}"/>
                </a:ext>
              </a:extLst>
            </p:cNvPr>
            <p:cNvGrpSpPr/>
            <p:nvPr/>
          </p:nvGrpSpPr>
          <p:grpSpPr>
            <a:xfrm>
              <a:off x="6187190" y="2289538"/>
              <a:ext cx="274320" cy="982134"/>
              <a:chOff x="2692399" y="2184397"/>
              <a:chExt cx="274320" cy="982134"/>
            </a:xfrm>
            <a:solidFill>
              <a:schemeClr val="accent4"/>
            </a:solidFill>
          </p:grpSpPr>
          <p:sp>
            <p:nvSpPr>
              <p:cNvPr id="670" name="Oval 669">
                <a:extLst>
                  <a:ext uri="{FF2B5EF4-FFF2-40B4-BE49-F238E27FC236}">
                    <a16:creationId xmlns:a16="http://schemas.microsoft.com/office/drawing/2014/main" id="{BF226F73-F9AD-3F45-B27C-5336762A5D3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1" name="Rectangle 670">
                <a:extLst>
                  <a:ext uri="{FF2B5EF4-FFF2-40B4-BE49-F238E27FC236}">
                    <a16:creationId xmlns:a16="http://schemas.microsoft.com/office/drawing/2014/main" id="{1A760778-915A-DD4F-83A8-7712F8B2DE9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66" name="Lightning Bolt 665">
              <a:extLst>
                <a:ext uri="{FF2B5EF4-FFF2-40B4-BE49-F238E27FC236}">
                  <a16:creationId xmlns:a16="http://schemas.microsoft.com/office/drawing/2014/main" id="{C2CEFF8C-BE13-B241-9AEC-B7A091659A9E}"/>
                </a:ext>
              </a:extLst>
            </p:cNvPr>
            <p:cNvSpPr/>
            <p:nvPr/>
          </p:nvSpPr>
          <p:spPr bwMode="auto">
            <a:xfrm>
              <a:off x="6298447" y="2321680"/>
              <a:ext cx="57101" cy="82143"/>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7" name="TextBox 666">
              <a:extLst>
                <a:ext uri="{FF2B5EF4-FFF2-40B4-BE49-F238E27FC236}">
                  <a16:creationId xmlns:a16="http://schemas.microsoft.com/office/drawing/2014/main" id="{47B9D23E-14A9-5641-8E0E-96AE4BCB15E0}"/>
                </a:ext>
              </a:extLst>
            </p:cNvPr>
            <p:cNvSpPr txBox="1"/>
            <p:nvPr/>
          </p:nvSpPr>
          <p:spPr>
            <a:xfrm>
              <a:off x="6123576" y="2790724"/>
              <a:ext cx="42944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668" name="Oval 667">
              <a:extLst>
                <a:ext uri="{FF2B5EF4-FFF2-40B4-BE49-F238E27FC236}">
                  <a16:creationId xmlns:a16="http://schemas.microsoft.com/office/drawing/2014/main" id="{B803F67C-30DC-FA4A-8EC9-BF46A0D4502A}"/>
                </a:ext>
              </a:extLst>
            </p:cNvPr>
            <p:cNvSpPr/>
            <p:nvPr/>
          </p:nvSpPr>
          <p:spPr bwMode="auto">
            <a:xfrm>
              <a:off x="6342462" y="2385965"/>
              <a:ext cx="9041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9" name="Oval 668">
              <a:extLst>
                <a:ext uri="{FF2B5EF4-FFF2-40B4-BE49-F238E27FC236}">
                  <a16:creationId xmlns:a16="http://schemas.microsoft.com/office/drawing/2014/main" id="{EB659365-067E-944E-9A30-733A6489C912}"/>
                </a:ext>
              </a:extLst>
            </p:cNvPr>
            <p:cNvSpPr/>
            <p:nvPr/>
          </p:nvSpPr>
          <p:spPr bwMode="auto">
            <a:xfrm>
              <a:off x="6224692" y="2385965"/>
              <a:ext cx="9160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38" name="Group 671">
            <a:extLst>
              <a:ext uri="{FF2B5EF4-FFF2-40B4-BE49-F238E27FC236}">
                <a16:creationId xmlns:a16="http://schemas.microsoft.com/office/drawing/2014/main" id="{F3AFDEEA-D8BC-CC45-A78E-E9D1B8D90AB5}"/>
              </a:ext>
            </a:extLst>
          </p:cNvPr>
          <p:cNvGrpSpPr>
            <a:grpSpLocks/>
          </p:cNvGrpSpPr>
          <p:nvPr/>
        </p:nvGrpSpPr>
        <p:grpSpPr bwMode="auto">
          <a:xfrm>
            <a:off x="9288463" y="3460750"/>
            <a:ext cx="612775" cy="1400175"/>
            <a:chOff x="6966521" y="2595951"/>
            <a:chExt cx="459883" cy="1049786"/>
          </a:xfrm>
        </p:grpSpPr>
        <p:grpSp>
          <p:nvGrpSpPr>
            <p:cNvPr id="110672" name="Group 672">
              <a:extLst>
                <a:ext uri="{FF2B5EF4-FFF2-40B4-BE49-F238E27FC236}">
                  <a16:creationId xmlns:a16="http://schemas.microsoft.com/office/drawing/2014/main" id="{D5A78EC6-BE20-4C44-AA86-CBCC1E009152}"/>
                </a:ext>
              </a:extLst>
            </p:cNvPr>
            <p:cNvGrpSpPr>
              <a:grpSpLocks/>
            </p:cNvGrpSpPr>
            <p:nvPr/>
          </p:nvGrpSpPr>
          <p:grpSpPr bwMode="auto">
            <a:xfrm>
              <a:off x="6986329" y="2663603"/>
              <a:ext cx="440075" cy="982134"/>
              <a:chOff x="6986329" y="2663603"/>
              <a:chExt cx="440075" cy="982134"/>
            </a:xfrm>
          </p:grpSpPr>
          <p:grpSp>
            <p:nvGrpSpPr>
              <p:cNvPr id="675" name="Group 674">
                <a:extLst>
                  <a:ext uri="{FF2B5EF4-FFF2-40B4-BE49-F238E27FC236}">
                    <a16:creationId xmlns:a16="http://schemas.microsoft.com/office/drawing/2014/main" id="{A9A175CB-8267-1342-8E25-3FA160B8068D}"/>
                  </a:ext>
                </a:extLst>
              </p:cNvPr>
              <p:cNvGrpSpPr/>
              <p:nvPr/>
            </p:nvGrpSpPr>
            <p:grpSpPr>
              <a:xfrm>
                <a:off x="7070554" y="2663603"/>
                <a:ext cx="274320" cy="982134"/>
                <a:chOff x="2692399" y="2184397"/>
                <a:chExt cx="274320" cy="982134"/>
              </a:xfrm>
              <a:solidFill>
                <a:schemeClr val="accent4"/>
              </a:solidFill>
            </p:grpSpPr>
            <p:sp>
              <p:nvSpPr>
                <p:cNvPr id="677" name="Oval 676">
                  <a:extLst>
                    <a:ext uri="{FF2B5EF4-FFF2-40B4-BE49-F238E27FC236}">
                      <a16:creationId xmlns:a16="http://schemas.microsoft.com/office/drawing/2014/main" id="{CF608C32-678E-8C43-B487-78D9D56849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8" name="Rectangle 677">
                  <a:extLst>
                    <a:ext uri="{FF2B5EF4-FFF2-40B4-BE49-F238E27FC236}">
                      <a16:creationId xmlns:a16="http://schemas.microsoft.com/office/drawing/2014/main" id="{A97FE131-371C-714F-802C-12D84872DE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76" name="TextBox 675">
                <a:extLst>
                  <a:ext uri="{FF2B5EF4-FFF2-40B4-BE49-F238E27FC236}">
                    <a16:creationId xmlns:a16="http://schemas.microsoft.com/office/drawing/2014/main" id="{E70058B8-CEFE-7849-97E0-E7249864801D}"/>
                  </a:ext>
                </a:extLst>
              </p:cNvPr>
              <p:cNvSpPr txBox="1"/>
              <p:nvPr/>
            </p:nvSpPr>
            <p:spPr>
              <a:xfrm>
                <a:off x="6986775" y="3161312"/>
                <a:ext cx="439629" cy="345168"/>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grpSp>
        <p:pic>
          <p:nvPicPr>
            <p:cNvPr id="674" name="Picture 673">
              <a:extLst>
                <a:ext uri="{FF2B5EF4-FFF2-40B4-BE49-F238E27FC236}">
                  <a16:creationId xmlns:a16="http://schemas.microsoft.com/office/drawing/2014/main" id="{3FDAF424-737C-984A-BB9A-8C47B02F9D13}"/>
                </a:ext>
              </a:extLst>
            </p:cNvPr>
            <p:cNvPicPr>
              <a:picLocks noChangeAspect="1"/>
            </p:cNvPicPr>
            <p:nvPr/>
          </p:nvPicPr>
          <p:blipFill>
            <a:blip r:embed="rId6">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110639" name="Group 678">
            <a:extLst>
              <a:ext uri="{FF2B5EF4-FFF2-40B4-BE49-F238E27FC236}">
                <a16:creationId xmlns:a16="http://schemas.microsoft.com/office/drawing/2014/main" id="{49CBF3D6-F81B-A440-BBCA-983EDF024074}"/>
              </a:ext>
            </a:extLst>
          </p:cNvPr>
          <p:cNvGrpSpPr>
            <a:grpSpLocks/>
          </p:cNvGrpSpPr>
          <p:nvPr/>
        </p:nvGrpSpPr>
        <p:grpSpPr bwMode="auto">
          <a:xfrm>
            <a:off x="8658225" y="4275138"/>
            <a:ext cx="585788" cy="1308100"/>
            <a:chOff x="6493470" y="3205812"/>
            <a:chExt cx="440075" cy="982134"/>
          </a:xfrm>
        </p:grpSpPr>
        <p:grpSp>
          <p:nvGrpSpPr>
            <p:cNvPr id="110666" name="Group 679">
              <a:extLst>
                <a:ext uri="{FF2B5EF4-FFF2-40B4-BE49-F238E27FC236}">
                  <a16:creationId xmlns:a16="http://schemas.microsoft.com/office/drawing/2014/main" id="{8A796844-F683-4B42-9BD2-5A58ABC477A2}"/>
                </a:ext>
              </a:extLst>
            </p:cNvPr>
            <p:cNvGrpSpPr>
              <a:grpSpLocks/>
            </p:cNvGrpSpPr>
            <p:nvPr/>
          </p:nvGrpSpPr>
          <p:grpSpPr bwMode="auto">
            <a:xfrm>
              <a:off x="6493470" y="3205812"/>
              <a:ext cx="440075" cy="982134"/>
              <a:chOff x="6493470" y="3205812"/>
              <a:chExt cx="440075" cy="982134"/>
            </a:xfrm>
          </p:grpSpPr>
          <p:grpSp>
            <p:nvGrpSpPr>
              <p:cNvPr id="684" name="Group 683">
                <a:extLst>
                  <a:ext uri="{FF2B5EF4-FFF2-40B4-BE49-F238E27FC236}">
                    <a16:creationId xmlns:a16="http://schemas.microsoft.com/office/drawing/2014/main" id="{42FA42F0-191A-FD49-B631-75243C663C0B}"/>
                  </a:ext>
                </a:extLst>
              </p:cNvPr>
              <p:cNvGrpSpPr/>
              <p:nvPr/>
            </p:nvGrpSpPr>
            <p:grpSpPr>
              <a:xfrm>
                <a:off x="6552961" y="3205812"/>
                <a:ext cx="274320" cy="982134"/>
                <a:chOff x="2692399" y="2184397"/>
                <a:chExt cx="274320" cy="982134"/>
              </a:xfrm>
              <a:solidFill>
                <a:schemeClr val="accent4"/>
              </a:solidFill>
            </p:grpSpPr>
            <p:sp>
              <p:nvSpPr>
                <p:cNvPr id="686" name="Oval 685">
                  <a:extLst>
                    <a:ext uri="{FF2B5EF4-FFF2-40B4-BE49-F238E27FC236}">
                      <a16:creationId xmlns:a16="http://schemas.microsoft.com/office/drawing/2014/main" id="{3E4C1199-ADAA-3345-8942-F20D4F4D6E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7" name="Rectangle 686">
                  <a:extLst>
                    <a:ext uri="{FF2B5EF4-FFF2-40B4-BE49-F238E27FC236}">
                      <a16:creationId xmlns:a16="http://schemas.microsoft.com/office/drawing/2014/main" id="{853B8CF6-D2DE-D948-B280-2043DF2BB6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85" name="TextBox 684">
                <a:extLst>
                  <a:ext uri="{FF2B5EF4-FFF2-40B4-BE49-F238E27FC236}">
                    <a16:creationId xmlns:a16="http://schemas.microsoft.com/office/drawing/2014/main" id="{55F341E3-B8F3-984B-8FDA-5AF0F86F0C50}"/>
                  </a:ext>
                </a:extLst>
              </p:cNvPr>
              <p:cNvSpPr txBox="1"/>
              <p:nvPr/>
            </p:nvSpPr>
            <p:spPr>
              <a:xfrm>
                <a:off x="6493470" y="3670657"/>
                <a:ext cx="440075" cy="34565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681" name="Picture 680">
              <a:extLst>
                <a:ext uri="{FF2B5EF4-FFF2-40B4-BE49-F238E27FC236}">
                  <a16:creationId xmlns:a16="http://schemas.microsoft.com/office/drawing/2014/main" id="{3891E59F-4513-D747-8C93-C1F557EAC67D}"/>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682" name="Rounded Rectangle 681">
              <a:extLst>
                <a:ext uri="{FF2B5EF4-FFF2-40B4-BE49-F238E27FC236}">
                  <a16:creationId xmlns:a16="http://schemas.microsoft.com/office/drawing/2014/main" id="{D2990B7C-321C-1A4E-B0C3-C0D0A65DF012}"/>
                </a:ext>
              </a:extLst>
            </p:cNvPr>
            <p:cNvSpPr/>
            <p:nvPr/>
          </p:nvSpPr>
          <p:spPr bwMode="auto">
            <a:xfrm>
              <a:off x="6698600" y="3241569"/>
              <a:ext cx="98987"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3" name="Rounded Rectangle 682">
              <a:extLst>
                <a:ext uri="{FF2B5EF4-FFF2-40B4-BE49-F238E27FC236}">
                  <a16:creationId xmlns:a16="http://schemas.microsoft.com/office/drawing/2014/main" id="{A31C38D7-1CB2-9A4E-9866-C8DB62D34A81}"/>
                </a:ext>
              </a:extLst>
            </p:cNvPr>
            <p:cNvSpPr/>
            <p:nvPr/>
          </p:nvSpPr>
          <p:spPr bwMode="auto">
            <a:xfrm>
              <a:off x="6576953" y="3241569"/>
              <a:ext cx="97794"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40" name="Group 687">
            <a:extLst>
              <a:ext uri="{FF2B5EF4-FFF2-40B4-BE49-F238E27FC236}">
                <a16:creationId xmlns:a16="http://schemas.microsoft.com/office/drawing/2014/main" id="{A105F175-8DCA-5C47-B0A4-C7C9BD34DB92}"/>
              </a:ext>
            </a:extLst>
          </p:cNvPr>
          <p:cNvGrpSpPr>
            <a:grpSpLocks/>
          </p:cNvGrpSpPr>
          <p:nvPr/>
        </p:nvGrpSpPr>
        <p:grpSpPr bwMode="auto">
          <a:xfrm>
            <a:off x="8820150" y="2160588"/>
            <a:ext cx="612775" cy="1308100"/>
            <a:chOff x="6615479" y="1619954"/>
            <a:chExt cx="459116" cy="982134"/>
          </a:xfrm>
        </p:grpSpPr>
        <p:grpSp>
          <p:nvGrpSpPr>
            <p:cNvPr id="110650" name="Group 688">
              <a:extLst>
                <a:ext uri="{FF2B5EF4-FFF2-40B4-BE49-F238E27FC236}">
                  <a16:creationId xmlns:a16="http://schemas.microsoft.com/office/drawing/2014/main" id="{BF988687-A7FD-FF44-92F1-913789D09797}"/>
                </a:ext>
              </a:extLst>
            </p:cNvPr>
            <p:cNvGrpSpPr>
              <a:grpSpLocks/>
            </p:cNvGrpSpPr>
            <p:nvPr/>
          </p:nvGrpSpPr>
          <p:grpSpPr bwMode="auto">
            <a:xfrm>
              <a:off x="6695345" y="1619954"/>
              <a:ext cx="274320" cy="982134"/>
              <a:chOff x="2692399" y="2184397"/>
              <a:chExt cx="274320" cy="982134"/>
            </a:xfrm>
          </p:grpSpPr>
          <p:sp>
            <p:nvSpPr>
              <p:cNvPr id="703" name="Oval 702">
                <a:extLst>
                  <a:ext uri="{FF2B5EF4-FFF2-40B4-BE49-F238E27FC236}">
                    <a16:creationId xmlns:a16="http://schemas.microsoft.com/office/drawing/2014/main" id="{7AB9EDA4-B963-004F-97F0-2E8451320CB5}"/>
                  </a:ext>
                </a:extLst>
              </p:cNvPr>
              <p:cNvSpPr/>
              <p:nvPr/>
            </p:nvSpPr>
            <p:spPr bwMode="auto">
              <a:xfrm>
                <a:off x="2692224" y="2184397"/>
                <a:ext cx="274755"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04" name="Rectangle 703">
                <a:extLst>
                  <a:ext uri="{FF2B5EF4-FFF2-40B4-BE49-F238E27FC236}">
                    <a16:creationId xmlns:a16="http://schemas.microsoft.com/office/drawing/2014/main" id="{A6BE2510-6A66-2746-81FF-4B6ED714DDD6}"/>
                  </a:ext>
                </a:extLst>
              </p:cNvPr>
              <p:cNvSpPr/>
              <p:nvPr/>
            </p:nvSpPr>
            <p:spPr bwMode="auto">
              <a:xfrm>
                <a:off x="2711255" y="2539586"/>
                <a:ext cx="236694"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51" name="Group 689">
              <a:extLst>
                <a:ext uri="{FF2B5EF4-FFF2-40B4-BE49-F238E27FC236}">
                  <a16:creationId xmlns:a16="http://schemas.microsoft.com/office/drawing/2014/main" id="{6418B8E2-BAC8-E44E-BEC4-627D59EFF5AC}"/>
                </a:ext>
              </a:extLst>
            </p:cNvPr>
            <p:cNvGrpSpPr>
              <a:grpSpLocks/>
            </p:cNvGrpSpPr>
            <p:nvPr/>
          </p:nvGrpSpPr>
          <p:grpSpPr bwMode="auto">
            <a:xfrm>
              <a:off x="6743548" y="1744236"/>
              <a:ext cx="183764" cy="105236"/>
              <a:chOff x="1517980" y="1688757"/>
              <a:chExt cx="1070783" cy="402191"/>
            </a:xfrm>
          </p:grpSpPr>
          <p:sp>
            <p:nvSpPr>
              <p:cNvPr id="697" name="Oval 696">
                <a:extLst>
                  <a:ext uri="{FF2B5EF4-FFF2-40B4-BE49-F238E27FC236}">
                    <a16:creationId xmlns:a16="http://schemas.microsoft.com/office/drawing/2014/main" id="{81A92E8B-5AAA-CC42-BEBD-2662F506242E}"/>
                  </a:ext>
                </a:extLst>
              </p:cNvPr>
              <p:cNvSpPr/>
              <p:nvPr/>
            </p:nvSpPr>
            <p:spPr bwMode="auto">
              <a:xfrm>
                <a:off x="1582620" y="1687520"/>
                <a:ext cx="949501" cy="39630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8" name="Rectangle 697">
                <a:extLst>
                  <a:ext uri="{FF2B5EF4-FFF2-40B4-BE49-F238E27FC236}">
                    <a16:creationId xmlns:a16="http://schemas.microsoft.com/office/drawing/2014/main" id="{ABD3D68F-BD31-1E4C-A979-F8277AADFE58}"/>
                  </a:ext>
                </a:extLst>
              </p:cNvPr>
              <p:cNvSpPr/>
              <p:nvPr/>
            </p:nvSpPr>
            <p:spPr bwMode="auto">
              <a:xfrm>
                <a:off x="2400440" y="1687520"/>
                <a:ext cx="187126"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9" name="Rectangle 698">
                <a:extLst>
                  <a:ext uri="{FF2B5EF4-FFF2-40B4-BE49-F238E27FC236}">
                    <a16:creationId xmlns:a16="http://schemas.microsoft.com/office/drawing/2014/main" id="{F31DC496-26BD-A843-9FE3-7D8DC4AB11BE}"/>
                  </a:ext>
                </a:extLst>
              </p:cNvPr>
              <p:cNvSpPr/>
              <p:nvPr/>
            </p:nvSpPr>
            <p:spPr bwMode="auto">
              <a:xfrm>
                <a:off x="1520241" y="1696631"/>
                <a:ext cx="187131"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661" name="Straight Connector 699">
                <a:extLst>
                  <a:ext uri="{FF2B5EF4-FFF2-40B4-BE49-F238E27FC236}">
                    <a16:creationId xmlns:a16="http://schemas.microsoft.com/office/drawing/2014/main" id="{C918A4D7-AB74-3240-A7F9-637DE7B954C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662" name="Straight Connector 700">
                <a:extLst>
                  <a:ext uri="{FF2B5EF4-FFF2-40B4-BE49-F238E27FC236}">
                    <a16:creationId xmlns:a16="http://schemas.microsoft.com/office/drawing/2014/main" id="{4302D311-E958-F143-A993-6C0C2034E8A9}"/>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663" name="Straight Connector 701">
                <a:extLst>
                  <a:ext uri="{FF2B5EF4-FFF2-40B4-BE49-F238E27FC236}">
                    <a16:creationId xmlns:a16="http://schemas.microsoft.com/office/drawing/2014/main" id="{771F8D29-B909-E041-9AEB-517A88413A8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91" name="Straight Connector 690">
              <a:extLst>
                <a:ext uri="{FF2B5EF4-FFF2-40B4-BE49-F238E27FC236}">
                  <a16:creationId xmlns:a16="http://schemas.microsoft.com/office/drawing/2014/main" id="{CF231951-0317-7046-A373-233C2CDD3B0B}"/>
                </a:ext>
              </a:extLst>
            </p:cNvPr>
            <p:cNvCxnSpPr/>
            <p:nvPr/>
          </p:nvCxnSpPr>
          <p:spPr bwMode="auto">
            <a:xfrm flipV="1">
              <a:off x="6881909" y="1743913"/>
              <a:ext cx="88017" cy="1787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692" name="Picture 691">
              <a:extLst>
                <a:ext uri="{FF2B5EF4-FFF2-40B4-BE49-F238E27FC236}">
                  <a16:creationId xmlns:a16="http://schemas.microsoft.com/office/drawing/2014/main" id="{E7E4FFE0-1691-BF40-9D6D-6B24C03C9025}"/>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693" name="Straight Connector 692">
              <a:extLst>
                <a:ext uri="{FF2B5EF4-FFF2-40B4-BE49-F238E27FC236}">
                  <a16:creationId xmlns:a16="http://schemas.microsoft.com/office/drawing/2014/main" id="{BCDB1B79-DE20-3C4B-94E8-58BB66205DE2}"/>
                </a:ext>
              </a:extLst>
            </p:cNvPr>
            <p:cNvCxnSpPr/>
            <p:nvPr/>
          </p:nvCxnSpPr>
          <p:spPr bwMode="auto">
            <a:xfrm flipV="1">
              <a:off x="6885478" y="1760599"/>
              <a:ext cx="84448" cy="7151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4" name="Straight Connector 693">
              <a:extLst>
                <a:ext uri="{FF2B5EF4-FFF2-40B4-BE49-F238E27FC236}">
                  <a16:creationId xmlns:a16="http://schemas.microsoft.com/office/drawing/2014/main" id="{B300E5BF-CD64-F94C-B3D3-AE962D2D56D8}"/>
                </a:ext>
              </a:extLst>
            </p:cNvPr>
            <p:cNvCxnSpPr/>
            <p:nvPr/>
          </p:nvCxnSpPr>
          <p:spPr bwMode="auto">
            <a:xfrm flipH="1" flipV="1">
              <a:off x="6695170" y="1735569"/>
              <a:ext cx="90396" cy="2503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5" name="Straight Connector 694">
              <a:extLst>
                <a:ext uri="{FF2B5EF4-FFF2-40B4-BE49-F238E27FC236}">
                  <a16:creationId xmlns:a16="http://schemas.microsoft.com/office/drawing/2014/main" id="{81384F00-106F-634D-A66E-75C29650547C}"/>
                </a:ext>
              </a:extLst>
            </p:cNvPr>
            <p:cNvCxnSpPr/>
            <p:nvPr/>
          </p:nvCxnSpPr>
          <p:spPr bwMode="auto">
            <a:xfrm flipH="1" flipV="1">
              <a:off x="6695170" y="1760599"/>
              <a:ext cx="91585" cy="7032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696" name="TextBox 695">
              <a:extLst>
                <a:ext uri="{FF2B5EF4-FFF2-40B4-BE49-F238E27FC236}">
                  <a16:creationId xmlns:a16="http://schemas.microsoft.com/office/drawing/2014/main" id="{D1D29D63-9F2F-1243-AB68-E353B2C97753}"/>
                </a:ext>
              </a:extLst>
            </p:cNvPr>
            <p:cNvSpPr txBox="1"/>
            <p:nvPr/>
          </p:nvSpPr>
          <p:spPr>
            <a:xfrm>
              <a:off x="6615479" y="2126515"/>
              <a:ext cx="440085" cy="34684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110641" name="Group 704">
            <a:extLst>
              <a:ext uri="{FF2B5EF4-FFF2-40B4-BE49-F238E27FC236}">
                <a16:creationId xmlns:a16="http://schemas.microsoft.com/office/drawing/2014/main" id="{4C4AFA13-28E1-6A44-B633-BFACF2CEDA4F}"/>
              </a:ext>
            </a:extLst>
          </p:cNvPr>
          <p:cNvGrpSpPr>
            <a:grpSpLocks/>
          </p:cNvGrpSpPr>
          <p:nvPr/>
        </p:nvGrpSpPr>
        <p:grpSpPr bwMode="auto">
          <a:xfrm>
            <a:off x="9474200" y="1776413"/>
            <a:ext cx="592138" cy="1309687"/>
            <a:chOff x="7105323" y="1332018"/>
            <a:chExt cx="444206" cy="982134"/>
          </a:xfrm>
        </p:grpSpPr>
        <p:grpSp>
          <p:nvGrpSpPr>
            <p:cNvPr id="110642" name="Group 705">
              <a:extLst>
                <a:ext uri="{FF2B5EF4-FFF2-40B4-BE49-F238E27FC236}">
                  <a16:creationId xmlns:a16="http://schemas.microsoft.com/office/drawing/2014/main" id="{099612AC-9A66-414E-BB4B-1D91442A31D3}"/>
                </a:ext>
              </a:extLst>
            </p:cNvPr>
            <p:cNvGrpSpPr>
              <a:grpSpLocks/>
            </p:cNvGrpSpPr>
            <p:nvPr/>
          </p:nvGrpSpPr>
          <p:grpSpPr bwMode="auto">
            <a:xfrm>
              <a:off x="7175129" y="1332018"/>
              <a:ext cx="374400" cy="982134"/>
              <a:chOff x="587671" y="2548983"/>
              <a:chExt cx="374400" cy="982134"/>
            </a:xfrm>
          </p:grpSpPr>
          <p:grpSp>
            <p:nvGrpSpPr>
              <p:cNvPr id="110644" name="Group 707">
                <a:extLst>
                  <a:ext uri="{FF2B5EF4-FFF2-40B4-BE49-F238E27FC236}">
                    <a16:creationId xmlns:a16="http://schemas.microsoft.com/office/drawing/2014/main" id="{03498365-4486-9F40-9E92-CD220685074C}"/>
                  </a:ext>
                </a:extLst>
              </p:cNvPr>
              <p:cNvGrpSpPr>
                <a:grpSpLocks/>
              </p:cNvGrpSpPr>
              <p:nvPr/>
            </p:nvGrpSpPr>
            <p:grpSpPr bwMode="auto">
              <a:xfrm>
                <a:off x="587671" y="2548983"/>
                <a:ext cx="274320" cy="982134"/>
                <a:chOff x="2692399" y="2184397"/>
                <a:chExt cx="274320" cy="982134"/>
              </a:xfrm>
            </p:grpSpPr>
            <p:sp>
              <p:nvSpPr>
                <p:cNvPr id="712" name="Oval 711">
                  <a:extLst>
                    <a:ext uri="{FF2B5EF4-FFF2-40B4-BE49-F238E27FC236}">
                      <a16:creationId xmlns:a16="http://schemas.microsoft.com/office/drawing/2014/main" id="{B92ECFD8-CAC2-7C43-912D-1ABBB4154CB7}"/>
                    </a:ext>
                  </a:extLst>
                </p:cNvPr>
                <p:cNvSpPr/>
                <p:nvPr/>
              </p:nvSpPr>
              <p:spPr bwMode="auto">
                <a:xfrm>
                  <a:off x="2692857" y="2184397"/>
                  <a:ext cx="27390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13" name="Rectangle 712">
                  <a:extLst>
                    <a:ext uri="{FF2B5EF4-FFF2-40B4-BE49-F238E27FC236}">
                      <a16:creationId xmlns:a16="http://schemas.microsoft.com/office/drawing/2014/main" id="{6D5D1490-FCCF-A245-8C14-AB64B86BDAC8}"/>
                    </a:ext>
                  </a:extLst>
                </p:cNvPr>
                <p:cNvSpPr/>
                <p:nvPr/>
              </p:nvSpPr>
              <p:spPr bwMode="auto">
                <a:xfrm>
                  <a:off x="2711911" y="2540346"/>
                  <a:ext cx="23579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709" name="Picture 708">
                <a:extLst>
                  <a:ext uri="{FF2B5EF4-FFF2-40B4-BE49-F238E27FC236}">
                    <a16:creationId xmlns:a16="http://schemas.microsoft.com/office/drawing/2014/main" id="{EC14A66E-0B6A-B248-8346-4ECAE80527F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710" name="Rounded Rectangle 709">
                <a:extLst>
                  <a:ext uri="{FF2B5EF4-FFF2-40B4-BE49-F238E27FC236}">
                    <a16:creationId xmlns:a16="http://schemas.microsoft.com/office/drawing/2014/main" id="{A4F2E7D4-7AFB-6B41-BBA2-E736766F0570}"/>
                  </a:ext>
                </a:extLst>
              </p:cNvPr>
              <p:cNvSpPr/>
              <p:nvPr/>
            </p:nvSpPr>
            <p:spPr bwMode="auto">
              <a:xfrm>
                <a:off x="741754" y="2633506"/>
                <a:ext cx="9765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11" name="Rounded Rectangle 710">
                <a:extLst>
                  <a:ext uri="{FF2B5EF4-FFF2-40B4-BE49-F238E27FC236}">
                    <a16:creationId xmlns:a16="http://schemas.microsoft.com/office/drawing/2014/main" id="{33FB9B66-59DE-7245-9BE3-95EF89AFD9FD}"/>
                  </a:ext>
                </a:extLst>
              </p:cNvPr>
              <p:cNvSpPr/>
              <p:nvPr/>
            </p:nvSpPr>
            <p:spPr bwMode="auto">
              <a:xfrm>
                <a:off x="619092" y="2633506"/>
                <a:ext cx="9884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707" name="TextBox 706">
              <a:extLst>
                <a:ext uri="{FF2B5EF4-FFF2-40B4-BE49-F238E27FC236}">
                  <a16:creationId xmlns:a16="http://schemas.microsoft.com/office/drawing/2014/main" id="{A193CE57-A723-7E43-84E5-46C48678D83F}"/>
                </a:ext>
              </a:extLst>
            </p:cNvPr>
            <p:cNvSpPr txBox="1"/>
            <p:nvPr/>
          </p:nvSpPr>
          <p:spPr>
            <a:xfrm>
              <a:off x="7105323" y="1815347"/>
              <a:ext cx="440633"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BD7062-A292-9144-8D8C-44D553DB7932}"/>
              </a:ext>
            </a:extLst>
          </p:cNvPr>
          <p:cNvGrpSpPr>
            <a:grpSpLocks/>
          </p:cNvGrpSpPr>
          <p:nvPr/>
        </p:nvGrpSpPr>
        <p:grpSpPr bwMode="auto">
          <a:xfrm>
            <a:off x="746125" y="3398838"/>
            <a:ext cx="415925" cy="1309687"/>
            <a:chOff x="746163" y="3398644"/>
            <a:chExt cx="415632" cy="1309512"/>
          </a:xfrm>
        </p:grpSpPr>
        <p:grpSp>
          <p:nvGrpSpPr>
            <p:cNvPr id="112820" name="Group 21">
              <a:extLst>
                <a:ext uri="{FF2B5EF4-FFF2-40B4-BE49-F238E27FC236}">
                  <a16:creationId xmlns:a16="http://schemas.microsoft.com/office/drawing/2014/main" id="{1F152677-1FA6-034C-BEE3-1E0E5996C3D9}"/>
                </a:ext>
              </a:extLst>
            </p:cNvPr>
            <p:cNvGrpSpPr>
              <a:grpSpLocks/>
            </p:cNvGrpSpPr>
            <p:nvPr/>
          </p:nvGrpSpPr>
          <p:grpSpPr bwMode="auto">
            <a:xfrm>
              <a:off x="783561" y="3398644"/>
              <a:ext cx="365760" cy="1309512"/>
              <a:chOff x="2692399" y="2184397"/>
              <a:chExt cx="274320" cy="982134"/>
            </a:xfrm>
          </p:grpSpPr>
          <p:sp>
            <p:nvSpPr>
              <p:cNvPr id="23" name="Oval 22">
                <a:extLst>
                  <a:ext uri="{FF2B5EF4-FFF2-40B4-BE49-F238E27FC236}">
                    <a16:creationId xmlns:a16="http://schemas.microsoft.com/office/drawing/2014/main" id="{C58CDCF8-65FA-6842-A3F5-D875D18289BA}"/>
                  </a:ext>
                </a:extLst>
              </p:cNvPr>
              <p:cNvSpPr/>
              <p:nvPr/>
            </p:nvSpPr>
            <p:spPr bwMode="auto">
              <a:xfrm>
                <a:off x="2692906" y="2184397"/>
                <a:ext cx="273651"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29F0E84F-DF33-E54A-8DB8-7CA7A8A2739C}"/>
                  </a:ext>
                </a:extLst>
              </p:cNvPr>
              <p:cNvSpPr/>
              <p:nvPr/>
            </p:nvSpPr>
            <p:spPr bwMode="auto">
              <a:xfrm>
                <a:off x="2711942" y="2540346"/>
                <a:ext cx="23557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9" name="Picture 328">
              <a:extLst>
                <a:ext uri="{FF2B5EF4-FFF2-40B4-BE49-F238E27FC236}">
                  <a16:creationId xmlns:a16="http://schemas.microsoft.com/office/drawing/2014/main" id="{197611CD-4677-1342-9D88-6EC021E0046A}"/>
                </a:ext>
              </a:extLst>
            </p:cNvPr>
            <p:cNvPicPr>
              <a:picLocks noChangeAspect="1"/>
            </p:cNvPicPr>
            <p:nvPr/>
          </p:nvPicPr>
          <p:blipFill>
            <a:blip r:embed="rId3">
              <a:duotone>
                <a:schemeClr val="accent3">
                  <a:shade val="45000"/>
                  <a:satMod val="135000"/>
                </a:schemeClr>
                <a:prstClr val="white"/>
              </a:duotone>
            </a:blip>
            <a:stretch>
              <a:fillRect/>
            </a:stretch>
          </p:blipFill>
          <p:spPr>
            <a:xfrm flipH="1">
              <a:off x="746163" y="3528516"/>
              <a:ext cx="415632" cy="186753"/>
            </a:xfrm>
            <a:prstGeom prst="rect">
              <a:avLst/>
            </a:prstGeom>
          </p:spPr>
        </p:pic>
      </p:grpSp>
      <p:grpSp>
        <p:nvGrpSpPr>
          <p:cNvPr id="6" name="Group 5">
            <a:extLst>
              <a:ext uri="{FF2B5EF4-FFF2-40B4-BE49-F238E27FC236}">
                <a16:creationId xmlns:a16="http://schemas.microsoft.com/office/drawing/2014/main" id="{61B5A6DE-3B01-0B4F-B517-F09F45D73D90}"/>
              </a:ext>
            </a:extLst>
          </p:cNvPr>
          <p:cNvGrpSpPr>
            <a:grpSpLocks/>
          </p:cNvGrpSpPr>
          <p:nvPr/>
        </p:nvGrpSpPr>
        <p:grpSpPr bwMode="auto">
          <a:xfrm>
            <a:off x="1801813" y="2095500"/>
            <a:ext cx="587375" cy="1368425"/>
            <a:chOff x="1802035" y="2095568"/>
            <a:chExt cx="586767" cy="1368312"/>
          </a:xfrm>
        </p:grpSpPr>
        <p:grpSp>
          <p:nvGrpSpPr>
            <p:cNvPr id="112811" name="Group 3">
              <a:extLst>
                <a:ext uri="{FF2B5EF4-FFF2-40B4-BE49-F238E27FC236}">
                  <a16:creationId xmlns:a16="http://schemas.microsoft.com/office/drawing/2014/main" id="{44DC7881-94F4-1849-B6FD-6F502DF05657}"/>
                </a:ext>
              </a:extLst>
            </p:cNvPr>
            <p:cNvGrpSpPr>
              <a:grpSpLocks/>
            </p:cNvGrpSpPr>
            <p:nvPr/>
          </p:nvGrpSpPr>
          <p:grpSpPr bwMode="auto">
            <a:xfrm>
              <a:off x="1885497" y="2095568"/>
              <a:ext cx="471424" cy="1368312"/>
              <a:chOff x="1414123" y="1571676"/>
              <a:chExt cx="353568" cy="1026234"/>
            </a:xfrm>
          </p:grpSpPr>
          <p:grpSp>
            <p:nvGrpSpPr>
              <p:cNvPr id="112813" name="Group 6">
                <a:extLst>
                  <a:ext uri="{FF2B5EF4-FFF2-40B4-BE49-F238E27FC236}">
                    <a16:creationId xmlns:a16="http://schemas.microsoft.com/office/drawing/2014/main" id="{6001025C-25A2-1B41-9C5D-8BA57B7D042B}"/>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96E0B19E-B5B4-654B-AD48-EF1891D51D00}"/>
                    </a:ext>
                  </a:extLst>
                </p:cNvPr>
                <p:cNvSpPr/>
                <p:nvPr/>
              </p:nvSpPr>
              <p:spPr bwMode="auto">
                <a:xfrm>
                  <a:off x="2692644" y="2184347"/>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7A547EA3-7C5B-594B-A1B3-05DEFD3528EC}"/>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26E2B256-EF83-7B44-865B-359DFB48BF5E}"/>
                  </a:ext>
                </a:extLst>
              </p:cNvPr>
              <p:cNvSpPr/>
              <p:nvPr/>
            </p:nvSpPr>
            <p:spPr bwMode="auto">
              <a:xfrm>
                <a:off x="1414564" y="1571676"/>
                <a:ext cx="174841"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038362C3-DACF-644C-BAD1-4DE875F5023F}"/>
                  </a:ext>
                </a:extLst>
              </p:cNvPr>
              <p:cNvSpPr/>
              <p:nvPr/>
            </p:nvSpPr>
            <p:spPr bwMode="auto">
              <a:xfrm rot="16200000">
                <a:off x="1601833" y="1533082"/>
                <a:ext cx="127387" cy="20457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CF1F61CD-F7ED-1B4B-B070-6184C26CB04F}"/>
                  </a:ext>
                </a:extLst>
              </p:cNvPr>
              <p:cNvSpPr/>
              <p:nvPr/>
            </p:nvSpPr>
            <p:spPr bwMode="auto">
              <a:xfrm>
                <a:off x="1597731" y="1703825"/>
                <a:ext cx="98720"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017AB488-BD41-254D-9D72-F228908A46CA}"/>
                  </a:ext>
                </a:extLst>
              </p:cNvPr>
              <p:cNvSpPr/>
              <p:nvPr/>
            </p:nvSpPr>
            <p:spPr bwMode="auto">
              <a:xfrm>
                <a:off x="1475224" y="1703825"/>
                <a:ext cx="9871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929CD6BF-B125-9147-8F88-5FA82DD29598}"/>
                </a:ext>
              </a:extLst>
            </p:cNvPr>
            <p:cNvSpPr txBox="1"/>
            <p:nvPr/>
          </p:nvSpPr>
          <p:spPr>
            <a:xfrm>
              <a:off x="1802035" y="2822583"/>
              <a:ext cx="586767" cy="4619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12643" name="Group 9">
            <a:extLst>
              <a:ext uri="{FF2B5EF4-FFF2-40B4-BE49-F238E27FC236}">
                <a16:creationId xmlns:a16="http://schemas.microsoft.com/office/drawing/2014/main" id="{1E11C4BB-9421-E547-8B1F-F71F0BA46B4A}"/>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CDF37C83-0983-9046-B5C7-E71C73F1784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DC76A82F-D57A-2143-999A-53C0CFE7375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44" name="Group 72">
            <a:extLst>
              <a:ext uri="{FF2B5EF4-FFF2-40B4-BE49-F238E27FC236}">
                <a16:creationId xmlns:a16="http://schemas.microsoft.com/office/drawing/2014/main" id="{48B4E02D-0BBA-A04F-A2E0-A08E317CFECA}"/>
              </a:ext>
            </a:extLst>
          </p:cNvPr>
          <p:cNvGrpSpPr>
            <a:grpSpLocks/>
          </p:cNvGrpSpPr>
          <p:nvPr/>
        </p:nvGrpSpPr>
        <p:grpSpPr bwMode="auto">
          <a:xfrm>
            <a:off x="7467600" y="3324225"/>
            <a:ext cx="365125" cy="1309688"/>
            <a:chOff x="2368178" y="2124654"/>
            <a:chExt cx="274320" cy="982134"/>
          </a:xfrm>
        </p:grpSpPr>
        <p:grpSp>
          <p:nvGrpSpPr>
            <p:cNvPr id="112794" name="Group 54">
              <a:extLst>
                <a:ext uri="{FF2B5EF4-FFF2-40B4-BE49-F238E27FC236}">
                  <a16:creationId xmlns:a16="http://schemas.microsoft.com/office/drawing/2014/main" id="{E0191480-4C14-3247-BF1A-96C53C356587}"/>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9A6E7922-F51E-E74B-8063-4445968B1E4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BF61B704-88E5-8C4E-A6BA-4746089B65E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795" name="Group 60">
              <a:extLst>
                <a:ext uri="{FF2B5EF4-FFF2-40B4-BE49-F238E27FC236}">
                  <a16:creationId xmlns:a16="http://schemas.microsoft.com/office/drawing/2014/main" id="{991859D4-9823-C44D-ABF7-3CB6D37527EE}"/>
                </a:ext>
              </a:extLst>
            </p:cNvPr>
            <p:cNvGrpSpPr>
              <a:grpSpLocks/>
            </p:cNvGrpSpPr>
            <p:nvPr/>
          </p:nvGrpSpPr>
          <p:grpSpPr bwMode="auto">
            <a:xfrm>
              <a:off x="2368178" y="2240639"/>
              <a:ext cx="274320" cy="113533"/>
              <a:chOff x="1237102" y="1657048"/>
              <a:chExt cx="1598445" cy="433900"/>
            </a:xfrm>
          </p:grpSpPr>
          <p:grpSp>
            <p:nvGrpSpPr>
              <p:cNvPr id="112796" name="Group 61">
                <a:extLst>
                  <a:ext uri="{FF2B5EF4-FFF2-40B4-BE49-F238E27FC236}">
                    <a16:creationId xmlns:a16="http://schemas.microsoft.com/office/drawing/2014/main" id="{51E46AB8-4723-2C44-A0BE-C07C597047B8}"/>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78A54140-5BDC-8542-AC50-04083E587A63}"/>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B21471E8-B44B-B048-8441-3FAC97084D9B}"/>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4E9A6195-0F3B-7F4D-B1E9-27D22BEB52A2}"/>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804" name="Straight Connector 69">
                  <a:extLst>
                    <a:ext uri="{FF2B5EF4-FFF2-40B4-BE49-F238E27FC236}">
                      <a16:creationId xmlns:a16="http://schemas.microsoft.com/office/drawing/2014/main" id="{148308B5-F728-8B40-AD61-82FF58F09620}"/>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805" name="Straight Connector 70">
                  <a:extLst>
                    <a:ext uri="{FF2B5EF4-FFF2-40B4-BE49-F238E27FC236}">
                      <a16:creationId xmlns:a16="http://schemas.microsoft.com/office/drawing/2014/main" id="{256ADE2C-4456-7B47-A630-F20B078BEB8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806" name="Straight Connector 71">
                  <a:extLst>
                    <a:ext uri="{FF2B5EF4-FFF2-40B4-BE49-F238E27FC236}">
                      <a16:creationId xmlns:a16="http://schemas.microsoft.com/office/drawing/2014/main" id="{BE30C917-D485-0047-B67A-2E44975813A8}"/>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A6409B26-3C61-D041-80EC-4593CE5A8EEA}"/>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6748CC9E-BF63-D741-8C45-5DB0228495DF}"/>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469A2780-70D9-6248-9EB7-24A210A0AA68}"/>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54B67923-1EB4-0042-A93D-1C7FFAF9511D}"/>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12645" name="Group 15">
            <a:extLst>
              <a:ext uri="{FF2B5EF4-FFF2-40B4-BE49-F238E27FC236}">
                <a16:creationId xmlns:a16="http://schemas.microsoft.com/office/drawing/2014/main" id="{B6F322BF-7259-6B4B-BA0C-4D8FFE24F81E}"/>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62EC1283-2C97-8342-9EE4-658840E59A5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A57EBDAC-22FC-EA45-9286-0B103F42BEF3}"/>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46" name="Group 73">
            <a:extLst>
              <a:ext uri="{FF2B5EF4-FFF2-40B4-BE49-F238E27FC236}">
                <a16:creationId xmlns:a16="http://schemas.microsoft.com/office/drawing/2014/main" id="{4925B6B3-25EF-6E43-9454-DDC55E3B0A03}"/>
              </a:ext>
            </a:extLst>
          </p:cNvPr>
          <p:cNvGrpSpPr>
            <a:grpSpLocks/>
          </p:cNvGrpSpPr>
          <p:nvPr/>
        </p:nvGrpSpPr>
        <p:grpSpPr bwMode="auto">
          <a:xfrm>
            <a:off x="6523038" y="1654175"/>
            <a:ext cx="366712" cy="1309688"/>
            <a:chOff x="2368178" y="2124654"/>
            <a:chExt cx="274320" cy="982134"/>
          </a:xfrm>
        </p:grpSpPr>
        <p:grpSp>
          <p:nvGrpSpPr>
            <p:cNvPr id="112777" name="Group 74">
              <a:extLst>
                <a:ext uri="{FF2B5EF4-FFF2-40B4-BE49-F238E27FC236}">
                  <a16:creationId xmlns:a16="http://schemas.microsoft.com/office/drawing/2014/main" id="{420ABB26-C01F-7A4F-943F-6E1ED145EBFE}"/>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FDFA0A74-62A8-F741-AC91-BFEFF4FA715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EF8858DC-E1CA-5D4D-B618-D10C076B7388}"/>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778" name="Group 75">
              <a:extLst>
                <a:ext uri="{FF2B5EF4-FFF2-40B4-BE49-F238E27FC236}">
                  <a16:creationId xmlns:a16="http://schemas.microsoft.com/office/drawing/2014/main" id="{286E33BD-6B41-5D45-BBA8-274D894167DF}"/>
                </a:ext>
              </a:extLst>
            </p:cNvPr>
            <p:cNvGrpSpPr>
              <a:grpSpLocks/>
            </p:cNvGrpSpPr>
            <p:nvPr/>
          </p:nvGrpSpPr>
          <p:grpSpPr bwMode="auto">
            <a:xfrm>
              <a:off x="2368178" y="2240639"/>
              <a:ext cx="274320" cy="113533"/>
              <a:chOff x="1237102" y="1657048"/>
              <a:chExt cx="1598445" cy="433900"/>
            </a:xfrm>
          </p:grpSpPr>
          <p:grpSp>
            <p:nvGrpSpPr>
              <p:cNvPr id="112779" name="Group 76">
                <a:extLst>
                  <a:ext uri="{FF2B5EF4-FFF2-40B4-BE49-F238E27FC236}">
                    <a16:creationId xmlns:a16="http://schemas.microsoft.com/office/drawing/2014/main" id="{33335458-E1F3-E34A-AB56-BD6E8D7F122C}"/>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6AD55038-621A-0D48-B88C-858E6C207A35}"/>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F59C5FCA-569A-3F48-A959-CEC364073AFC}"/>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42206013-D572-EE49-9330-B787E74ABEF5}"/>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87" name="Straight Connector 84">
                  <a:extLst>
                    <a:ext uri="{FF2B5EF4-FFF2-40B4-BE49-F238E27FC236}">
                      <a16:creationId xmlns:a16="http://schemas.microsoft.com/office/drawing/2014/main" id="{FCEABF88-C336-B54E-9275-4AE96EE68BA6}"/>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88" name="Straight Connector 85">
                  <a:extLst>
                    <a:ext uri="{FF2B5EF4-FFF2-40B4-BE49-F238E27FC236}">
                      <a16:creationId xmlns:a16="http://schemas.microsoft.com/office/drawing/2014/main" id="{B0CBC491-1FDF-824F-AF10-028A2044651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89" name="Straight Connector 86">
                  <a:extLst>
                    <a:ext uri="{FF2B5EF4-FFF2-40B4-BE49-F238E27FC236}">
                      <a16:creationId xmlns:a16="http://schemas.microsoft.com/office/drawing/2014/main" id="{9F21D38D-DFC9-2548-8151-FB1A22F2F5C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69DE46A5-30D1-1E4E-B730-72ACB78D7142}"/>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C9956128-BE2B-7645-85C1-70EC227E7A56}"/>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86D743D3-B6D7-A946-B0B0-27E5E12A967B}"/>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86E111F2-A8BF-2F45-A82E-53C44BA7338D}"/>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12647" name="Group 138">
            <a:extLst>
              <a:ext uri="{FF2B5EF4-FFF2-40B4-BE49-F238E27FC236}">
                <a16:creationId xmlns:a16="http://schemas.microsoft.com/office/drawing/2014/main" id="{B5668B4B-8CD0-3F43-91E8-F5A9F1ADFE0B}"/>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CACCDA38-F928-6243-9036-5B2C216FEE9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BE0E30F-5927-2E44-9ADD-6540F4551115}"/>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60041A05-E147-B443-A478-1AA13959A6B0}"/>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791EFBA1-906E-B748-A300-B91C1363EEDC}"/>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C075C396-932D-BD46-A8CB-4ABB70DFB3E3}"/>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D7DF06C5-ED4D-454F-80C3-79B2A7D525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97D81ED4-AF3D-8949-A35F-16AA821585C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CFBED55D-7CC7-3B4A-BD83-9AEED5DAF65E}"/>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E32E60D7-D061-BE42-81FD-DED3F4ACD29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F7E74749-D383-704D-AB95-2EC86716A8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242F318B-FA22-554A-97D8-2A0F5F7645A2}"/>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210F2C68-EE3D-0C47-A699-A6A8E9DA3DF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D1205795-8FA6-C24C-A084-2FC122323D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1D6ADFF6-57D3-484C-877A-8BA02AC56A9C}"/>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DC85F8D-AB7A-CC40-A914-2337DA9CD8B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B696E23F-C8DA-AD44-84B3-07A484CB23B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54" name="Group 4">
            <a:extLst>
              <a:ext uri="{FF2B5EF4-FFF2-40B4-BE49-F238E27FC236}">
                <a16:creationId xmlns:a16="http://schemas.microsoft.com/office/drawing/2014/main" id="{6EA371E2-917D-0B48-99FE-B47DF8937545}"/>
              </a:ext>
            </a:extLst>
          </p:cNvPr>
          <p:cNvGrpSpPr>
            <a:grpSpLocks/>
          </p:cNvGrpSpPr>
          <p:nvPr/>
        </p:nvGrpSpPr>
        <p:grpSpPr bwMode="auto">
          <a:xfrm>
            <a:off x="2789238" y="1766888"/>
            <a:ext cx="366712" cy="1309687"/>
            <a:chOff x="2092152" y="1325314"/>
            <a:chExt cx="274320" cy="982134"/>
          </a:xfrm>
        </p:grpSpPr>
        <p:grpSp>
          <p:nvGrpSpPr>
            <p:cNvPr id="112771" name="Group 12">
              <a:extLst>
                <a:ext uri="{FF2B5EF4-FFF2-40B4-BE49-F238E27FC236}">
                  <a16:creationId xmlns:a16="http://schemas.microsoft.com/office/drawing/2014/main" id="{0279759E-41B5-A34A-AFAE-FF43E2E7C3B6}"/>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358DE9CE-D291-164C-9E0E-74578286990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D214CC65-68CA-1D4C-87F7-BF1EE53E6928}"/>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1CDFE9E5-9F29-524C-B42C-48164F37273A}"/>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55" name="Group 140">
            <a:extLst>
              <a:ext uri="{FF2B5EF4-FFF2-40B4-BE49-F238E27FC236}">
                <a16:creationId xmlns:a16="http://schemas.microsoft.com/office/drawing/2014/main" id="{85266432-ABFB-064B-9BA4-4D6C1357687B}"/>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64D0C0C2-BF41-954C-B7B3-9B86F04696E3}"/>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E4E6D3D7-D646-FF49-90E2-81854B7C7B5E}"/>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67C5B16B-C28E-6B4C-B24D-726B9C9202ED}"/>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68" name="Straight Connector 148">
              <a:extLst>
                <a:ext uri="{FF2B5EF4-FFF2-40B4-BE49-F238E27FC236}">
                  <a16:creationId xmlns:a16="http://schemas.microsoft.com/office/drawing/2014/main" id="{D39E1111-A132-4442-A2C1-1BBC3EF9505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69" name="Straight Connector 149">
              <a:extLst>
                <a:ext uri="{FF2B5EF4-FFF2-40B4-BE49-F238E27FC236}">
                  <a16:creationId xmlns:a16="http://schemas.microsoft.com/office/drawing/2014/main" id="{948EB68B-83E8-5A43-89A6-4A3C0433188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70" name="Straight Connector 150">
              <a:extLst>
                <a:ext uri="{FF2B5EF4-FFF2-40B4-BE49-F238E27FC236}">
                  <a16:creationId xmlns:a16="http://schemas.microsoft.com/office/drawing/2014/main" id="{9CC3FDEE-7B20-DC48-8D82-4A23DC1B3DC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883E6925-9A81-D94E-8E77-BEEDFF9BA53F}"/>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96A04CA8-10D5-094C-95A8-79E15A1417DE}"/>
              </a:ext>
            </a:extLst>
          </p:cNvPr>
          <p:cNvPicPr>
            <a:picLocks noChangeAspect="1"/>
          </p:cNvPicPr>
          <p:nvPr/>
        </p:nvPicPr>
        <p:blipFill>
          <a:blip r:embed="rId4">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2454E457-28DD-9643-AFD2-8DB2BA427AB3}"/>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E6AECA57-F6C2-6244-8D44-0DCBF8B2A1E2}"/>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A22C4D34-B783-1F47-8572-10B1781A4345}"/>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9E22EFE5-9D05-EA40-BE47-DEB55F566509}"/>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12662" name="Group 244">
            <a:extLst>
              <a:ext uri="{FF2B5EF4-FFF2-40B4-BE49-F238E27FC236}">
                <a16:creationId xmlns:a16="http://schemas.microsoft.com/office/drawing/2014/main" id="{04E7BD4B-1F7E-9D4A-A92C-D7BBC241F56A}"/>
              </a:ext>
            </a:extLst>
          </p:cNvPr>
          <p:cNvGrpSpPr>
            <a:grpSpLocks/>
          </p:cNvGrpSpPr>
          <p:nvPr/>
        </p:nvGrpSpPr>
        <p:grpSpPr bwMode="auto">
          <a:xfrm>
            <a:off x="9566275" y="1776413"/>
            <a:ext cx="500063" cy="1309687"/>
            <a:chOff x="587671" y="2548983"/>
            <a:chExt cx="374400" cy="982134"/>
          </a:xfrm>
        </p:grpSpPr>
        <p:grpSp>
          <p:nvGrpSpPr>
            <p:cNvPr id="112759" name="Group 245">
              <a:extLst>
                <a:ext uri="{FF2B5EF4-FFF2-40B4-BE49-F238E27FC236}">
                  <a16:creationId xmlns:a16="http://schemas.microsoft.com/office/drawing/2014/main" id="{9FF7148E-011C-DB4A-BD94-B41B81A079D8}"/>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C3FCE1F3-4F67-E848-B246-574E535F57BA}"/>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225A6846-E564-1D44-B275-6C23113DC9B6}"/>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F4B2B7C1-F853-6946-814A-F20FE61C4993}"/>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4AA9EC30-ABFE-D449-9751-43DF151D5049}"/>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C0317FB3-67FC-DF44-B28F-1AE2EBC44A5A}"/>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63" name="Group 251">
            <a:extLst>
              <a:ext uri="{FF2B5EF4-FFF2-40B4-BE49-F238E27FC236}">
                <a16:creationId xmlns:a16="http://schemas.microsoft.com/office/drawing/2014/main" id="{486F30DE-CC6C-FC40-B7F1-911301E04295}"/>
              </a:ext>
            </a:extLst>
          </p:cNvPr>
          <p:cNvGrpSpPr>
            <a:grpSpLocks/>
          </p:cNvGrpSpPr>
          <p:nvPr/>
        </p:nvGrpSpPr>
        <p:grpSpPr bwMode="auto">
          <a:xfrm>
            <a:off x="7073900" y="1833563"/>
            <a:ext cx="471488" cy="1368425"/>
            <a:chOff x="1414123" y="1571676"/>
            <a:chExt cx="353568" cy="1026234"/>
          </a:xfrm>
        </p:grpSpPr>
        <p:grpSp>
          <p:nvGrpSpPr>
            <p:cNvPr id="112752" name="Group 252">
              <a:extLst>
                <a:ext uri="{FF2B5EF4-FFF2-40B4-BE49-F238E27FC236}">
                  <a16:creationId xmlns:a16="http://schemas.microsoft.com/office/drawing/2014/main" id="{F82E08B8-8EEE-0144-877D-55181CA076A3}"/>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918D5913-117D-9B43-9DF9-0E2D26AE8DCE}"/>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41885995-C7FC-9844-BA99-4DE7F75AD1AE}"/>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BED7C288-FB30-2645-A37B-8A5CCA6EDD15}"/>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746DEA4A-19F9-814B-86AE-C638C31B8C62}"/>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12B10C65-DBA0-CA4E-A8F6-44319F962D4B}"/>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70D6EDED-6113-1C49-AC96-137F1BE9C628}"/>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64" name="Group 259">
            <a:extLst>
              <a:ext uri="{FF2B5EF4-FFF2-40B4-BE49-F238E27FC236}">
                <a16:creationId xmlns:a16="http://schemas.microsoft.com/office/drawing/2014/main" id="{02B079ED-9A59-CE4E-9A3C-EE2B15162033}"/>
              </a:ext>
            </a:extLst>
          </p:cNvPr>
          <p:cNvGrpSpPr>
            <a:grpSpLocks/>
          </p:cNvGrpSpPr>
          <p:nvPr/>
        </p:nvGrpSpPr>
        <p:grpSpPr bwMode="auto">
          <a:xfrm>
            <a:off x="7921625" y="1389063"/>
            <a:ext cx="366713" cy="1309687"/>
            <a:chOff x="2092152" y="1325314"/>
            <a:chExt cx="274320" cy="982134"/>
          </a:xfrm>
        </p:grpSpPr>
        <p:grpSp>
          <p:nvGrpSpPr>
            <p:cNvPr id="112748" name="Group 260">
              <a:extLst>
                <a:ext uri="{FF2B5EF4-FFF2-40B4-BE49-F238E27FC236}">
                  <a16:creationId xmlns:a16="http://schemas.microsoft.com/office/drawing/2014/main" id="{7FE0D372-DDA9-1C4D-934A-96AAD2B78C4C}"/>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714155DB-0020-7846-A747-59ED4AC34C9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6E20071F-94F4-354B-B4C2-89750A60E1F7}"/>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392871A9-5F67-3E40-B336-41FDAE0F4A38}"/>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65" name="Group 264">
            <a:extLst>
              <a:ext uri="{FF2B5EF4-FFF2-40B4-BE49-F238E27FC236}">
                <a16:creationId xmlns:a16="http://schemas.microsoft.com/office/drawing/2014/main" id="{0B2815CE-A4AB-F840-B684-EB87A9C75424}"/>
              </a:ext>
            </a:extLst>
          </p:cNvPr>
          <p:cNvGrpSpPr>
            <a:grpSpLocks/>
          </p:cNvGrpSpPr>
          <p:nvPr/>
        </p:nvGrpSpPr>
        <p:grpSpPr bwMode="auto">
          <a:xfrm>
            <a:off x="10323513" y="2986088"/>
            <a:ext cx="365125" cy="1309687"/>
            <a:chOff x="2092152" y="1325314"/>
            <a:chExt cx="274320" cy="982134"/>
          </a:xfrm>
        </p:grpSpPr>
        <p:grpSp>
          <p:nvGrpSpPr>
            <p:cNvPr id="112744" name="Group 265">
              <a:extLst>
                <a:ext uri="{FF2B5EF4-FFF2-40B4-BE49-F238E27FC236}">
                  <a16:creationId xmlns:a16="http://schemas.microsoft.com/office/drawing/2014/main" id="{BD1C0569-023A-8B4F-9B9A-19B6466068C2}"/>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835164D4-FE78-4B4D-922D-C3398C86EB3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A3FD9E78-E7B5-1143-B206-73C5D069A2EB}"/>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85B75CF7-2FF0-A344-8682-DD4CCEF6E4F1}"/>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A052665E-F694-7846-9D35-EE26DDCD2718}"/>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 name="TextBox 31">
            <a:extLst>
              <a:ext uri="{FF2B5EF4-FFF2-40B4-BE49-F238E27FC236}">
                <a16:creationId xmlns:a16="http://schemas.microsoft.com/office/drawing/2014/main" id="{748F35AE-032C-134C-AF4F-FD739509EABC}"/>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6F329D5D-7BCD-4F4E-B379-211A39AD98F9}"/>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CA24E311-4FEE-8944-8EE4-E6C732E356E3}"/>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nvGrpSpPr>
          <p:cNvPr id="28" name="Group 27">
            <a:extLst>
              <a:ext uri="{FF2B5EF4-FFF2-40B4-BE49-F238E27FC236}">
                <a16:creationId xmlns:a16="http://schemas.microsoft.com/office/drawing/2014/main" id="{34891BF7-46B5-6641-912C-311376DFC442}"/>
              </a:ext>
            </a:extLst>
          </p:cNvPr>
          <p:cNvGrpSpPr>
            <a:grpSpLocks/>
          </p:cNvGrpSpPr>
          <p:nvPr/>
        </p:nvGrpSpPr>
        <p:grpSpPr bwMode="auto">
          <a:xfrm>
            <a:off x="2314575" y="3117850"/>
            <a:ext cx="590550" cy="1473200"/>
            <a:chOff x="2314543" y="3118189"/>
            <a:chExt cx="589961" cy="1472072"/>
          </a:xfrm>
        </p:grpSpPr>
        <p:grpSp>
          <p:nvGrpSpPr>
            <p:cNvPr id="112725" name="Group 2">
              <a:extLst>
                <a:ext uri="{FF2B5EF4-FFF2-40B4-BE49-F238E27FC236}">
                  <a16:creationId xmlns:a16="http://schemas.microsoft.com/office/drawing/2014/main" id="{B5F6FD96-0C5C-9C4F-A42F-9AC6CF098DBC}"/>
                </a:ext>
              </a:extLst>
            </p:cNvPr>
            <p:cNvGrpSpPr>
              <a:grpSpLocks/>
            </p:cNvGrpSpPr>
            <p:nvPr/>
          </p:nvGrpSpPr>
          <p:grpSpPr bwMode="auto">
            <a:xfrm>
              <a:off x="2337161" y="3118189"/>
              <a:ext cx="567343" cy="1472072"/>
              <a:chOff x="2337161" y="3118189"/>
              <a:chExt cx="567343" cy="1472072"/>
            </a:xfrm>
          </p:grpSpPr>
          <p:grpSp>
            <p:nvGrpSpPr>
              <p:cNvPr id="112727" name="Group 272">
                <a:extLst>
                  <a:ext uri="{FF2B5EF4-FFF2-40B4-BE49-F238E27FC236}">
                    <a16:creationId xmlns:a16="http://schemas.microsoft.com/office/drawing/2014/main" id="{75F12095-A0CF-924C-A3E7-707EF0BBD8DC}"/>
                  </a:ext>
                </a:extLst>
              </p:cNvPr>
              <p:cNvGrpSpPr>
                <a:grpSpLocks/>
              </p:cNvGrpSpPr>
              <p:nvPr/>
            </p:nvGrpSpPr>
            <p:grpSpPr bwMode="auto">
              <a:xfrm>
                <a:off x="2434885" y="3280749"/>
                <a:ext cx="365760" cy="1309512"/>
                <a:chOff x="2368178" y="2124654"/>
                <a:chExt cx="274320" cy="982134"/>
              </a:xfrm>
            </p:grpSpPr>
            <p:grpSp>
              <p:nvGrpSpPr>
                <p:cNvPr id="112729" name="Group 273">
                  <a:extLst>
                    <a:ext uri="{FF2B5EF4-FFF2-40B4-BE49-F238E27FC236}">
                      <a16:creationId xmlns:a16="http://schemas.microsoft.com/office/drawing/2014/main" id="{C0B20238-A1A1-014B-B193-3D7EBE1D4127}"/>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5BADD2F4-8710-0545-8F57-ADF4B4F95AD2}"/>
                      </a:ext>
                    </a:extLst>
                  </p:cNvPr>
                  <p:cNvSpPr/>
                  <p:nvPr/>
                </p:nvSpPr>
                <p:spPr bwMode="auto">
                  <a:xfrm>
                    <a:off x="2692540" y="2183827"/>
                    <a:ext cx="273571" cy="27482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BAF9F4C7-9BEE-FE4D-B812-6649ABFF75FC}"/>
                      </a:ext>
                    </a:extLst>
                  </p:cNvPr>
                  <p:cNvSpPr/>
                  <p:nvPr/>
                </p:nvSpPr>
                <p:spPr bwMode="auto">
                  <a:xfrm>
                    <a:off x="2711571" y="2539552"/>
                    <a:ext cx="235509" cy="62697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730" name="Group 274">
                  <a:extLst>
                    <a:ext uri="{FF2B5EF4-FFF2-40B4-BE49-F238E27FC236}">
                      <a16:creationId xmlns:a16="http://schemas.microsoft.com/office/drawing/2014/main" id="{C5DD69D7-4267-0948-800D-05194B57117D}"/>
                    </a:ext>
                  </a:extLst>
                </p:cNvPr>
                <p:cNvGrpSpPr>
                  <a:grpSpLocks/>
                </p:cNvGrpSpPr>
                <p:nvPr/>
              </p:nvGrpSpPr>
              <p:grpSpPr bwMode="auto">
                <a:xfrm>
                  <a:off x="2368178" y="2240639"/>
                  <a:ext cx="274320" cy="113533"/>
                  <a:chOff x="1237102" y="1657048"/>
                  <a:chExt cx="1598445" cy="433900"/>
                </a:xfrm>
              </p:grpSpPr>
              <p:grpSp>
                <p:nvGrpSpPr>
                  <p:cNvPr id="112731" name="Group 275">
                    <a:extLst>
                      <a:ext uri="{FF2B5EF4-FFF2-40B4-BE49-F238E27FC236}">
                        <a16:creationId xmlns:a16="http://schemas.microsoft.com/office/drawing/2014/main" id="{4E0EE015-A7F3-6444-ADD3-93D3ED0B6D4F}"/>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1862619B-6954-7D45-83FF-00AF3328ECCA}"/>
                        </a:ext>
                      </a:extLst>
                    </p:cNvPr>
                    <p:cNvSpPr/>
                    <p:nvPr/>
                  </p:nvSpPr>
                  <p:spPr bwMode="auto">
                    <a:xfrm>
                      <a:off x="1577534" y="1689021"/>
                      <a:ext cx="949513" cy="39102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8CFA3547-C767-A640-8508-F9646BB20AC3}"/>
                        </a:ext>
                      </a:extLst>
                    </p:cNvPr>
                    <p:cNvSpPr/>
                    <p:nvPr/>
                  </p:nvSpPr>
                  <p:spPr bwMode="auto">
                    <a:xfrm>
                      <a:off x="2395365" y="1689021"/>
                      <a:ext cx="187129"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B16BF7A1-4249-D444-B81D-7D51F2A58572}"/>
                        </a:ext>
                      </a:extLst>
                    </p:cNvPr>
                    <p:cNvSpPr/>
                    <p:nvPr/>
                  </p:nvSpPr>
                  <p:spPr bwMode="auto">
                    <a:xfrm>
                      <a:off x="1515155" y="1698114"/>
                      <a:ext cx="187133"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39" name="Straight Connector 283">
                      <a:extLst>
                        <a:ext uri="{FF2B5EF4-FFF2-40B4-BE49-F238E27FC236}">
                          <a16:creationId xmlns:a16="http://schemas.microsoft.com/office/drawing/2014/main" id="{C21B4A5B-FA03-1A4C-AF1B-2414889025A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40" name="Straight Connector 284">
                      <a:extLst>
                        <a:ext uri="{FF2B5EF4-FFF2-40B4-BE49-F238E27FC236}">
                          <a16:creationId xmlns:a16="http://schemas.microsoft.com/office/drawing/2014/main" id="{E273AFD8-6896-A640-A612-3D6E0D053B6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41" name="Straight Connector 285">
                      <a:extLst>
                        <a:ext uri="{FF2B5EF4-FFF2-40B4-BE49-F238E27FC236}">
                          <a16:creationId xmlns:a16="http://schemas.microsoft.com/office/drawing/2014/main" id="{44A8C778-97F0-6242-9C29-ACD8DDEE99DA}"/>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6991FBCA-0846-A54E-8026-1DBFB7C5B1C5}"/>
                      </a:ext>
                    </a:extLst>
                  </p:cNvPr>
                  <p:cNvCxnSpPr/>
                  <p:nvPr/>
                </p:nvCxnSpPr>
                <p:spPr bwMode="auto">
                  <a:xfrm flipV="1">
                    <a:off x="2326057" y="1689021"/>
                    <a:ext cx="505945" cy="6365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2D7887ED-6A75-2B40-A36E-9B28FF180872}"/>
                      </a:ext>
                    </a:extLst>
                  </p:cNvPr>
                  <p:cNvCxnSpPr/>
                  <p:nvPr/>
                </p:nvCxnSpPr>
                <p:spPr bwMode="auto">
                  <a:xfrm flipV="1">
                    <a:off x="2346847" y="1748128"/>
                    <a:ext cx="485155" cy="27281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9C825841-23FD-5E4A-8B19-58CDE7011729}"/>
                      </a:ext>
                    </a:extLst>
                  </p:cNvPr>
                  <p:cNvCxnSpPr/>
                  <p:nvPr/>
                </p:nvCxnSpPr>
                <p:spPr bwMode="auto">
                  <a:xfrm flipH="1" flipV="1">
                    <a:off x="1237923" y="1657191"/>
                    <a:ext cx="526739" cy="909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23F4ED50-7CDF-6F40-8211-22EB1F9A1CE4}"/>
                      </a:ext>
                    </a:extLst>
                  </p:cNvPr>
                  <p:cNvCxnSpPr/>
                  <p:nvPr/>
                </p:nvCxnSpPr>
                <p:spPr bwMode="auto">
                  <a:xfrm flipH="1" flipV="1">
                    <a:off x="1237923" y="1748128"/>
                    <a:ext cx="533672" cy="26826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pic>
            <p:nvPicPr>
              <p:cNvPr id="192" name="Picture 191">
                <a:extLst>
                  <a:ext uri="{FF2B5EF4-FFF2-40B4-BE49-F238E27FC236}">
                    <a16:creationId xmlns:a16="http://schemas.microsoft.com/office/drawing/2014/main" id="{D33BA560-34C3-B343-A5A3-F2729716C5B1}"/>
                  </a:ext>
                </a:extLst>
              </p:cNvPr>
              <p:cNvPicPr>
                <a:picLocks noChangeAspect="1"/>
              </p:cNvPicPr>
              <p:nvPr/>
            </p:nvPicPr>
            <p:blipFill>
              <a:blip r:embed="rId5">
                <a:duotone>
                  <a:schemeClr val="accent3">
                    <a:shade val="45000"/>
                    <a:satMod val="135000"/>
                  </a:schemeClr>
                  <a:prstClr val="white"/>
                </a:duotone>
              </a:blip>
              <a:stretch>
                <a:fillRect/>
              </a:stretch>
            </p:blipFill>
            <p:spPr>
              <a:xfrm>
                <a:off x="2337161" y="3118189"/>
                <a:ext cx="567343" cy="474984"/>
              </a:xfrm>
              <a:prstGeom prst="rect">
                <a:avLst/>
              </a:prstGeom>
            </p:spPr>
          </p:pic>
        </p:grpSp>
        <p:sp>
          <p:nvSpPr>
            <p:cNvPr id="291" name="TextBox 290">
              <a:extLst>
                <a:ext uri="{FF2B5EF4-FFF2-40B4-BE49-F238E27FC236}">
                  <a16:creationId xmlns:a16="http://schemas.microsoft.com/office/drawing/2014/main" id="{9D26D4A2-7978-3740-A604-81E9912D0940}"/>
                </a:ext>
              </a:extLst>
            </p:cNvPr>
            <p:cNvSpPr txBox="1"/>
            <p:nvPr/>
          </p:nvSpPr>
          <p:spPr>
            <a:xfrm>
              <a:off x="2314543" y="3927194"/>
              <a:ext cx="586789" cy="46160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sp>
        <p:nvSpPr>
          <p:cNvPr id="293" name="TextBox 292">
            <a:extLst>
              <a:ext uri="{FF2B5EF4-FFF2-40B4-BE49-F238E27FC236}">
                <a16:creationId xmlns:a16="http://schemas.microsoft.com/office/drawing/2014/main" id="{DE83A8C0-DD7A-B243-ACF8-7D9513A40CAD}"/>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D7DA69D3-0072-4A4A-8CF8-4E211F99A665}"/>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nvGrpSpPr>
          <p:cNvPr id="29" name="Group 28">
            <a:extLst>
              <a:ext uri="{FF2B5EF4-FFF2-40B4-BE49-F238E27FC236}">
                <a16:creationId xmlns:a16="http://schemas.microsoft.com/office/drawing/2014/main" id="{22D47E5D-C2DC-504B-BEA0-23A92286077D}"/>
              </a:ext>
            </a:extLst>
          </p:cNvPr>
          <p:cNvGrpSpPr>
            <a:grpSpLocks/>
          </p:cNvGrpSpPr>
          <p:nvPr/>
        </p:nvGrpSpPr>
        <p:grpSpPr bwMode="auto">
          <a:xfrm>
            <a:off x="3159125" y="3043238"/>
            <a:ext cx="620713" cy="1309687"/>
            <a:chOff x="3159066" y="3043683"/>
            <a:chExt cx="621293" cy="1309512"/>
          </a:xfrm>
        </p:grpSpPr>
        <p:grpSp>
          <p:nvGrpSpPr>
            <p:cNvPr id="112717" name="Group 237">
              <a:extLst>
                <a:ext uri="{FF2B5EF4-FFF2-40B4-BE49-F238E27FC236}">
                  <a16:creationId xmlns:a16="http://schemas.microsoft.com/office/drawing/2014/main" id="{12429E7F-FC76-4347-9BFB-6A201C4B4E60}"/>
                </a:ext>
              </a:extLst>
            </p:cNvPr>
            <p:cNvGrpSpPr>
              <a:grpSpLocks/>
            </p:cNvGrpSpPr>
            <p:nvPr/>
          </p:nvGrpSpPr>
          <p:grpSpPr bwMode="auto">
            <a:xfrm>
              <a:off x="3281159" y="3043683"/>
              <a:ext cx="499200" cy="1309512"/>
              <a:chOff x="587671" y="2548983"/>
              <a:chExt cx="374400" cy="982134"/>
            </a:xfrm>
          </p:grpSpPr>
          <p:grpSp>
            <p:nvGrpSpPr>
              <p:cNvPr id="112719" name="Group 238">
                <a:extLst>
                  <a:ext uri="{FF2B5EF4-FFF2-40B4-BE49-F238E27FC236}">
                    <a16:creationId xmlns:a16="http://schemas.microsoft.com/office/drawing/2014/main" id="{FAB68EA6-2F1A-424A-8ABF-91D9DE2CD1E3}"/>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08E684C9-D957-114E-BEEC-5F3C61E2AB74}"/>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1A9CE5A9-2B1D-684B-9D6C-5241FD665293}"/>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6131E34D-E7C5-0D41-8B6F-E38FC03433FA}"/>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9985B0D7-D752-DF4C-AAF7-7570E35A69E2}"/>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8FCEACF3-500F-2544-8A9A-896C466358F1}"/>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5" name="TextBox 294">
              <a:extLst>
                <a:ext uri="{FF2B5EF4-FFF2-40B4-BE49-F238E27FC236}">
                  <a16:creationId xmlns:a16="http://schemas.microsoft.com/office/drawing/2014/main" id="{2384EFF1-CC5E-6B46-A48C-5CF1BADED7B0}"/>
                </a:ext>
              </a:extLst>
            </p:cNvPr>
            <p:cNvSpPr txBox="1"/>
            <p:nvPr/>
          </p:nvSpPr>
          <p:spPr>
            <a:xfrm>
              <a:off x="3159066" y="3667487"/>
              <a:ext cx="586335" cy="46190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31" name="Group 30">
            <a:extLst>
              <a:ext uri="{FF2B5EF4-FFF2-40B4-BE49-F238E27FC236}">
                <a16:creationId xmlns:a16="http://schemas.microsoft.com/office/drawing/2014/main" id="{64D8BF61-1360-8F47-BFB5-F51B4469A53A}"/>
              </a:ext>
            </a:extLst>
          </p:cNvPr>
          <p:cNvGrpSpPr>
            <a:grpSpLocks/>
          </p:cNvGrpSpPr>
          <p:nvPr/>
        </p:nvGrpSpPr>
        <p:grpSpPr bwMode="auto">
          <a:xfrm>
            <a:off x="5962650" y="2640013"/>
            <a:ext cx="587375" cy="1309687"/>
            <a:chOff x="5962802" y="2640039"/>
            <a:chExt cx="586767" cy="1309512"/>
          </a:xfrm>
        </p:grpSpPr>
        <p:grpSp>
          <p:nvGrpSpPr>
            <p:cNvPr id="25" name="Group 24">
              <a:extLst>
                <a:ext uri="{FF2B5EF4-FFF2-40B4-BE49-F238E27FC236}">
                  <a16:creationId xmlns:a16="http://schemas.microsoft.com/office/drawing/2014/main" id="{62DDFD49-E482-4A46-B716-9D5AC6D3C930}"/>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05BF3884-0B30-5E45-B3E2-9A6C28A00C3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31E4A036-B8B6-DE4F-9B67-0373EAFE809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6" name="TextBox 295">
              <a:extLst>
                <a:ext uri="{FF2B5EF4-FFF2-40B4-BE49-F238E27FC236}">
                  <a16:creationId xmlns:a16="http://schemas.microsoft.com/office/drawing/2014/main" id="{6D7AE41E-3A39-AF4F-97F0-B67105FF4534}"/>
                </a:ext>
              </a:extLst>
            </p:cNvPr>
            <p:cNvSpPr txBox="1"/>
            <p:nvPr/>
          </p:nvSpPr>
          <p:spPr>
            <a:xfrm>
              <a:off x="5962802" y="3305112"/>
              <a:ext cx="586767" cy="46190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sp>
        <p:nvSpPr>
          <p:cNvPr id="297" name="TextBox 296">
            <a:extLst>
              <a:ext uri="{FF2B5EF4-FFF2-40B4-BE49-F238E27FC236}">
                <a16:creationId xmlns:a16="http://schemas.microsoft.com/office/drawing/2014/main" id="{3FEF65DE-B600-D844-BC23-43EE4FB55C40}"/>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3ED98518-3AD2-F64E-A703-986C16203478}"/>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F9E2B004-1022-8C40-92AD-D0350873A84A}"/>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5B4EF324-F6A9-544A-9A0D-C8A7B43C2242}"/>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E38B5164-A772-FD40-9D20-0B51F3DBF218}"/>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F808A35D-3F11-8047-B0DD-A4276C5130C9}"/>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6832155E-7A41-544E-888A-82D1E281404C}"/>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A02A2E13-7F91-2247-8961-54B8DE93C090}"/>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90527037-20F2-564E-BFA6-67936B2B5ED1}"/>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D87A15C0-A5B4-1E4C-BF38-50463452754B}"/>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nvGrpSpPr>
          <p:cNvPr id="30" name="Group 29">
            <a:extLst>
              <a:ext uri="{FF2B5EF4-FFF2-40B4-BE49-F238E27FC236}">
                <a16:creationId xmlns:a16="http://schemas.microsoft.com/office/drawing/2014/main" id="{84E19B8E-5E64-994A-BAF7-F8940DE26132}"/>
              </a:ext>
            </a:extLst>
          </p:cNvPr>
          <p:cNvGrpSpPr>
            <a:grpSpLocks/>
          </p:cNvGrpSpPr>
          <p:nvPr/>
        </p:nvGrpSpPr>
        <p:grpSpPr bwMode="auto">
          <a:xfrm>
            <a:off x="10556875" y="1443038"/>
            <a:ext cx="585788" cy="1309687"/>
            <a:chOff x="10556423" y="1442920"/>
            <a:chExt cx="586767" cy="1309512"/>
          </a:xfrm>
        </p:grpSpPr>
        <p:grpSp>
          <p:nvGrpSpPr>
            <p:cNvPr id="52" name="Group 51">
              <a:extLst>
                <a:ext uri="{FF2B5EF4-FFF2-40B4-BE49-F238E27FC236}">
                  <a16:creationId xmlns:a16="http://schemas.microsoft.com/office/drawing/2014/main" id="{FAA5F439-1E42-9A4D-80BC-9604957BB233}"/>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5F458E1C-F0CF-D941-9CFD-0D4E77FCBE5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C715718F-584B-1E41-816E-E439D33F49B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1" name="Chord 270">
              <a:extLst>
                <a:ext uri="{FF2B5EF4-FFF2-40B4-BE49-F238E27FC236}">
                  <a16:creationId xmlns:a16="http://schemas.microsoft.com/office/drawing/2014/main" id="{C5EDDA27-5778-0E4F-A28F-CC546051B88C}"/>
                </a:ext>
              </a:extLst>
            </p:cNvPr>
            <p:cNvSpPr/>
            <p:nvPr/>
          </p:nvSpPr>
          <p:spPr bwMode="auto">
            <a:xfrm rot="17528077">
              <a:off x="10694217" y="1513379"/>
              <a:ext cx="271426" cy="19399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7" name="TextBox 306">
              <a:extLst>
                <a:ext uri="{FF2B5EF4-FFF2-40B4-BE49-F238E27FC236}">
                  <a16:creationId xmlns:a16="http://schemas.microsoft.com/office/drawing/2014/main" id="{C2DCDC38-B570-EA49-8C5E-7D6A72BF707C}"/>
                </a:ext>
              </a:extLst>
            </p:cNvPr>
            <p:cNvSpPr txBox="1"/>
            <p:nvPr/>
          </p:nvSpPr>
          <p:spPr>
            <a:xfrm>
              <a:off x="10556423" y="2128628"/>
              <a:ext cx="586767" cy="461900"/>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12686" name="Group 308">
            <a:extLst>
              <a:ext uri="{FF2B5EF4-FFF2-40B4-BE49-F238E27FC236}">
                <a16:creationId xmlns:a16="http://schemas.microsoft.com/office/drawing/2014/main" id="{A5237EF0-FA8B-594A-A2B2-08EA9F7106DB}"/>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1ACCDD54-42B6-6D4E-8DC0-FB641B26A8B8}"/>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1293CDDA-29D1-2D47-BF8E-792C61616F65}"/>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87" name="Group 311">
            <a:extLst>
              <a:ext uri="{FF2B5EF4-FFF2-40B4-BE49-F238E27FC236}">
                <a16:creationId xmlns:a16="http://schemas.microsoft.com/office/drawing/2014/main" id="{CE15CC1B-6360-2044-AACA-F5C42420CBF3}"/>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893E4FA2-864D-AD43-BB8B-214F0220ECBF}"/>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AEBE663D-625A-7844-AF5F-A388DE7CA045}"/>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5E327346-C1BC-2648-8ED1-E29852A9A8BD}"/>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07" name="Straight Connector 315">
              <a:extLst>
                <a:ext uri="{FF2B5EF4-FFF2-40B4-BE49-F238E27FC236}">
                  <a16:creationId xmlns:a16="http://schemas.microsoft.com/office/drawing/2014/main" id="{E6BA5E15-1123-514F-967C-8463DB2860D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08" name="Straight Connector 316">
              <a:extLst>
                <a:ext uri="{FF2B5EF4-FFF2-40B4-BE49-F238E27FC236}">
                  <a16:creationId xmlns:a16="http://schemas.microsoft.com/office/drawing/2014/main" id="{8ECBEE29-BEE0-244B-864D-3655F4146A8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09" name="Straight Connector 317">
              <a:extLst>
                <a:ext uri="{FF2B5EF4-FFF2-40B4-BE49-F238E27FC236}">
                  <a16:creationId xmlns:a16="http://schemas.microsoft.com/office/drawing/2014/main" id="{29719458-D5C9-D240-B371-4D6A1DB8D40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C4B171B5-D6FF-174F-B543-A70E4869EDA7}"/>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26DB0DC6-673B-FA42-AD4F-F4CDBCB5383F}"/>
              </a:ext>
            </a:extLst>
          </p:cNvPr>
          <p:cNvPicPr>
            <a:picLocks noChangeAspect="1"/>
          </p:cNvPicPr>
          <p:nvPr/>
        </p:nvPicPr>
        <p:blipFill>
          <a:blip r:embed="rId4">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663E24AA-6C39-164F-9C2C-E5D5A2487015}"/>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BAA79265-A747-0E4B-ACE6-804DB8F0717D}"/>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86443739-08B4-A04F-A304-ADA95F7587F7}"/>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2D065AB6-48B9-C945-895C-60F54B9CBF4B}"/>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10BE8EDF-8B3B-1441-986A-9215E5634E80}"/>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9077C3C6-0BAF-554C-A0E6-CDB1312D12E4}"/>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1" name="Picture 330">
            <a:extLst>
              <a:ext uri="{FF2B5EF4-FFF2-40B4-BE49-F238E27FC236}">
                <a16:creationId xmlns:a16="http://schemas.microsoft.com/office/drawing/2014/main" id="{C3119A8B-511E-9F46-9BDC-713BF351518E}"/>
              </a:ext>
            </a:extLst>
          </p:cNvPr>
          <p:cNvPicPr>
            <a:picLocks noChangeAspect="1"/>
          </p:cNvPicPr>
          <p:nvPr/>
        </p:nvPicPr>
        <p:blipFill>
          <a:blip r:embed="rId6">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58446F13-4535-6143-9DE6-B47D20FC97C0}"/>
              </a:ext>
            </a:extLst>
          </p:cNvPr>
          <p:cNvPicPr>
            <a:picLocks noChangeAspect="1"/>
          </p:cNvPicPr>
          <p:nvPr/>
        </p:nvPicPr>
        <p:blipFill>
          <a:blip r:embed="rId5">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8EA924C0-B2F1-174E-A0A3-2E4D626009E8}"/>
              </a:ext>
            </a:extLst>
          </p:cNvPr>
          <p:cNvPicPr>
            <a:picLocks noChangeAspect="1"/>
          </p:cNvPicPr>
          <p:nvPr/>
        </p:nvPicPr>
        <p:blipFill>
          <a:blip r:embed="rId3">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9450FCC3-DF95-6F42-B19C-F217BF24D383}"/>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2E6E0C70-6ABB-1746-A3A8-AA78320E0296}"/>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679ACEF8-984A-BA40-A636-71688A81FE4B}"/>
              </a:ext>
            </a:extLst>
          </p:cNvPr>
          <p:cNvPicPr>
            <a:picLocks noChangeAspect="1"/>
          </p:cNvPicPr>
          <p:nvPr/>
        </p:nvPicPr>
        <p:blipFill>
          <a:blip r:embed="rId4">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1B5CB44D-D2C6-604D-8EE1-8E60C6829BDB}"/>
              </a:ext>
            </a:extLst>
          </p:cNvPr>
          <p:cNvPicPr>
            <a:picLocks noChangeAspect="1"/>
          </p:cNvPicPr>
          <p:nvPr/>
        </p:nvPicPr>
        <p:blipFill>
          <a:blip r:embed="rId6">
            <a:duotone>
              <a:schemeClr val="accent3">
                <a:shade val="45000"/>
                <a:satMod val="135000"/>
              </a:schemeClr>
              <a:prstClr val="white"/>
            </a:duotone>
            <a:extLst/>
          </a:blip>
          <a:stretch>
            <a:fillRect/>
          </a:stretch>
        </p:blipFill>
        <p:spPr>
          <a:xfrm>
            <a:off x="7844934" y="1219467"/>
            <a:ext cx="524021" cy="413248"/>
          </a:xfrm>
          <a:prstGeom prst="rect">
            <a:avLst/>
          </a:prstGeom>
        </p:spPr>
      </p:pic>
      <p:sp>
        <p:nvSpPr>
          <p:cNvPr id="112703" name="Title 4">
            <a:extLst>
              <a:ext uri="{FF2B5EF4-FFF2-40B4-BE49-F238E27FC236}">
                <a16:creationId xmlns:a16="http://schemas.microsoft.com/office/drawing/2014/main" id="{E4D12529-E6FB-3B4E-811C-7CBB0D51987F}"/>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grpId="0" nodeType="clickEffect">
                                  <p:stCondLst>
                                    <p:cond delay="0"/>
                                  </p:stCondLst>
                                  <p:childTnLst>
                                    <p:animScale>
                                      <p:cBhvr>
                                        <p:cTn id="6" dur="500" fill="hold"/>
                                        <p:tgtEl>
                                          <p:spTgt spid="170"/>
                                        </p:tgtEl>
                                      </p:cBhvr>
                                      <p:by x="115000" y="115000"/>
                                    </p:animScale>
                                  </p:childTnLst>
                                </p:cTn>
                              </p:par>
                            </p:childTnLst>
                          </p:cTn>
                        </p:par>
                        <p:par>
                          <p:cTn id="7" fill="hold" nodeType="afterGroup">
                            <p:stCondLst>
                              <p:cond delay="500"/>
                            </p:stCondLst>
                            <p:childTnLst>
                              <p:par>
                                <p:cTn id="8" presetID="6" presetClass="emph" presetSubtype="0" fill="hold" nodeType="afterEffect">
                                  <p:stCondLst>
                                    <p:cond delay="0"/>
                                  </p:stCondLst>
                                  <p:childTnLst>
                                    <p:animScale>
                                      <p:cBhvr>
                                        <p:cTn id="9" dur="500" fill="hold"/>
                                        <p:tgtEl>
                                          <p:spTgt spid="2"/>
                                        </p:tgtEl>
                                      </p:cBhvr>
                                      <p:by x="150000" y="150000"/>
                                    </p:animScale>
                                  </p:childTnLst>
                                </p:cTn>
                              </p:par>
                            </p:childTnLst>
                          </p:cTn>
                        </p:par>
                        <p:par>
                          <p:cTn id="10" fill="hold" nodeType="afterGroup">
                            <p:stCondLst>
                              <p:cond delay="1000"/>
                            </p:stCondLst>
                            <p:childTnLst>
                              <p:par>
                                <p:cTn id="11" presetID="0" presetClass="path" presetSubtype="0" accel="50000" decel="50000" fill="hold" nodeType="afterEffect">
                                  <p:stCondLst>
                                    <p:cond delay="0"/>
                                  </p:stCondLst>
                                  <p:childTnLst>
                                    <p:animMotion origin="layout" path="M 0.00039 0.00277 L -0.00495 0.10972 " pathEditMode="relative" rAng="0" ptsTypes="AA">
                                      <p:cBhvr>
                                        <p:cTn id="12" dur="500" fill="hold"/>
                                        <p:tgtEl>
                                          <p:spTgt spid="28"/>
                                        </p:tgtEl>
                                        <p:attrNameLst>
                                          <p:attrName>ppt_x</p:attrName>
                                          <p:attrName>ppt_y</p:attrName>
                                        </p:attrNameLst>
                                      </p:cBhvr>
                                      <p:rCtr x="-273" y="5347"/>
                                    </p:animMotion>
                                  </p:childTnLst>
                                </p:cTn>
                              </p:par>
                              <p:par>
                                <p:cTn id="13" presetID="6" presetClass="emph" presetSubtype="0" fill="hold" nodeType="withEffect">
                                  <p:stCondLst>
                                    <p:cond delay="0"/>
                                  </p:stCondLst>
                                  <p:childTnLst>
                                    <p:animScale>
                                      <p:cBhvr>
                                        <p:cTn id="14" dur="500" fill="hold"/>
                                        <p:tgtEl>
                                          <p:spTgt spid="28"/>
                                        </p:tgtEl>
                                      </p:cBhvr>
                                      <p:by x="150000" y="150000"/>
                                    </p:animScale>
                                  </p:childTnLst>
                                </p:cTn>
                              </p:par>
                            </p:childTnLst>
                          </p:cTn>
                        </p:par>
                        <p:par>
                          <p:cTn id="15" fill="hold" nodeType="afterGroup">
                            <p:stCondLst>
                              <p:cond delay="1500"/>
                            </p:stCondLst>
                            <p:childTnLst>
                              <p:par>
                                <p:cTn id="16" presetID="0" presetClass="path" presetSubtype="0" accel="50000" decel="50000" fill="hold" nodeType="afterEffect">
                                  <p:stCondLst>
                                    <p:cond delay="0"/>
                                  </p:stCondLst>
                                  <p:childTnLst>
                                    <p:animMotion origin="layout" path="M 0.00312 0.00972 L 0.03085 0.02569 " pathEditMode="relative" rAng="0" ptsTypes="AA">
                                      <p:cBhvr>
                                        <p:cTn id="17" dur="500" fill="hold"/>
                                        <p:tgtEl>
                                          <p:spTgt spid="29"/>
                                        </p:tgtEl>
                                        <p:attrNameLst>
                                          <p:attrName>ppt_x</p:attrName>
                                          <p:attrName>ppt_y</p:attrName>
                                        </p:attrNameLst>
                                      </p:cBhvr>
                                      <p:rCtr x="1380" y="787"/>
                                    </p:animMotion>
                                  </p:childTnLst>
                                </p:cTn>
                              </p:par>
                              <p:par>
                                <p:cTn id="18" presetID="6" presetClass="emph" presetSubtype="0" fill="hold" nodeType="withEffect">
                                  <p:stCondLst>
                                    <p:cond delay="0"/>
                                  </p:stCondLst>
                                  <p:childTnLst>
                                    <p:animScale>
                                      <p:cBhvr>
                                        <p:cTn id="19" dur="500" fill="hold"/>
                                        <p:tgtEl>
                                          <p:spTgt spid="29"/>
                                        </p:tgtEl>
                                      </p:cBhvr>
                                      <p:by x="150000" y="150000"/>
                                    </p:animScale>
                                  </p:childTnLst>
                                </p:cTn>
                              </p:par>
                            </p:childTnLst>
                          </p:cTn>
                        </p:par>
                        <p:par>
                          <p:cTn id="20" fill="hold" nodeType="afterGroup">
                            <p:stCondLst>
                              <p:cond delay="2000"/>
                            </p:stCondLst>
                            <p:childTnLst>
                              <p:par>
                                <p:cTn id="21" presetID="0" presetClass="path" presetSubtype="0" accel="50000" decel="50000" fill="hold" nodeType="afterEffect">
                                  <p:stCondLst>
                                    <p:cond delay="0"/>
                                  </p:stCondLst>
                                  <p:childTnLst>
                                    <p:animMotion origin="layout" path="M 0.00352 0.00741 L 0.00469 -0.09305 " pathEditMode="relative" rAng="0" ptsTypes="AA">
                                      <p:cBhvr>
                                        <p:cTn id="22" dur="500" fill="hold"/>
                                        <p:tgtEl>
                                          <p:spTgt spid="6"/>
                                        </p:tgtEl>
                                        <p:attrNameLst>
                                          <p:attrName>ppt_x</p:attrName>
                                          <p:attrName>ppt_y</p:attrName>
                                        </p:attrNameLst>
                                      </p:cBhvr>
                                      <p:rCtr x="52" y="-5023"/>
                                    </p:animMotion>
                                  </p:childTnLst>
                                </p:cTn>
                              </p:par>
                              <p:par>
                                <p:cTn id="23" presetID="6" presetClass="emph" presetSubtype="0" fill="hold" nodeType="withEffect">
                                  <p:stCondLst>
                                    <p:cond delay="0"/>
                                  </p:stCondLst>
                                  <p:childTnLst>
                                    <p:animScale>
                                      <p:cBhvr>
                                        <p:cTn id="24" dur="500" fill="hold"/>
                                        <p:tgtEl>
                                          <p:spTgt spid="6"/>
                                        </p:tgtEl>
                                      </p:cBhvr>
                                      <p:by x="120000" y="120000"/>
                                    </p:animScale>
                                  </p:childTnLst>
                                </p:cTn>
                              </p:par>
                            </p:childTnLst>
                          </p:cTn>
                        </p:par>
                        <p:par>
                          <p:cTn id="25" fill="hold" nodeType="afterGroup">
                            <p:stCondLst>
                              <p:cond delay="2500"/>
                            </p:stCondLst>
                            <p:childTnLst>
                              <p:par>
                                <p:cTn id="26" presetID="6" presetClass="emph" presetSubtype="0" fill="hold" grpId="0" nodeType="afterEffect">
                                  <p:stCondLst>
                                    <p:cond delay="0"/>
                                  </p:stCondLst>
                                  <p:childTnLst>
                                    <p:animScale>
                                      <p:cBhvr>
                                        <p:cTn id="27" dur="500" fill="hold"/>
                                        <p:tgtEl>
                                          <p:spTgt spid="171"/>
                                        </p:tgtEl>
                                      </p:cBhvr>
                                      <p:by x="85000" y="85000"/>
                                    </p:animScale>
                                  </p:childTnLst>
                                </p:cTn>
                              </p:par>
                            </p:childTnLst>
                          </p:cTn>
                        </p:par>
                        <p:par>
                          <p:cTn id="28" fill="hold" nodeType="afterGroup">
                            <p:stCondLst>
                              <p:cond delay="3000"/>
                            </p:stCondLst>
                            <p:childTnLst>
                              <p:par>
                                <p:cTn id="29" presetID="0" presetClass="path" presetSubtype="0" accel="50000" decel="50000" fill="hold" nodeType="afterEffect">
                                  <p:stCondLst>
                                    <p:cond delay="0"/>
                                  </p:stCondLst>
                                  <p:childTnLst>
                                    <p:animMotion origin="layout" path="M -0.00156 0.00463 L -0.04961 0.0625 " pathEditMode="relative" rAng="0" ptsTypes="AA">
                                      <p:cBhvr>
                                        <p:cTn id="30" dur="500" fill="hold"/>
                                        <p:tgtEl>
                                          <p:spTgt spid="30"/>
                                        </p:tgtEl>
                                        <p:attrNameLst>
                                          <p:attrName>ppt_x</p:attrName>
                                          <p:attrName>ppt_y</p:attrName>
                                        </p:attrNameLst>
                                      </p:cBhvr>
                                      <p:rCtr x="-2409" y="2894"/>
                                    </p:animMotion>
                                  </p:childTnLst>
                                </p:cTn>
                              </p:par>
                              <p:par>
                                <p:cTn id="31" presetID="6" presetClass="emph" presetSubtype="0" fill="hold" nodeType="withEffect">
                                  <p:stCondLst>
                                    <p:cond delay="0"/>
                                  </p:stCondLst>
                                  <p:childTnLst>
                                    <p:animScale>
                                      <p:cBhvr>
                                        <p:cTn id="32" dur="500" fill="hold"/>
                                        <p:tgtEl>
                                          <p:spTgt spid="30"/>
                                        </p:tgtEl>
                                      </p:cBhvr>
                                      <p:by x="75000" y="75000"/>
                                    </p:animScale>
                                  </p:childTnLst>
                                </p:cTn>
                              </p:par>
                            </p:childTnLst>
                          </p:cTn>
                        </p:par>
                        <p:par>
                          <p:cTn id="33" fill="hold" nodeType="afterGroup">
                            <p:stCondLst>
                              <p:cond delay="3500"/>
                            </p:stCondLst>
                            <p:childTnLst>
                              <p:par>
                                <p:cTn id="34" presetID="0" presetClass="path" presetSubtype="0" accel="50000" decel="50000" fill="hold" nodeType="afterEffect">
                                  <p:stCondLst>
                                    <p:cond delay="0"/>
                                  </p:stCondLst>
                                  <p:childTnLst>
                                    <p:animMotion origin="layout" path="M -1.04167E-6 -4.07407E-6 L 0.01068 0.02199 " pathEditMode="relative" rAng="0" ptsTypes="AA">
                                      <p:cBhvr>
                                        <p:cTn id="35" dur="500" fill="hold"/>
                                        <p:tgtEl>
                                          <p:spTgt spid="31"/>
                                        </p:tgtEl>
                                        <p:attrNameLst>
                                          <p:attrName>ppt_x</p:attrName>
                                          <p:attrName>ppt_y</p:attrName>
                                        </p:attrNameLst>
                                      </p:cBhvr>
                                      <p:rCtr x="534" y="1088"/>
                                    </p:animMotion>
                                  </p:childTnLst>
                                </p:cTn>
                              </p:par>
                              <p:par>
                                <p:cTn id="36" presetID="6" presetClass="emph" presetSubtype="0" fill="hold" nodeType="withEffect">
                                  <p:stCondLst>
                                    <p:cond delay="0"/>
                                  </p:stCondLst>
                                  <p:childTnLst>
                                    <p:animScale>
                                      <p:cBhvr>
                                        <p:cTn id="37" dur="500" fill="hold"/>
                                        <p:tgtEl>
                                          <p:spTgt spid="31"/>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a:extLst>
              <a:ext uri="{FF2B5EF4-FFF2-40B4-BE49-F238E27FC236}">
                <a16:creationId xmlns:a16="http://schemas.microsoft.com/office/drawing/2014/main" id="{FBDE0E7B-3EDE-4342-8828-EBDBC59D3C06}"/>
              </a:ext>
            </a:extLst>
          </p:cNvPr>
          <p:cNvSpPr>
            <a:spLocks noGrp="1" noChangeArrowheads="1"/>
          </p:cNvSpPr>
          <p:nvPr>
            <p:ph type="title"/>
          </p:nvPr>
        </p:nvSpPr>
        <p:spPr/>
        <p:txBody>
          <a:bodyPr/>
          <a:lstStyle/>
          <a:p>
            <a:r>
              <a:rPr lang="en-US" altLang="en-US"/>
              <a:t>Propensity score</a:t>
            </a:r>
          </a:p>
        </p:txBody>
      </p:sp>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p:sp>
        <p:nvSpPr>
          <p:cNvPr id="5" name="TextBox 4">
            <a:extLst>
              <a:ext uri="{FF2B5EF4-FFF2-40B4-BE49-F238E27FC236}">
                <a16:creationId xmlns:a16="http://schemas.microsoft.com/office/drawing/2014/main" id="{CAB8B3F7-9161-7446-A2DE-B694407229EC}"/>
              </a:ext>
            </a:extLst>
          </p:cNvPr>
          <p:cNvSpPr txBox="1">
            <a:spLocks noRot="1" noChangeAspect="1" noMove="1" noResize="1" noEditPoints="1" noAdjustHandles="1" noChangeArrowheads="1" noChangeShapeType="1" noTextEdit="1"/>
          </p:cNvSpPr>
          <p:nvPr/>
        </p:nvSpPr>
        <p:spPr>
          <a:xfrm>
            <a:off x="3241866" y="4356659"/>
            <a:ext cx="5784468" cy="1154162"/>
          </a:xfrm>
          <a:prstGeom prst="rect">
            <a:avLst/>
          </a:prstGeom>
          <a:blipFill>
            <a:blip r:embed="rId4"/>
            <a:stretch>
              <a:fillRect l="-1532" r="-5252" b="-33696"/>
            </a:stretch>
          </a:blipFill>
        </p:spPr>
        <p:txBody>
          <a:bodyPr/>
          <a:lstStyle/>
          <a:p>
            <a:r>
              <a:rPr lang="en-US">
                <a:noFill/>
              </a:rPr>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27B604E8-B933-5149-9D54-D7623C7948C3}"/>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45E6F935-B4E7-454D-8E0E-5AE2F153C324}"/>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a:extLst>
              <a:ext uri="{FF2B5EF4-FFF2-40B4-BE49-F238E27FC236}">
                <a16:creationId xmlns:a16="http://schemas.microsoft.com/office/drawing/2014/main" id="{F3F7EF45-3D95-6B42-B669-F15A498F5627}"/>
              </a:ext>
            </a:extLst>
          </p:cNvPr>
          <p:cNvSpPr>
            <a:spLocks noGrp="1" noChangeArrowheads="1"/>
          </p:cNvSpPr>
          <p:nvPr>
            <p:ph type="title"/>
          </p:nvPr>
        </p:nvSpPr>
        <p:spPr/>
        <p:txBody>
          <a:bodyPr/>
          <a:lstStyle/>
          <a:p>
            <a:r>
              <a:rPr lang="en-US" altLang="en-US"/>
              <a:t>Weighting</a:t>
            </a:r>
          </a:p>
        </p:txBody>
      </p:sp>
      <p:sp>
        <p:nvSpPr>
          <p:cNvPr id="157698" name="Content Placeholder 2">
            <a:extLst>
              <a:ext uri="{FF2B5EF4-FFF2-40B4-BE49-F238E27FC236}">
                <a16:creationId xmlns:a16="http://schemas.microsoft.com/office/drawing/2014/main" id="{C41C1CDA-BD52-CF49-9D74-A2773A5279E8}"/>
              </a:ext>
            </a:extLst>
          </p:cNvPr>
          <p:cNvSpPr>
            <a:spLocks noGrp="1" noChangeArrowheads="1"/>
          </p:cNvSpPr>
          <p:nvPr>
            <p:ph idx="1"/>
          </p:nvPr>
        </p:nvSpPr>
        <p:spPr/>
        <p:txBody>
          <a:bodyPr/>
          <a:lstStyle/>
          <a:p>
            <a:r>
              <a:rPr lang="en-US" altLang="en-US" b="1">
                <a:solidFill>
                  <a:schemeClr val="accent1"/>
                </a:solidFill>
              </a:rPr>
              <a:t>ATE</a:t>
            </a:r>
            <a:r>
              <a:rPr lang="en-US" altLang="en-US"/>
              <a:t> Average treatment effect</a:t>
            </a:r>
            <a:endParaRPr lang="en-US" altLang="en-US" b="1"/>
          </a:p>
          <a:p>
            <a:r>
              <a:rPr lang="en-US" altLang="en-US" b="1">
                <a:solidFill>
                  <a:schemeClr val="accent1"/>
                </a:solidFill>
              </a:rPr>
              <a:t>ATO</a:t>
            </a:r>
            <a:r>
              <a:rPr lang="en-US" altLang="en-US"/>
              <a:t> Average treatment effect among the overlap population</a:t>
            </a:r>
            <a:endParaRPr lang="en-US" altLang="en-US" b="1"/>
          </a:p>
        </p:txBody>
      </p:sp>
    </p:spTree>
    <p:extLst>
      <p:ext uri="{BB962C8B-B14F-4D97-AF65-F5344CB8AC3E}">
        <p14:creationId xmlns:p14="http://schemas.microsoft.com/office/powerpoint/2010/main" val="10459416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835" name="TextBox 5">
            <a:extLst>
              <a:ext uri="{FF2B5EF4-FFF2-40B4-BE49-F238E27FC236}">
                <a16:creationId xmlns:a16="http://schemas.microsoft.com/office/drawing/2014/main" id="{72E80E44-2850-9145-9610-944F6E7521CC}"/>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837" name="TextBox 7">
            <a:extLst>
              <a:ext uri="{FF2B5EF4-FFF2-40B4-BE49-F238E27FC236}">
                <a16:creationId xmlns:a16="http://schemas.microsoft.com/office/drawing/2014/main" id="{7E68E22B-B22E-424C-B8D9-EF8F29D1DC67}"/>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20838" name="Group 2">
            <a:extLst>
              <a:ext uri="{FF2B5EF4-FFF2-40B4-BE49-F238E27FC236}">
                <a16:creationId xmlns:a16="http://schemas.microsoft.com/office/drawing/2014/main" id="{AACE0AC4-A79C-CE47-B1D4-1867AF670FD2}"/>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848" name="TextBox 9">
              <a:extLst>
                <a:ext uri="{FF2B5EF4-FFF2-40B4-BE49-F238E27FC236}">
                  <a16:creationId xmlns:a16="http://schemas.microsoft.com/office/drawing/2014/main" id="{8477131C-18C8-7942-B0E6-27762179E632}"/>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20839" name="TextBox 10">
            <a:extLst>
              <a:ext uri="{FF2B5EF4-FFF2-40B4-BE49-F238E27FC236}">
                <a16:creationId xmlns:a16="http://schemas.microsoft.com/office/drawing/2014/main" id="{BAA27ED3-2B27-1547-BCCE-DA6E2EB4EA45}"/>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0840" name="TextBox 11">
            <a:extLst>
              <a:ext uri="{FF2B5EF4-FFF2-40B4-BE49-F238E27FC236}">
                <a16:creationId xmlns:a16="http://schemas.microsoft.com/office/drawing/2014/main" id="{1E00C121-3401-2045-B9B7-939B9A97B5D1}"/>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20842" name="Group 15">
            <a:extLst>
              <a:ext uri="{FF2B5EF4-FFF2-40B4-BE49-F238E27FC236}">
                <a16:creationId xmlns:a16="http://schemas.microsoft.com/office/drawing/2014/main" id="{5395F0F3-00B0-9240-85A7-7F973E9C94A8}"/>
              </a:ext>
            </a:extLst>
          </p:cNvPr>
          <p:cNvGrpSpPr>
            <a:grpSpLocks/>
          </p:cNvGrpSpPr>
          <p:nvPr/>
        </p:nvGrpSpPr>
        <p:grpSpPr bwMode="auto">
          <a:xfrm>
            <a:off x="974725" y="5546725"/>
            <a:ext cx="5032375" cy="1076325"/>
            <a:chOff x="974161" y="5546319"/>
            <a:chExt cx="5032939" cy="1077218"/>
          </a:xfrm>
        </p:grpSpPr>
        <p:sp>
          <p:nvSpPr>
            <p:cNvPr id="120845" name="TextBox 12">
              <a:extLst>
                <a:ext uri="{FF2B5EF4-FFF2-40B4-BE49-F238E27FC236}">
                  <a16:creationId xmlns:a16="http://schemas.microsoft.com/office/drawing/2014/main" id="{A9DB4424-9462-E347-A918-91095D8FA473}"/>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20843" name="TextBox 16">
            <a:extLst>
              <a:ext uri="{FF2B5EF4-FFF2-40B4-BE49-F238E27FC236}">
                <a16:creationId xmlns:a16="http://schemas.microsoft.com/office/drawing/2014/main" id="{80762D93-359C-E54F-91BA-4F8291B56A3E}"/>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20844" name="TextBox 17">
            <a:extLst>
              <a:ext uri="{FF2B5EF4-FFF2-40B4-BE49-F238E27FC236}">
                <a16:creationId xmlns:a16="http://schemas.microsoft.com/office/drawing/2014/main" id="{6A618FA2-0D10-9043-B2BE-7C22A1EB8990}"/>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3075674E-86F5-F146-BD3F-DDB37802104F}"/>
              </a:ext>
            </a:extLst>
          </p:cNvPr>
          <p:cNvSpPr txBox="1"/>
          <p:nvPr/>
        </p:nvSpPr>
        <p:spPr>
          <a:xfrm>
            <a:off x="1622425" y="1071563"/>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3980B46-0B7D-E14E-A00F-4850546252D6}"/>
              </a:ext>
            </a:extLst>
          </p:cNvPr>
          <p:cNvSpPr txBox="1"/>
          <p:nvPr/>
        </p:nvSpPr>
        <p:spPr>
          <a:xfrm>
            <a:off x="1622425" y="2190750"/>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 </a:t>
            </a:r>
            <a:r>
              <a:rPr lang="en-US" sz="3200" b="1" i="1" dirty="0">
                <a:solidFill>
                  <a:schemeClr val="accent3"/>
                </a:solidFill>
                <a:latin typeface="Franklin Gothic Heavy" panose="020B0603020102020204" pitchFamily="34" charset="0"/>
              </a:rPr>
              <a:t>weight</a:t>
            </a:r>
          </a:p>
        </p:txBody>
      </p:sp>
      <p:grpSp>
        <p:nvGrpSpPr>
          <p:cNvPr id="122886" name="Group 2">
            <a:extLst>
              <a:ext uri="{FF2B5EF4-FFF2-40B4-BE49-F238E27FC236}">
                <a16:creationId xmlns:a16="http://schemas.microsoft.com/office/drawing/2014/main" id="{F9DFF348-A88F-D948-B8B7-A3DB9A1B0C71}"/>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2896" name="TextBox 9">
              <a:extLst>
                <a:ext uri="{FF2B5EF4-FFF2-40B4-BE49-F238E27FC236}">
                  <a16:creationId xmlns:a16="http://schemas.microsoft.com/office/drawing/2014/main" id="{DD316C96-0E82-D643-B321-85E5C7D55E22}"/>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22887" name="TextBox 10">
            <a:extLst>
              <a:ext uri="{FF2B5EF4-FFF2-40B4-BE49-F238E27FC236}">
                <a16:creationId xmlns:a16="http://schemas.microsoft.com/office/drawing/2014/main" id="{4359E0C3-EDA5-3047-9342-0A6C9F98DA2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 name="TextBox 11">
            <a:extLst>
              <a:ext uri="{FF2B5EF4-FFF2-40B4-BE49-F238E27FC236}">
                <a16:creationId xmlns:a16="http://schemas.microsoft.com/office/drawing/2014/main" id="{964723E6-9B1B-7D41-9BCF-6B1C1100C3BE}"/>
              </a:ext>
            </a:extLst>
          </p:cNvPr>
          <p:cNvSpPr txBox="1"/>
          <p:nvPr/>
        </p:nvSpPr>
        <p:spPr>
          <a:xfrm>
            <a:off x="1622425" y="4427538"/>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these </a:t>
            </a:r>
            <a:r>
              <a:rPr lang="en-US" sz="3200" b="1" i="1" dirty="0">
                <a:solidFill>
                  <a:schemeClr val="accent3"/>
                </a:solidFill>
                <a:latin typeface="Franklin Gothic Heavy" panose="020B0603020102020204" pitchFamily="34" charset="0"/>
              </a:rPr>
              <a:t>new</a:t>
            </a:r>
            <a:r>
              <a:rPr lang="en-US" sz="3200" b="1" dirty="0">
                <a:solidFill>
                  <a:schemeClr val="accent3"/>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22890" name="Group 15">
            <a:extLst>
              <a:ext uri="{FF2B5EF4-FFF2-40B4-BE49-F238E27FC236}">
                <a16:creationId xmlns:a16="http://schemas.microsoft.com/office/drawing/2014/main" id="{4DB70494-873E-6444-8944-4E47E950EC1E}"/>
              </a:ext>
            </a:extLst>
          </p:cNvPr>
          <p:cNvGrpSpPr>
            <a:grpSpLocks/>
          </p:cNvGrpSpPr>
          <p:nvPr/>
        </p:nvGrpSpPr>
        <p:grpSpPr bwMode="auto">
          <a:xfrm>
            <a:off x="974725" y="5546725"/>
            <a:ext cx="5032375" cy="1076325"/>
            <a:chOff x="974161" y="5546319"/>
            <a:chExt cx="5032939" cy="1077218"/>
          </a:xfrm>
        </p:grpSpPr>
        <p:sp>
          <p:nvSpPr>
            <p:cNvPr id="13" name="TextBox 12">
              <a:extLst>
                <a:ext uri="{FF2B5EF4-FFF2-40B4-BE49-F238E27FC236}">
                  <a16:creationId xmlns:a16="http://schemas.microsoft.com/office/drawing/2014/main" id="{F5AAA7A0-D98A-A74D-B0F1-5E5221295F09}"/>
                </a:ext>
              </a:extLst>
            </p:cNvPr>
            <p:cNvSpPr txBox="1"/>
            <p:nvPr/>
          </p:nvSpPr>
          <p:spPr>
            <a:xfrm>
              <a:off x="1621934" y="5546319"/>
              <a:ext cx="4385166"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a:t>
              </a:r>
            </a:p>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grpSp>
      <p:sp>
        <p:nvSpPr>
          <p:cNvPr id="122891" name="TextBox 16">
            <a:extLst>
              <a:ext uri="{FF2B5EF4-FFF2-40B4-BE49-F238E27FC236}">
                <a16:creationId xmlns:a16="http://schemas.microsoft.com/office/drawing/2014/main" id="{67C7FF1D-6D1E-2147-9970-F5A148B0058C}"/>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22892" name="TextBox 17">
            <a:extLst>
              <a:ext uri="{FF2B5EF4-FFF2-40B4-BE49-F238E27FC236}">
                <a16:creationId xmlns:a16="http://schemas.microsoft.com/office/drawing/2014/main" id="{76F39C1F-C83A-254E-8392-082983D2EA81}"/>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a:extLst>
              <a:ext uri="{FF2B5EF4-FFF2-40B4-BE49-F238E27FC236}">
                <a16:creationId xmlns:a16="http://schemas.microsoft.com/office/drawing/2014/main" id="{95798529-18F4-4141-91CB-3B4D4C741246}"/>
              </a:ext>
            </a:extLst>
          </p:cNvPr>
          <p:cNvSpPr>
            <a:spLocks noGrp="1" noChangeArrowheads="1"/>
          </p:cNvSpPr>
          <p:nvPr>
            <p:ph type="title"/>
          </p:nvPr>
        </p:nvSpPr>
        <p:spPr/>
        <p:txBody>
          <a:bodyPr/>
          <a:lstStyle/>
          <a:p>
            <a:r>
              <a:rPr lang="en-US" altLang="en-US"/>
              <a:t>We want to use a propensity score model and </a:t>
            </a:r>
            <a:r>
              <a:rPr lang="en-US" altLang="en-US" i="1">
                <a:solidFill>
                  <a:schemeClr val="accent1"/>
                </a:solidFill>
              </a:rPr>
              <a:t>also</a:t>
            </a:r>
            <a:r>
              <a:rPr lang="en-US" altLang="en-US"/>
              <a:t> adjust the outcome model</a:t>
            </a:r>
            <a:endParaRPr lang="en-US" altLang="en-US" i="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a:extLst>
              <a:ext uri="{FF2B5EF4-FFF2-40B4-BE49-F238E27FC236}">
                <a16:creationId xmlns:a16="http://schemas.microsoft.com/office/drawing/2014/main" id="{068ED96F-759D-8844-8F43-0748248F8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0" y="1595438"/>
            <a:ext cx="91313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2">
            <a:extLst>
              <a:ext uri="{FF2B5EF4-FFF2-40B4-BE49-F238E27FC236}">
                <a16:creationId xmlns:a16="http://schemas.microsoft.com/office/drawing/2014/main" id="{59D1BDF0-EED6-D54C-B505-FEEE1EA67726}"/>
              </a:ext>
            </a:extLst>
          </p:cNvPr>
          <p:cNvSpPr>
            <a:spLocks noChangeArrowheads="1"/>
          </p:cNvSpPr>
          <p:nvPr/>
        </p:nvSpPr>
        <p:spPr bwMode="auto">
          <a:xfrm rot="5400000">
            <a:off x="9689306" y="3920332"/>
            <a:ext cx="231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accent1"/>
                </a:solidFill>
              </a:rPr>
              <a:t>https://xkcd.com/552/</a:t>
            </a:r>
          </a:p>
        </p:txBody>
      </p:sp>
      <p:sp>
        <p:nvSpPr>
          <p:cNvPr id="4" name="Rounded Rectangle 3">
            <a:extLst>
              <a:ext uri="{FF2B5EF4-FFF2-40B4-BE49-F238E27FC236}">
                <a16:creationId xmlns:a16="http://schemas.microsoft.com/office/drawing/2014/main" id="{DEA93FD4-AD5B-CB49-8139-D5A88940F3F9}"/>
              </a:ext>
            </a:extLst>
          </p:cNvPr>
          <p:cNvSpPr/>
          <p:nvPr/>
        </p:nvSpPr>
        <p:spPr>
          <a:xfrm>
            <a:off x="8574088" y="2651125"/>
            <a:ext cx="1889125" cy="487363"/>
          </a:xfrm>
          <a:prstGeom prst="roundRect">
            <a:avLst/>
          </a:prstGeom>
          <a:solidFill>
            <a:schemeClr val="accent6">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031850A4-F723-C54C-9AF9-B4D1AB9B1488}"/>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3BD354BA-6DD0-DC45-9C4C-D66CDEC45DF5}"/>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a:extLst>
              <a:ext uri="{FF2B5EF4-FFF2-40B4-BE49-F238E27FC236}">
                <a16:creationId xmlns:a16="http://schemas.microsoft.com/office/drawing/2014/main" id="{6F9C34A8-8F46-8745-96FD-EA35C54764D9}"/>
              </a:ext>
            </a:extLst>
          </p:cNvPr>
          <p:cNvSpPr>
            <a:spLocks noGrp="1" noChangeArrowheads="1"/>
          </p:cNvSpPr>
          <p:nvPr>
            <p:ph type="title"/>
          </p:nvPr>
        </p:nvSpPr>
        <p:spPr/>
        <p:txBody>
          <a:bodyPr/>
          <a:lstStyle/>
          <a:p>
            <a:r>
              <a:rPr lang="en-US" altLang="en-US"/>
              <a:t>Doubly robust estimators</a:t>
            </a:r>
          </a:p>
        </p:txBody>
      </p:sp>
      <p:sp>
        <p:nvSpPr>
          <p:cNvPr id="3" name="Content Placeholder 2">
            <a:extLst>
              <a:ext uri="{FF2B5EF4-FFF2-40B4-BE49-F238E27FC236}">
                <a16:creationId xmlns:a16="http://schemas.microsoft.com/office/drawing/2014/main" id="{0E03EE03-F6BB-2044-91BA-8378134BBCCA}"/>
              </a:ext>
            </a:extLst>
          </p:cNvPr>
          <p:cNvSpPr>
            <a:spLocks noGrp="1" noChangeArrowheads="1"/>
          </p:cNvSpPr>
          <p:nvPr>
            <p:ph idx="1"/>
          </p:nvPr>
        </p:nvSpPr>
        <p:spPr/>
        <p:txBody>
          <a:bodyPr/>
          <a:lstStyle/>
          <a:p>
            <a:r>
              <a:rPr lang="en-US" altLang="en-US"/>
              <a:t>Fit a </a:t>
            </a:r>
            <a:r>
              <a:rPr lang="en-US" altLang="en-US" b="1">
                <a:solidFill>
                  <a:schemeClr val="accent1"/>
                </a:solidFill>
              </a:rPr>
              <a:t>propensity score model </a:t>
            </a:r>
          </a:p>
          <a:p>
            <a:r>
              <a:rPr lang="en-US" altLang="en-US"/>
              <a:t>Fit two </a:t>
            </a:r>
            <a:r>
              <a:rPr lang="en-US" altLang="en-US" b="1">
                <a:solidFill>
                  <a:schemeClr val="accent1"/>
                </a:solidFill>
              </a:rPr>
              <a:t>outcome models</a:t>
            </a:r>
          </a:p>
          <a:p>
            <a:r>
              <a:rPr lang="en-US" altLang="en-US" b="1">
                <a:solidFill>
                  <a:schemeClr val="accent1"/>
                </a:solidFill>
              </a:rPr>
              <a:t>Use these </a:t>
            </a:r>
            <a:r>
              <a:rPr lang="en-US" altLang="en-US"/>
              <a:t>to estimate an average treatment effect</a:t>
            </a:r>
          </a:p>
          <a:p>
            <a:r>
              <a:rPr lang="en-US" altLang="en-US"/>
              <a:t>As long as </a:t>
            </a:r>
            <a:r>
              <a:rPr lang="en-US" altLang="en-US" b="1">
                <a:solidFill>
                  <a:schemeClr val="accent1"/>
                </a:solidFill>
              </a:rPr>
              <a:t>one is correctly specified</a:t>
            </a:r>
            <a:r>
              <a:rPr lang="en-US" altLang="en-US"/>
              <a:t>, your result will be </a:t>
            </a:r>
            <a:r>
              <a:rPr lang="en-US" altLang="en-US" b="1">
                <a:solidFill>
                  <a:schemeClr val="accent1"/>
                </a:solidFill>
              </a:rPr>
              <a:t>consistent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a:extLst>
              <a:ext uri="{FF2B5EF4-FFF2-40B4-BE49-F238E27FC236}">
                <a16:creationId xmlns:a16="http://schemas.microsoft.com/office/drawing/2014/main" id="{3049A20E-5128-2C49-ACB2-55D28CE56CE6}"/>
              </a:ext>
            </a:extLst>
          </p:cNvPr>
          <p:cNvSpPr>
            <a:spLocks noGrp="1" noChangeArrowheads="1"/>
          </p:cNvSpPr>
          <p:nvPr>
            <p:ph type="title"/>
          </p:nvPr>
        </p:nvSpPr>
        <p:spPr/>
        <p:txBody>
          <a:bodyPr/>
          <a:lstStyle/>
          <a:p>
            <a:r>
              <a:rPr lang="en-US" altLang="en-US"/>
              <a:t>Doubly robust estimators</a:t>
            </a:r>
          </a:p>
        </p:txBody>
      </p:sp>
      <p:sp>
        <p:nvSpPr>
          <p:cNvPr id="3" name="Content Placeholder 2">
            <a:extLst>
              <a:ext uri="{FF2B5EF4-FFF2-40B4-BE49-F238E27FC236}">
                <a16:creationId xmlns:a16="http://schemas.microsoft.com/office/drawing/2014/main" id="{FA67AB16-D3AE-2D4C-9318-043590C9CE51}"/>
              </a:ext>
            </a:extLst>
          </p:cNvPr>
          <p:cNvSpPr>
            <a:spLocks noGrp="1"/>
          </p:cNvSpPr>
          <p:nvPr>
            <p:ph idx="1"/>
          </p:nvPr>
        </p:nvSpPr>
        <p:spPr/>
        <p:txBody>
          <a:bodyPr rtlCol="0"/>
          <a:lstStyle/>
          <a:p>
            <a:pPr fontAlgn="auto">
              <a:spcAft>
                <a:spcPts val="0"/>
              </a:spcAft>
              <a:buFont typeface="Arial"/>
              <a:buChar char="•"/>
              <a:defRPr/>
            </a:pPr>
            <a:r>
              <a:rPr lang="en-US" dirty="0">
                <a:solidFill>
                  <a:schemeClr val="accent3"/>
                </a:solidFill>
              </a:rPr>
              <a:t>Fit a </a:t>
            </a:r>
            <a:r>
              <a:rPr lang="en-US" b="1" dirty="0">
                <a:solidFill>
                  <a:schemeClr val="accent3"/>
                </a:solidFill>
              </a:rPr>
              <a:t>propensity score model </a:t>
            </a:r>
          </a:p>
          <a:p>
            <a:pPr fontAlgn="auto">
              <a:spcAft>
                <a:spcPts val="0"/>
              </a:spcAft>
              <a:buFont typeface="Arial"/>
              <a:buChar char="•"/>
              <a:defRPr/>
            </a:pPr>
            <a:r>
              <a:rPr lang="en-US" dirty="0">
                <a:solidFill>
                  <a:schemeClr val="accent3"/>
                </a:solidFill>
              </a:rPr>
              <a:t>Fit two </a:t>
            </a:r>
            <a:r>
              <a:rPr lang="en-US" b="1" dirty="0">
                <a:solidFill>
                  <a:schemeClr val="accent3"/>
                </a:solidFill>
              </a:rPr>
              <a:t>outcome models</a:t>
            </a:r>
          </a:p>
          <a:p>
            <a:pPr fontAlgn="auto">
              <a:spcAft>
                <a:spcPts val="0"/>
              </a:spcAft>
              <a:buFont typeface="Arial"/>
              <a:buChar char="•"/>
              <a:defRPr/>
            </a:pPr>
            <a:r>
              <a:rPr lang="en-US" b="1" dirty="0">
                <a:solidFill>
                  <a:schemeClr val="accent3"/>
                </a:solidFill>
              </a:rPr>
              <a:t>Use these </a:t>
            </a:r>
            <a:r>
              <a:rPr lang="en-US" dirty="0">
                <a:solidFill>
                  <a:schemeClr val="accent3"/>
                </a:solidFill>
              </a:rPr>
              <a:t>to estimate an average treatment effect</a:t>
            </a:r>
          </a:p>
          <a:p>
            <a:pPr fontAlgn="auto">
              <a:spcAft>
                <a:spcPts val="0"/>
              </a:spcAft>
              <a:buFont typeface="Arial"/>
              <a:buChar char="•"/>
              <a:defRPr/>
            </a:pPr>
            <a:r>
              <a:rPr lang="en-US" dirty="0"/>
              <a:t>As long as </a:t>
            </a:r>
            <a:r>
              <a:rPr lang="en-US" b="1" dirty="0">
                <a:solidFill>
                  <a:schemeClr val="accent1"/>
                </a:solidFill>
              </a:rPr>
              <a:t>one is correctly specified</a:t>
            </a:r>
            <a:r>
              <a:rPr lang="en-US" dirty="0"/>
              <a:t>, your result will be </a:t>
            </a:r>
            <a:r>
              <a:rPr lang="en-US" b="1" dirty="0">
                <a:solidFill>
                  <a:schemeClr val="accent1"/>
                </a:solidFill>
              </a:rPr>
              <a:t>consistent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B7209C1-D275-1744-B205-86B9116D6DF9}"/>
              </a:ext>
            </a:extLst>
          </p:cNvPr>
          <p:cNvSpPr>
            <a:spLocks noGrp="1" noChangeArrowheads="1"/>
          </p:cNvSpPr>
          <p:nvPr>
            <p:ph type="title"/>
          </p:nvPr>
        </p:nvSpPr>
        <p:spPr/>
        <p:txBody>
          <a:bodyPr/>
          <a:lstStyle/>
          <a:p>
            <a:r>
              <a:rPr lang="en-US" altLang="en-US"/>
              <a:t>Doubly robust estimators</a:t>
            </a:r>
          </a:p>
        </p:txBody>
      </p:sp>
      <p:sp>
        <p:nvSpPr>
          <p:cNvPr id="3" name="Content Placeholder 2">
            <a:extLst>
              <a:ext uri="{FF2B5EF4-FFF2-40B4-BE49-F238E27FC236}">
                <a16:creationId xmlns:a16="http://schemas.microsoft.com/office/drawing/2014/main" id="{A3109699-BEA8-BF46-A609-7E64949AD54A}"/>
              </a:ext>
            </a:extLst>
          </p:cNvPr>
          <p:cNvSpPr>
            <a:spLocks noGrp="1" noChangeArrowheads="1"/>
          </p:cNvSpPr>
          <p:nvPr>
            <p:ph idx="1"/>
          </p:nvPr>
        </p:nvSpPr>
        <p:spPr/>
        <p:txBody>
          <a:bodyPr/>
          <a:lstStyle/>
          <a:p>
            <a:r>
              <a:rPr lang="en-US" altLang="en-US" sz="3200"/>
              <a:t>Lunceford and Davidian (2004) derived a </a:t>
            </a:r>
            <a:r>
              <a:rPr lang="en-US" altLang="en-US" sz="3200" b="1">
                <a:solidFill>
                  <a:schemeClr val="accent1"/>
                </a:solidFill>
              </a:rPr>
              <a:t>consistent</a:t>
            </a:r>
            <a:r>
              <a:rPr lang="en-US" altLang="en-US" sz="3200"/>
              <a:t> </a:t>
            </a:r>
            <a:r>
              <a:rPr lang="en-US" altLang="en-US" sz="3200" b="1">
                <a:solidFill>
                  <a:schemeClr val="accent1"/>
                </a:solidFill>
              </a:rPr>
              <a:t>estimator for the ATE</a:t>
            </a:r>
          </a:p>
          <a:p>
            <a:r>
              <a:rPr lang="en-US" altLang="en-US" sz="3200"/>
              <a:t>We derive a consistent estimator for the </a:t>
            </a:r>
            <a:r>
              <a:rPr lang="en-US" altLang="en-US" sz="3200" b="1">
                <a:solidFill>
                  <a:schemeClr val="accent1"/>
                </a:solidFill>
              </a:rPr>
              <a:t>ATO</a:t>
            </a:r>
          </a:p>
        </p:txBody>
      </p:sp>
      <p:sp>
        <p:nvSpPr>
          <p:cNvPr id="4" name="Footer Placeholder 3">
            <a:extLst>
              <a:ext uri="{FF2B5EF4-FFF2-40B4-BE49-F238E27FC236}">
                <a16:creationId xmlns:a16="http://schemas.microsoft.com/office/drawing/2014/main" id="{D24011D6-9EE8-104E-A555-F50DD3C8F233}"/>
              </a:ext>
            </a:extLst>
          </p:cNvPr>
          <p:cNvSpPr>
            <a:spLocks noGrp="1"/>
          </p:cNvSpPr>
          <p:nvPr>
            <p:ph type="ftr" sz="quarter" idx="11"/>
          </p:nvPr>
        </p:nvSpPr>
        <p:spPr/>
        <p:txBody>
          <a:bodyPr/>
          <a:lstStyle/>
          <a:p>
            <a:pPr>
              <a:defRPr/>
            </a:pPr>
            <a:r>
              <a:rPr lang="en-US" cap="small" spc="300"/>
              <a:t>Lucy’s Committee Meeting</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a:extLst>
              <a:ext uri="{FF2B5EF4-FFF2-40B4-BE49-F238E27FC236}">
                <a16:creationId xmlns:a16="http://schemas.microsoft.com/office/drawing/2014/main" id="{809456E8-7D9B-F241-A385-8956E05D0FC7}"/>
              </a:ext>
            </a:extLst>
          </p:cNvPr>
          <p:cNvSpPr>
            <a:spLocks noGrp="1" noChangeArrowheads="1"/>
          </p:cNvSpPr>
          <p:nvPr>
            <p:ph type="title"/>
          </p:nvPr>
        </p:nvSpPr>
        <p:spPr/>
        <p:txBody>
          <a:bodyPr/>
          <a:lstStyle/>
          <a:p>
            <a:r>
              <a:rPr lang="en-US" altLang="en-US"/>
              <a:t>Doubly robust estimator</a:t>
            </a:r>
          </a:p>
        </p:txBody>
      </p:sp>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1626445"/>
            <a:ext cx="9046194" cy="1272080"/>
          </a:xfrm>
          <a:prstGeom prst="rect">
            <a:avLst/>
          </a:prstGeom>
          <a:blipFill>
            <a:blip r:embed="rId3"/>
            <a:stretch>
              <a:fillRect t="-70297" b="-109901"/>
            </a:stretch>
          </a:blipFill>
        </p:spPr>
        <p:txBody>
          <a:bodyPr/>
          <a:lstStyle/>
          <a:p>
            <a:r>
              <a:rPr lang="en-US">
                <a:noFill/>
              </a:rPr>
              <a:t> </a:t>
            </a:r>
          </a:p>
        </p:txBody>
      </p:sp>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234372"/>
            <a:ext cx="5855384" cy="1272080"/>
          </a:xfrm>
          <a:prstGeom prst="rect">
            <a:avLst/>
          </a:prstGeom>
          <a:blipFill>
            <a:blip r:embed="rId4"/>
            <a:stretch>
              <a:fillRect l="-12338" t="-70297" b="-109901"/>
            </a:stretch>
          </a:blipFill>
        </p:spPr>
        <p:txBody>
          <a:bodyPr/>
          <a:lstStyle/>
          <a:p>
            <a:r>
              <a:rPr lang="en-US">
                <a:noFill/>
              </a:rPr>
              <a:t> </a:t>
            </a:r>
          </a:p>
        </p:txBody>
      </p:sp>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293418"/>
            <a:ext cx="6618991" cy="1272080"/>
          </a:xfrm>
          <a:prstGeom prst="rect">
            <a:avLst/>
          </a:prstGeom>
          <a:blipFill>
            <a:blip r:embed="rId5"/>
            <a:stretch>
              <a:fillRect l="-11111" t="-70297" b="-110891"/>
            </a:stretch>
          </a:blipFill>
        </p:spPr>
        <p:txBody>
          <a:bodyPr/>
          <a:lstStyle/>
          <a:p>
            <a:r>
              <a:rPr lang="en-US">
                <a:noFill/>
              </a:rPr>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5BAA6A12-7B54-5C42-9771-795CD483F291}"/>
              </a:ext>
            </a:extLst>
          </p:cNvPr>
          <p:cNvSpPr>
            <a:spLocks noGrp="1" noChangeArrowheads="1"/>
          </p:cNvSpPr>
          <p:nvPr>
            <p:ph type="title"/>
          </p:nvPr>
        </p:nvSpPr>
        <p:spPr/>
        <p:txBody>
          <a:bodyPr/>
          <a:lstStyle/>
          <a:p>
            <a:r>
              <a:rPr lang="en-US" altLang="en-US" dirty="0"/>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673D6D5D-CDC0-9941-9639-6BD327995C69}"/>
              </a:ext>
            </a:extLst>
          </p:cNvPr>
          <p:cNvSpPr txBox="1"/>
          <p:nvPr/>
        </p:nvSpPr>
        <p:spPr>
          <a:xfrm>
            <a:off x="2324100" y="5670550"/>
            <a:ext cx="7543800" cy="522288"/>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a:extLst>
              <a:ext uri="{FF2B5EF4-FFF2-40B4-BE49-F238E27FC236}">
                <a16:creationId xmlns:a16="http://schemas.microsoft.com/office/drawing/2014/main" id="{31801616-B3FC-9044-B2E7-3C88AD43AD88}"/>
              </a:ext>
            </a:extLst>
          </p:cNvPr>
          <p:cNvSpPr>
            <a:spLocks noGrp="1" noChangeArrowheads="1"/>
          </p:cNvSpPr>
          <p:nvPr>
            <p:ph type="title"/>
          </p:nvPr>
        </p:nvSpPr>
        <p:spPr>
          <a:xfrm>
            <a:off x="838200" y="365125"/>
            <a:ext cx="10515600" cy="1325563"/>
          </a:xfrm>
        </p:spPr>
        <p:txBody>
          <a:bodyPr/>
          <a:lstStyle/>
          <a:p>
            <a:r>
              <a:rPr lang="en-US" altLang="en-US" dirty="0"/>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34575" y="1500727"/>
            <a:ext cx="5722849" cy="2920928"/>
          </a:xfrm>
          <a:prstGeom prst="rect">
            <a:avLst/>
          </a:prstGeom>
          <a:blipFill>
            <a:blip r:embed="rId3"/>
            <a:stretch>
              <a:fillRect l="-443" t="-433" b="-25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4847153"/>
            <a:ext cx="7567393" cy="785087"/>
          </a:xfrm>
          <a:prstGeom prst="rect">
            <a:avLst/>
          </a:prstGeom>
          <a:blipFill>
            <a:blip r:embed="rId4"/>
            <a:stretch>
              <a:fillRect l="-1340" b="-32258"/>
            </a:stretch>
          </a:blipFill>
        </p:spPr>
        <p:txBody>
          <a:bodyPr/>
          <a:lstStyle/>
          <a:p>
            <a:r>
              <a:rPr lang="en-US">
                <a:noFill/>
              </a:rPr>
              <a:t> </a:t>
            </a:r>
          </a:p>
        </p:txBody>
      </p:sp>
      <p:sp>
        <p:nvSpPr>
          <p:cNvPr id="7" name="TextBox 6">
            <a:extLst>
              <a:ext uri="{FF2B5EF4-FFF2-40B4-BE49-F238E27FC236}">
                <a16:creationId xmlns:a16="http://schemas.microsoft.com/office/drawing/2014/main" id="{5D3FB959-1876-0C41-8139-1A2B14CB662F}"/>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a:extLst>
              <a:ext uri="{FF2B5EF4-FFF2-40B4-BE49-F238E27FC236}">
                <a16:creationId xmlns:a16="http://schemas.microsoft.com/office/drawing/2014/main" id="{1243D071-3078-7B44-8024-6DE148C1E10B}"/>
              </a:ext>
            </a:extLst>
          </p:cNvPr>
          <p:cNvSpPr>
            <a:spLocks noGrp="1" noChangeArrowheads="1"/>
          </p:cNvSpPr>
          <p:nvPr>
            <p:ph type="title"/>
          </p:nvPr>
        </p:nvSpPr>
        <p:spPr/>
        <p:txBody>
          <a:bodyPr/>
          <a:lstStyle/>
          <a:p>
            <a:r>
              <a:rPr lang="en-US" altLang="en-US" dirty="0"/>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p:sp>
        <p:nvSpPr>
          <p:cNvPr id="6" name="TextBox 5">
            <a:extLst>
              <a:ext uri="{FF2B5EF4-FFF2-40B4-BE49-F238E27FC236}">
                <a16:creationId xmlns:a16="http://schemas.microsoft.com/office/drawing/2014/main" id="{D0FE533D-6933-904F-8B39-C753F62338B3}"/>
              </a:ext>
            </a:extLst>
          </p:cNvPr>
          <p:cNvSpPr txBox="1">
            <a:spLocks noRot="1" noChangeAspect="1" noMove="1" noResize="1" noEditPoints="1" noAdjustHandles="1" noChangeArrowheads="1" noChangeShapeType="1" noTextEdit="1"/>
          </p:cNvSpPr>
          <p:nvPr/>
        </p:nvSpPr>
        <p:spPr>
          <a:xfrm>
            <a:off x="2350403" y="4847153"/>
            <a:ext cx="7567393" cy="785087"/>
          </a:xfrm>
          <a:prstGeom prst="rect">
            <a:avLst/>
          </a:prstGeom>
          <a:blipFill>
            <a:blip r:embed="rId4"/>
            <a:stretch>
              <a:fillRect l="-1340" b="-32258"/>
            </a:stretch>
          </a:blipFill>
        </p:spPr>
        <p:txBody>
          <a:bodyPr/>
          <a:lstStyle/>
          <a:p>
            <a:r>
              <a:rPr lang="en-US">
                <a:noFill/>
              </a:rPr>
              <a:t> </a:t>
            </a:r>
          </a:p>
        </p:txBody>
      </p:sp>
      <p:sp>
        <p:nvSpPr>
          <p:cNvPr id="8" name="TextBox 7">
            <a:extLst>
              <a:ext uri="{FF2B5EF4-FFF2-40B4-BE49-F238E27FC236}">
                <a16:creationId xmlns:a16="http://schemas.microsoft.com/office/drawing/2014/main" id="{CC7242F3-DF7B-BD41-A70F-42C6D3EB417B}"/>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Title 1">
            <a:extLst>
              <a:ext uri="{FF2B5EF4-FFF2-40B4-BE49-F238E27FC236}">
                <a16:creationId xmlns:a16="http://schemas.microsoft.com/office/drawing/2014/main" id="{2A21EF39-8D5A-B649-884B-0CEA84FD8C40}"/>
              </a:ext>
            </a:extLst>
          </p:cNvPr>
          <p:cNvSpPr>
            <a:spLocks noGrp="1" noChangeArrowheads="1"/>
          </p:cNvSpPr>
          <p:nvPr>
            <p:ph type="title"/>
          </p:nvPr>
        </p:nvSpPr>
        <p:spPr/>
        <p:txBody>
          <a:bodyPr/>
          <a:lstStyle/>
          <a:p>
            <a:r>
              <a:rPr lang="en-US" altLang="en-US"/>
              <a:t>M-Estimation</a:t>
            </a:r>
          </a:p>
        </p:txBody>
      </p:sp>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p:sp>
        <p:nvSpPr>
          <p:cNvPr id="5" name="TextBox 4">
            <a:extLst>
              <a:ext uri="{FF2B5EF4-FFF2-40B4-BE49-F238E27FC236}">
                <a16:creationId xmlns:a16="http://schemas.microsoft.com/office/drawing/2014/main" id="{B9120142-1C78-C644-9116-10A216749B40}"/>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134E133A-965B-3F41-BF24-46D48933E8E3}"/>
              </a:ext>
            </a:extLst>
          </p:cNvPr>
          <p:cNvSpPr>
            <a:spLocks noGrp="1" noChangeArrowheads="1"/>
          </p:cNvSpPr>
          <p:nvPr>
            <p:ph type="title"/>
          </p:nvPr>
        </p:nvSpPr>
        <p:spPr/>
        <p:txBody>
          <a:bodyPr/>
          <a:lstStyle/>
          <a:p>
            <a:r>
              <a:rPr lang="en-US" altLang="en-US"/>
              <a:t>Sometimes we are interested in a causal effect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itle 1">
            <a:extLst>
              <a:ext uri="{FF2B5EF4-FFF2-40B4-BE49-F238E27FC236}">
                <a16:creationId xmlns:a16="http://schemas.microsoft.com/office/drawing/2014/main" id="{5480B2C3-E8BE-7D43-B303-8EE178360772}"/>
              </a:ext>
            </a:extLst>
          </p:cNvPr>
          <p:cNvSpPr>
            <a:spLocks noGrp="1" noChangeArrowheads="1"/>
          </p:cNvSpPr>
          <p:nvPr>
            <p:ph type="title"/>
          </p:nvPr>
        </p:nvSpPr>
        <p:spPr/>
        <p:txBody>
          <a:bodyPr/>
          <a:lstStyle/>
          <a:p>
            <a:r>
              <a:rPr lang="en-US" altLang="en-US" dirty="0"/>
              <a:t>Sandwich estimator</a:t>
            </a:r>
          </a:p>
        </p:txBody>
      </p:sp>
      <p:sp>
        <p:nvSpPr>
          <p:cNvPr id="5" name="TextBox 4">
            <a:extLst>
              <a:ext uri="{FF2B5EF4-FFF2-40B4-BE49-F238E27FC236}">
                <a16:creationId xmlns:a16="http://schemas.microsoft.com/office/drawing/2014/main" id="{A08BFA9B-C1F4-1A49-AA2D-762908ABC128}"/>
              </a:ext>
            </a:extLst>
          </p:cNvPr>
          <p:cNvSpPr txBox="1">
            <a:spLocks noRot="1" noChangeAspect="1" noMove="1" noResize="1" noEditPoints="1" noAdjustHandles="1" noChangeArrowheads="1" noChangeShapeType="1" noTextEdit="1"/>
          </p:cNvSpPr>
          <p:nvPr/>
        </p:nvSpPr>
        <p:spPr>
          <a:xfrm>
            <a:off x="3773979" y="4034191"/>
            <a:ext cx="4620817" cy="1712264"/>
          </a:xfrm>
          <a:prstGeom prst="rect">
            <a:avLst/>
          </a:prstGeom>
          <a:blipFill>
            <a:blip r:embed="rId3"/>
            <a:stretch>
              <a:fillRect l="-2466" b="-1481"/>
            </a:stretch>
          </a:blipFill>
        </p:spPr>
        <p:txBody>
          <a:bodyPr/>
          <a:lstStyle/>
          <a:p>
            <a:r>
              <a:rPr lang="en-US">
                <a:noFill/>
              </a:rPr>
              <a:t> </a:t>
            </a:r>
          </a:p>
        </p:txBody>
      </p:sp>
      <p:sp>
        <p:nvSpPr>
          <p:cNvPr id="7" name="TextBox 6">
            <a:extLst>
              <a:ext uri="{FF2B5EF4-FFF2-40B4-BE49-F238E27FC236}">
                <a16:creationId xmlns:a16="http://schemas.microsoft.com/office/drawing/2014/main" id="{96503116-F0BC-1749-BD4B-FCB48EDE3797}"/>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p:sp>
        <p:nvSpPr>
          <p:cNvPr id="6" name="TextBox 5">
            <a:extLst>
              <a:ext uri="{FF2B5EF4-FFF2-40B4-BE49-F238E27FC236}">
                <a16:creationId xmlns:a16="http://schemas.microsoft.com/office/drawing/2014/main" id="{26E61523-5DF0-3D40-8F63-8655247CD0C9}"/>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a:extLst>
              <a:ext uri="{FF2B5EF4-FFF2-40B4-BE49-F238E27FC236}">
                <a16:creationId xmlns:a16="http://schemas.microsoft.com/office/drawing/2014/main" id="{3A42B27A-64AE-EA47-915C-56A0D7976FCF}"/>
              </a:ext>
            </a:extLst>
          </p:cNvPr>
          <p:cNvSpPr>
            <a:spLocks noGrp="1" noChangeArrowheads="1"/>
          </p:cNvSpPr>
          <p:nvPr>
            <p:ph type="title"/>
          </p:nvPr>
        </p:nvSpPr>
        <p:spPr/>
        <p:txBody>
          <a:bodyPr/>
          <a:lstStyle/>
          <a:p>
            <a:r>
              <a:rPr lang="en-US" altLang="en-US"/>
              <a:t>Sandwich estimator</a:t>
            </a:r>
          </a:p>
        </p:txBody>
      </p:sp>
      <p:sp>
        <p:nvSpPr>
          <p:cNvPr id="7" name="TextBox 6">
            <a:extLst>
              <a:ext uri="{FF2B5EF4-FFF2-40B4-BE49-F238E27FC236}">
                <a16:creationId xmlns:a16="http://schemas.microsoft.com/office/drawing/2014/main" id="{9A7DA060-980E-1C4D-92D1-42ED5000B581}"/>
              </a:ext>
            </a:extLst>
          </p:cNvPr>
          <p:cNvSpPr txBox="1">
            <a:spLocks noRot="1" noChangeAspect="1" noMove="1" noResize="1" noEditPoints="1" noAdjustHandles="1" noChangeArrowheads="1" noChangeShapeType="1" noTextEdit="1"/>
          </p:cNvSpPr>
          <p:nvPr/>
        </p:nvSpPr>
        <p:spPr>
          <a:xfrm>
            <a:off x="3412701" y="4706391"/>
            <a:ext cx="5442837" cy="769441"/>
          </a:xfrm>
          <a:prstGeom prst="rect">
            <a:avLst/>
          </a:prstGeom>
          <a:blipFill>
            <a:blip r:embed="rId3"/>
            <a:stretch>
              <a:fillRect l="-3730" t="-8197" r="-2331" b="-37705"/>
            </a:stretch>
          </a:blipFill>
        </p:spPr>
        <p:txBody>
          <a:bodyPr/>
          <a:lstStyle/>
          <a:p>
            <a:r>
              <a:rPr lang="en-US">
                <a:noFill/>
              </a:rPr>
              <a:t> </a:t>
            </a:r>
          </a:p>
        </p:txBody>
      </p:sp>
      <p:sp>
        <p:nvSpPr>
          <p:cNvPr id="5" name="TextBox 4">
            <a:extLst>
              <a:ext uri="{FF2B5EF4-FFF2-40B4-BE49-F238E27FC236}">
                <a16:creationId xmlns:a16="http://schemas.microsoft.com/office/drawing/2014/main" id="{2041FD1D-808E-574B-BA8C-BAC4477A6D26}"/>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p:sp>
        <p:nvSpPr>
          <p:cNvPr id="6" name="TextBox 5">
            <a:extLst>
              <a:ext uri="{FF2B5EF4-FFF2-40B4-BE49-F238E27FC236}">
                <a16:creationId xmlns:a16="http://schemas.microsoft.com/office/drawing/2014/main" id="{5BE2CF2B-2240-0048-9BD9-1D7A873779E0}"/>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a:extLst>
              <a:ext uri="{FF2B5EF4-FFF2-40B4-BE49-F238E27FC236}">
                <a16:creationId xmlns:a16="http://schemas.microsoft.com/office/drawing/2014/main" id="{3E6DEAD5-5269-7140-9E9A-22F2B85CF53A}"/>
              </a:ext>
            </a:extLst>
          </p:cNvPr>
          <p:cNvSpPr>
            <a:spLocks noGrp="1" noChangeArrowheads="1"/>
          </p:cNvSpPr>
          <p:nvPr>
            <p:ph type="title"/>
          </p:nvPr>
        </p:nvSpPr>
        <p:spPr/>
        <p:txBody>
          <a:bodyPr/>
          <a:lstStyle/>
          <a:p>
            <a:r>
              <a:rPr lang="en-US" altLang="en-US"/>
              <a:t>Sandwich estimator</a:t>
            </a:r>
          </a:p>
        </p:txBody>
      </p:sp>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1913540" y="2526592"/>
            <a:ext cx="8364919" cy="1728615"/>
          </a:xfrm>
          <a:prstGeom prst="rect">
            <a:avLst/>
          </a:prstGeom>
          <a:blipFill>
            <a:blip r:embed="rId3"/>
            <a:stretch>
              <a:fillRect l="-759" b="-9489"/>
            </a:stretch>
          </a:blipFill>
        </p:spPr>
        <p:txBody>
          <a:bodyPr/>
          <a:lstStyle/>
          <a:p>
            <a:r>
              <a:rPr lang="en-US">
                <a:noFill/>
              </a:rPr>
              <a:t> </a:t>
            </a:r>
          </a:p>
        </p:txBody>
      </p:sp>
      <p:sp>
        <p:nvSpPr>
          <p:cNvPr id="4" name="TextBox 3">
            <a:extLst>
              <a:ext uri="{FF2B5EF4-FFF2-40B4-BE49-F238E27FC236}">
                <a16:creationId xmlns:a16="http://schemas.microsoft.com/office/drawing/2014/main" id="{70A5C3EF-0063-2E45-ACB9-72B07156C361}"/>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03" name="TextBox 5">
            <a:extLst>
              <a:ext uri="{FF2B5EF4-FFF2-40B4-BE49-F238E27FC236}">
                <a16:creationId xmlns:a16="http://schemas.microsoft.com/office/drawing/2014/main" id="{1EEF46F0-7685-1642-B7A7-8AC358CEE4B7}"/>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05" name="TextBox 7">
            <a:extLst>
              <a:ext uri="{FF2B5EF4-FFF2-40B4-BE49-F238E27FC236}">
                <a16:creationId xmlns:a16="http://schemas.microsoft.com/office/drawing/2014/main" id="{4CEB3FB3-F07D-EB46-A185-AED8F5FB5D4B}"/>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53606" name="Group 2">
            <a:extLst>
              <a:ext uri="{FF2B5EF4-FFF2-40B4-BE49-F238E27FC236}">
                <a16:creationId xmlns:a16="http://schemas.microsoft.com/office/drawing/2014/main" id="{12C7B00B-778E-F846-B98F-B01DE0FB6555}"/>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17" name="TextBox 9">
              <a:extLst>
                <a:ext uri="{FF2B5EF4-FFF2-40B4-BE49-F238E27FC236}">
                  <a16:creationId xmlns:a16="http://schemas.microsoft.com/office/drawing/2014/main" id="{186B9133-1A09-3840-B562-D678FEFA1517}"/>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53607" name="TextBox 10">
            <a:extLst>
              <a:ext uri="{FF2B5EF4-FFF2-40B4-BE49-F238E27FC236}">
                <a16:creationId xmlns:a16="http://schemas.microsoft.com/office/drawing/2014/main" id="{57AB3BDF-B24C-B74A-83C0-CEDB7AA9D3BC}"/>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53608" name="TextBox 11">
            <a:extLst>
              <a:ext uri="{FF2B5EF4-FFF2-40B4-BE49-F238E27FC236}">
                <a16:creationId xmlns:a16="http://schemas.microsoft.com/office/drawing/2014/main" id="{9D9A0469-C4CB-8145-BF76-58559F94CBBF}"/>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53610" name="Group 15">
            <a:extLst>
              <a:ext uri="{FF2B5EF4-FFF2-40B4-BE49-F238E27FC236}">
                <a16:creationId xmlns:a16="http://schemas.microsoft.com/office/drawing/2014/main" id="{388F5338-3D1B-0948-BC05-F9F6C00DF518}"/>
              </a:ext>
            </a:extLst>
          </p:cNvPr>
          <p:cNvGrpSpPr>
            <a:grpSpLocks/>
          </p:cNvGrpSpPr>
          <p:nvPr/>
        </p:nvGrpSpPr>
        <p:grpSpPr bwMode="auto">
          <a:xfrm>
            <a:off x="974725" y="5546725"/>
            <a:ext cx="5032375" cy="1076325"/>
            <a:chOff x="974161" y="5546319"/>
            <a:chExt cx="5032939" cy="1077218"/>
          </a:xfrm>
        </p:grpSpPr>
        <p:sp>
          <p:nvSpPr>
            <p:cNvPr id="153614" name="TextBox 12">
              <a:extLst>
                <a:ext uri="{FF2B5EF4-FFF2-40B4-BE49-F238E27FC236}">
                  <a16:creationId xmlns:a16="http://schemas.microsoft.com/office/drawing/2014/main" id="{A7D562E5-4B6C-F443-AC69-9944B8FF6BB4}"/>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sp>
        <p:nvSpPr>
          <p:cNvPr id="153611" name="TextBox 16">
            <a:extLst>
              <a:ext uri="{FF2B5EF4-FFF2-40B4-BE49-F238E27FC236}">
                <a16:creationId xmlns:a16="http://schemas.microsoft.com/office/drawing/2014/main" id="{A7DC2376-7D5F-8046-BEF0-3E1FD5A698B0}"/>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3612" name="TextBox 17">
            <a:extLst>
              <a:ext uri="{FF2B5EF4-FFF2-40B4-BE49-F238E27FC236}">
                <a16:creationId xmlns:a16="http://schemas.microsoft.com/office/drawing/2014/main" id="{7DFFD4EE-A2E5-7243-BD42-AC45D77AD787}"/>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3613" name="TextBox 18">
            <a:extLst>
              <a:ext uri="{FF2B5EF4-FFF2-40B4-BE49-F238E27FC236}">
                <a16:creationId xmlns:a16="http://schemas.microsoft.com/office/drawing/2014/main" id="{4206A57B-553C-634B-B036-B627419F5D63}"/>
              </a:ext>
            </a:extLst>
          </p:cNvPr>
          <p:cNvSpPr txBox="1">
            <a:spLocks noChangeArrowheads="1"/>
          </p:cNvSpPr>
          <p:nvPr/>
        </p:nvSpPr>
        <p:spPr bwMode="auto">
          <a:xfrm>
            <a:off x="912813" y="32448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3075674E-86F5-F146-BD3F-DDB37802104F}"/>
              </a:ext>
            </a:extLst>
          </p:cNvPr>
          <p:cNvSpPr txBox="1"/>
          <p:nvPr/>
        </p:nvSpPr>
        <p:spPr>
          <a:xfrm>
            <a:off x="1622425" y="1071563"/>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3980B46-0B7D-E14E-A00F-4850546252D6}"/>
              </a:ext>
            </a:extLst>
          </p:cNvPr>
          <p:cNvSpPr txBox="1"/>
          <p:nvPr/>
        </p:nvSpPr>
        <p:spPr>
          <a:xfrm>
            <a:off x="1622425" y="2190750"/>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 </a:t>
            </a:r>
            <a:r>
              <a:rPr lang="en-US" sz="3200" b="1" i="1" dirty="0">
                <a:solidFill>
                  <a:schemeClr val="accent3"/>
                </a:solidFill>
                <a:latin typeface="Franklin Gothic Heavy" panose="020B0603020102020204" pitchFamily="34" charset="0"/>
              </a:rPr>
              <a:t>weight</a:t>
            </a:r>
          </a:p>
        </p:txBody>
      </p:sp>
      <p:grpSp>
        <p:nvGrpSpPr>
          <p:cNvPr id="155654" name="Group 2">
            <a:extLst>
              <a:ext uri="{FF2B5EF4-FFF2-40B4-BE49-F238E27FC236}">
                <a16:creationId xmlns:a16="http://schemas.microsoft.com/office/drawing/2014/main" id="{CDBD710E-7508-8149-9AD4-346C7E852524}"/>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a:extLst>
                <a:ext uri="{FF2B5EF4-FFF2-40B4-BE49-F238E27FC236}">
                  <a16:creationId xmlns:a16="http://schemas.microsoft.com/office/drawing/2014/main" id="{CEE5DCAD-A7E3-3C47-8EE8-C6B5116F0291}"/>
                </a:ext>
              </a:extLst>
            </p:cNvPr>
            <p:cNvSpPr txBox="1"/>
            <p:nvPr/>
          </p:nvSpPr>
          <p:spPr>
            <a:xfrm>
              <a:off x="1622342" y="3309185"/>
              <a:ext cx="4384758"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Show our doubly robust estimator</a:t>
              </a:r>
              <a:endParaRPr lang="en-US" sz="3200" b="1" i="1" dirty="0">
                <a:solidFill>
                  <a:schemeClr val="accent3"/>
                </a:solidFill>
                <a:latin typeface="Franklin Gothic Heavy" panose="020B0603020102020204" pitchFamily="34" charset="0"/>
              </a:endParaRPr>
            </a:p>
          </p:txBody>
        </p:sp>
      </p:grpSp>
      <p:sp>
        <p:nvSpPr>
          <p:cNvPr id="155655" name="TextBox 10">
            <a:extLst>
              <a:ext uri="{FF2B5EF4-FFF2-40B4-BE49-F238E27FC236}">
                <a16:creationId xmlns:a16="http://schemas.microsoft.com/office/drawing/2014/main" id="{68093324-D408-0542-BB32-69E39628D856}"/>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55656" name="TextBox 11">
            <a:extLst>
              <a:ext uri="{FF2B5EF4-FFF2-40B4-BE49-F238E27FC236}">
                <a16:creationId xmlns:a16="http://schemas.microsoft.com/office/drawing/2014/main" id="{232CDD49-F9A8-F24F-AC46-4D00B597D6FD}"/>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55658" name="Group 15">
            <a:extLst>
              <a:ext uri="{FF2B5EF4-FFF2-40B4-BE49-F238E27FC236}">
                <a16:creationId xmlns:a16="http://schemas.microsoft.com/office/drawing/2014/main" id="{5735D464-F37E-7341-8EA5-57DD8DF1B9F4}"/>
              </a:ext>
            </a:extLst>
          </p:cNvPr>
          <p:cNvGrpSpPr>
            <a:grpSpLocks/>
          </p:cNvGrpSpPr>
          <p:nvPr/>
        </p:nvGrpSpPr>
        <p:grpSpPr bwMode="auto">
          <a:xfrm>
            <a:off x="974725" y="5546725"/>
            <a:ext cx="5032375" cy="1076325"/>
            <a:chOff x="974161" y="5546319"/>
            <a:chExt cx="5032939" cy="1077218"/>
          </a:xfrm>
        </p:grpSpPr>
        <p:sp>
          <p:nvSpPr>
            <p:cNvPr id="13" name="TextBox 12">
              <a:extLst>
                <a:ext uri="{FF2B5EF4-FFF2-40B4-BE49-F238E27FC236}">
                  <a16:creationId xmlns:a16="http://schemas.microsoft.com/office/drawing/2014/main" id="{F5AAA7A0-D98A-A74D-B0F1-5E5221295F09}"/>
                </a:ext>
              </a:extLst>
            </p:cNvPr>
            <p:cNvSpPr txBox="1"/>
            <p:nvPr/>
          </p:nvSpPr>
          <p:spPr>
            <a:xfrm>
              <a:off x="1621934" y="5546319"/>
              <a:ext cx="4385166"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a:t>
              </a:r>
            </a:p>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grpSp>
      <p:sp>
        <p:nvSpPr>
          <p:cNvPr id="155659" name="TextBox 16">
            <a:extLst>
              <a:ext uri="{FF2B5EF4-FFF2-40B4-BE49-F238E27FC236}">
                <a16:creationId xmlns:a16="http://schemas.microsoft.com/office/drawing/2014/main" id="{69F1781D-BC24-F247-B83D-73DC0102BC0A}"/>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5660" name="TextBox 17">
            <a:extLst>
              <a:ext uri="{FF2B5EF4-FFF2-40B4-BE49-F238E27FC236}">
                <a16:creationId xmlns:a16="http://schemas.microsoft.com/office/drawing/2014/main" id="{7E4BB4EE-3E14-A449-9BE1-2B368512F0D7}"/>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5661" name="TextBox 18">
            <a:extLst>
              <a:ext uri="{FF2B5EF4-FFF2-40B4-BE49-F238E27FC236}">
                <a16:creationId xmlns:a16="http://schemas.microsoft.com/office/drawing/2014/main" id="{3304A38D-D79A-7142-85DB-7D29B92B9253}"/>
              </a:ext>
            </a:extLst>
          </p:cNvPr>
          <p:cNvSpPr txBox="1">
            <a:spLocks noChangeArrowheads="1"/>
          </p:cNvSpPr>
          <p:nvPr/>
        </p:nvSpPr>
        <p:spPr bwMode="auto">
          <a:xfrm>
            <a:off x="912813" y="32448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a:extLst>
              <a:ext uri="{FF2B5EF4-FFF2-40B4-BE49-F238E27FC236}">
                <a16:creationId xmlns:a16="http://schemas.microsoft.com/office/drawing/2014/main" id="{F3F7EF45-3D95-6B42-B669-F15A498F5627}"/>
              </a:ext>
            </a:extLst>
          </p:cNvPr>
          <p:cNvSpPr>
            <a:spLocks noGrp="1" noChangeArrowheads="1"/>
          </p:cNvSpPr>
          <p:nvPr>
            <p:ph type="title"/>
          </p:nvPr>
        </p:nvSpPr>
        <p:spPr/>
        <p:txBody>
          <a:bodyPr/>
          <a:lstStyle/>
          <a:p>
            <a:r>
              <a:rPr lang="en-US" altLang="en-US"/>
              <a:t>Weighting</a:t>
            </a:r>
          </a:p>
        </p:txBody>
      </p:sp>
      <p:sp>
        <p:nvSpPr>
          <p:cNvPr id="157698" name="Content Placeholder 2">
            <a:extLst>
              <a:ext uri="{FF2B5EF4-FFF2-40B4-BE49-F238E27FC236}">
                <a16:creationId xmlns:a16="http://schemas.microsoft.com/office/drawing/2014/main" id="{C41C1CDA-BD52-CF49-9D74-A2773A5279E8}"/>
              </a:ext>
            </a:extLst>
          </p:cNvPr>
          <p:cNvSpPr>
            <a:spLocks noGrp="1" noChangeArrowheads="1"/>
          </p:cNvSpPr>
          <p:nvPr>
            <p:ph idx="1"/>
          </p:nvPr>
        </p:nvSpPr>
        <p:spPr/>
        <p:txBody>
          <a:bodyPr/>
          <a:lstStyle/>
          <a:p>
            <a:r>
              <a:rPr lang="en-US" altLang="en-US" b="1">
                <a:solidFill>
                  <a:schemeClr val="accent1"/>
                </a:solidFill>
              </a:rPr>
              <a:t>ATE</a:t>
            </a:r>
            <a:r>
              <a:rPr lang="en-US" altLang="en-US"/>
              <a:t> Average treatment effect</a:t>
            </a:r>
            <a:endParaRPr lang="en-US" altLang="en-US" b="1"/>
          </a:p>
          <a:p>
            <a:r>
              <a:rPr lang="en-US" altLang="en-US" b="1">
                <a:solidFill>
                  <a:schemeClr val="accent1"/>
                </a:solidFill>
              </a:rPr>
              <a:t>ATO</a:t>
            </a:r>
            <a:r>
              <a:rPr lang="en-US" altLang="en-US"/>
              <a:t> Average treatment effect among the overlap population</a:t>
            </a:r>
            <a:endParaRPr lang="en-US" altLang="en-US" b="1"/>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a:extLst>
              <a:ext uri="{FF2B5EF4-FFF2-40B4-BE49-F238E27FC236}">
                <a16:creationId xmlns:a16="http://schemas.microsoft.com/office/drawing/2014/main" id="{F70162FD-8047-894C-9996-77633FD03A97}"/>
              </a:ext>
            </a:extLst>
          </p:cNvPr>
          <p:cNvSpPr>
            <a:spLocks noGrp="1" noChangeArrowheads="1"/>
          </p:cNvSpPr>
          <p:nvPr>
            <p:ph type="title"/>
          </p:nvPr>
        </p:nvSpPr>
        <p:spPr/>
        <p:txBody>
          <a:bodyPr/>
          <a:lstStyle/>
          <a:p>
            <a:r>
              <a:rPr lang="en-US" altLang="en-US"/>
              <a:t>Average treatment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a:extLst>
              <a:ext uri="{FF2B5EF4-FFF2-40B4-BE49-F238E27FC236}">
                <a16:creationId xmlns:a16="http://schemas.microsoft.com/office/drawing/2014/main" id="{CF5031D3-119C-9849-B454-656270B18A82}"/>
              </a:ext>
            </a:extLst>
          </p:cNvPr>
          <p:cNvSpPr>
            <a:spLocks noGrp="1" noChangeArrowheads="1"/>
          </p:cNvSpPr>
          <p:nvPr>
            <p:ph type="title"/>
          </p:nvPr>
        </p:nvSpPr>
        <p:spPr/>
        <p:txBody>
          <a:bodyPr/>
          <a:lstStyle/>
          <a:p>
            <a:r>
              <a:rPr lang="en-US" altLang="en-US"/>
              <a:t>Average treatment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a:extLst>
              <a:ext uri="{FF2B5EF4-FFF2-40B4-BE49-F238E27FC236}">
                <a16:creationId xmlns:a16="http://schemas.microsoft.com/office/drawing/2014/main" id="{74F366E9-79F5-4B48-8111-D3FA6838B1D2}"/>
              </a:ext>
            </a:extLst>
          </p:cNvPr>
          <p:cNvSpPr>
            <a:spLocks noGrp="1" noChangeArrowheads="1"/>
          </p:cNvSpPr>
          <p:nvPr>
            <p:ph type="title"/>
          </p:nvPr>
        </p:nvSpPr>
        <p:spPr/>
        <p:txBody>
          <a:bodyPr/>
          <a:lstStyle/>
          <a:p>
            <a:r>
              <a:rPr lang="en-US" altLang="en-US"/>
              <a:t>Average treatment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F9A2DA-A3C7-EF4A-A9EC-B84C94A278E2}"/>
              </a:ext>
            </a:extLst>
          </p:cNvPr>
          <p:cNvSpPr/>
          <p:nvPr/>
        </p:nvSpPr>
        <p:spPr>
          <a:xfrm>
            <a:off x="225425" y="123825"/>
            <a:ext cx="704850" cy="3341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97174278-0FA8-AF47-8DBF-6455B2620B3F}"/>
              </a:ext>
            </a:extLst>
          </p:cNvPr>
          <p:cNvSpPr/>
          <p:nvPr/>
        </p:nvSpPr>
        <p:spPr>
          <a:xfrm>
            <a:off x="222250" y="3594100"/>
            <a:ext cx="706438" cy="1844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5891" name="TextBox 11">
            <a:extLst>
              <a:ext uri="{FF2B5EF4-FFF2-40B4-BE49-F238E27FC236}">
                <a16:creationId xmlns:a16="http://schemas.microsoft.com/office/drawing/2014/main" id="{42162687-A4F8-C841-A14D-FCD3533EB9AD}"/>
              </a:ext>
            </a:extLst>
          </p:cNvPr>
          <p:cNvSpPr txBox="1">
            <a:spLocks noChangeArrowheads="1"/>
          </p:cNvSpPr>
          <p:nvPr/>
        </p:nvSpPr>
        <p:spPr bwMode="auto">
          <a:xfrm rot="-5400000">
            <a:off x="-1191418" y="1469231"/>
            <a:ext cx="3346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165892" name="TextBox 12">
            <a:extLst>
              <a:ext uri="{FF2B5EF4-FFF2-40B4-BE49-F238E27FC236}">
                <a16:creationId xmlns:a16="http://schemas.microsoft.com/office/drawing/2014/main" id="{4EEAF68E-F28D-F545-9D4B-D7EF72947A89}"/>
              </a:ext>
            </a:extLst>
          </p:cNvPr>
          <p:cNvSpPr txBox="1">
            <a:spLocks noChangeArrowheads="1"/>
          </p:cNvSpPr>
          <p:nvPr/>
        </p:nvSpPr>
        <p:spPr bwMode="auto">
          <a:xfrm rot="-5400000">
            <a:off x="-440531" y="4193381"/>
            <a:ext cx="1844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pic>
        <p:nvPicPr>
          <p:cNvPr id="165893" name="Picture 1">
            <a:extLst>
              <a:ext uri="{FF2B5EF4-FFF2-40B4-BE49-F238E27FC236}">
                <a16:creationId xmlns:a16="http://schemas.microsoft.com/office/drawing/2014/main" id="{D64175D1-CC26-8E41-BE0B-7E166C1DA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AA6E5E2D-3F21-DE4B-AEA0-B51EBF3D06F1}"/>
              </a:ext>
            </a:extLst>
          </p:cNvPr>
          <p:cNvGrpSpPr>
            <a:grpSpLocks/>
          </p:cNvGrpSpPr>
          <p:nvPr/>
        </p:nvGrpSpPr>
        <p:grpSpPr bwMode="auto">
          <a:xfrm>
            <a:off x="10572750" y="3860800"/>
            <a:ext cx="506413" cy="1309688"/>
            <a:chOff x="6695345" y="1619954"/>
            <a:chExt cx="379250" cy="982134"/>
          </a:xfrm>
        </p:grpSpPr>
        <p:grpSp>
          <p:nvGrpSpPr>
            <p:cNvPr id="166072" name="Group 13">
              <a:extLst>
                <a:ext uri="{FF2B5EF4-FFF2-40B4-BE49-F238E27FC236}">
                  <a16:creationId xmlns:a16="http://schemas.microsoft.com/office/drawing/2014/main" id="{E1691DEA-A28C-1240-A2BB-E7397FDB9704}"/>
                </a:ext>
              </a:extLst>
            </p:cNvPr>
            <p:cNvGrpSpPr>
              <a:grpSpLocks/>
            </p:cNvGrpSpPr>
            <p:nvPr/>
          </p:nvGrpSpPr>
          <p:grpSpPr bwMode="auto">
            <a:xfrm>
              <a:off x="6695345" y="1619954"/>
              <a:ext cx="274320" cy="982134"/>
              <a:chOff x="2692399" y="2184397"/>
              <a:chExt cx="274320" cy="982134"/>
            </a:xfrm>
          </p:grpSpPr>
          <p:sp>
            <p:nvSpPr>
              <p:cNvPr id="28" name="Oval 27">
                <a:extLst>
                  <a:ext uri="{FF2B5EF4-FFF2-40B4-BE49-F238E27FC236}">
                    <a16:creationId xmlns:a16="http://schemas.microsoft.com/office/drawing/2014/main" id="{30543F2C-4E29-1443-AD08-473F0FBC797A}"/>
                  </a:ext>
                </a:extLst>
              </p:cNvPr>
              <p:cNvSpPr/>
              <p:nvPr/>
            </p:nvSpPr>
            <p:spPr bwMode="auto">
              <a:xfrm>
                <a:off x="2692399" y="2184397"/>
                <a:ext cx="27462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 name="Rectangle 28">
                <a:extLst>
                  <a:ext uri="{FF2B5EF4-FFF2-40B4-BE49-F238E27FC236}">
                    <a16:creationId xmlns:a16="http://schemas.microsoft.com/office/drawing/2014/main" id="{941D3321-A9A1-B84E-865C-31BA848E5C9F}"/>
                  </a:ext>
                </a:extLst>
              </p:cNvPr>
              <p:cNvSpPr/>
              <p:nvPr/>
            </p:nvSpPr>
            <p:spPr bwMode="auto">
              <a:xfrm>
                <a:off x="2711421" y="2540346"/>
                <a:ext cx="236585"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6073" name="Group 14">
              <a:extLst>
                <a:ext uri="{FF2B5EF4-FFF2-40B4-BE49-F238E27FC236}">
                  <a16:creationId xmlns:a16="http://schemas.microsoft.com/office/drawing/2014/main" id="{4E4A7AA8-7184-AE4C-BD16-A4968A5C2536}"/>
                </a:ext>
              </a:extLst>
            </p:cNvPr>
            <p:cNvGrpSpPr>
              <a:grpSpLocks/>
            </p:cNvGrpSpPr>
            <p:nvPr/>
          </p:nvGrpSpPr>
          <p:grpSpPr bwMode="auto">
            <a:xfrm>
              <a:off x="6743548" y="1744236"/>
              <a:ext cx="183764" cy="105236"/>
              <a:chOff x="1517980" y="1688757"/>
              <a:chExt cx="1070783" cy="402191"/>
            </a:xfrm>
          </p:grpSpPr>
          <p:sp>
            <p:nvSpPr>
              <p:cNvPr id="22" name="Oval 21">
                <a:extLst>
                  <a:ext uri="{FF2B5EF4-FFF2-40B4-BE49-F238E27FC236}">
                    <a16:creationId xmlns:a16="http://schemas.microsoft.com/office/drawing/2014/main" id="{736E7EDA-1451-674D-963C-464F7A3EA299}"/>
                  </a:ext>
                </a:extLst>
              </p:cNvPr>
              <p:cNvSpPr/>
              <p:nvPr/>
            </p:nvSpPr>
            <p:spPr bwMode="auto">
              <a:xfrm>
                <a:off x="1583476" y="1686946"/>
                <a:ext cx="949069"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 name="Rectangle 22">
                <a:extLst>
                  <a:ext uri="{FF2B5EF4-FFF2-40B4-BE49-F238E27FC236}">
                    <a16:creationId xmlns:a16="http://schemas.microsoft.com/office/drawing/2014/main" id="{8AC709B7-1A32-3947-97B4-AF63F2CDD4DA}"/>
                  </a:ext>
                </a:extLst>
              </p:cNvPr>
              <p:cNvSpPr/>
              <p:nvPr/>
            </p:nvSpPr>
            <p:spPr bwMode="auto">
              <a:xfrm>
                <a:off x="2400920" y="1686946"/>
                <a:ext cx="18704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D403E624-4B89-CF45-8FD1-A7913E7EC124}"/>
                  </a:ext>
                </a:extLst>
              </p:cNvPr>
              <p:cNvSpPr/>
              <p:nvPr/>
            </p:nvSpPr>
            <p:spPr bwMode="auto">
              <a:xfrm>
                <a:off x="1521131" y="1696045"/>
                <a:ext cx="187040"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6082" name="Straight Connector 24">
                <a:extLst>
                  <a:ext uri="{FF2B5EF4-FFF2-40B4-BE49-F238E27FC236}">
                    <a16:creationId xmlns:a16="http://schemas.microsoft.com/office/drawing/2014/main" id="{AAF4FE9F-8578-D541-88C9-4E0C9697F34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6083" name="Straight Connector 25">
                <a:extLst>
                  <a:ext uri="{FF2B5EF4-FFF2-40B4-BE49-F238E27FC236}">
                    <a16:creationId xmlns:a16="http://schemas.microsoft.com/office/drawing/2014/main" id="{00B36364-EF5A-9D4A-9AF3-E524D7FC7FE8}"/>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6084" name="Straight Connector 26">
                <a:extLst>
                  <a:ext uri="{FF2B5EF4-FFF2-40B4-BE49-F238E27FC236}">
                    <a16:creationId xmlns:a16="http://schemas.microsoft.com/office/drawing/2014/main" id="{054A6170-C61D-754C-9625-7EB24BB6568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6" name="Straight Connector 15">
              <a:extLst>
                <a:ext uri="{FF2B5EF4-FFF2-40B4-BE49-F238E27FC236}">
                  <a16:creationId xmlns:a16="http://schemas.microsoft.com/office/drawing/2014/main" id="{BEBA774C-679E-4841-B11D-F4E95076A1EA}"/>
                </a:ext>
              </a:extLst>
            </p:cNvPr>
            <p:cNvCxnSpPr/>
            <p:nvPr/>
          </p:nvCxnSpPr>
          <p:spPr bwMode="auto">
            <a:xfrm flipV="1">
              <a:off x="6881998" y="1743762"/>
              <a:ext cx="87976"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7" name="Picture 16">
              <a:extLst>
                <a:ext uri="{FF2B5EF4-FFF2-40B4-BE49-F238E27FC236}">
                  <a16:creationId xmlns:a16="http://schemas.microsoft.com/office/drawing/2014/main" id="{BBBE4A11-F1F1-1F49-AD33-CB1DBBBBB691}"/>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8" name="Straight Connector 17">
              <a:extLst>
                <a:ext uri="{FF2B5EF4-FFF2-40B4-BE49-F238E27FC236}">
                  <a16:creationId xmlns:a16="http://schemas.microsoft.com/office/drawing/2014/main" id="{0B2243D2-2400-8345-A852-CEECA9F7FC04}"/>
                </a:ext>
              </a:extLst>
            </p:cNvPr>
            <p:cNvCxnSpPr/>
            <p:nvPr/>
          </p:nvCxnSpPr>
          <p:spPr bwMode="auto">
            <a:xfrm flipV="1">
              <a:off x="6885564" y="1760429"/>
              <a:ext cx="84410"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DD8FE35E-51DE-F744-93BC-C463AF5AEEA9}"/>
                </a:ext>
              </a:extLst>
            </p:cNvPr>
            <p:cNvCxnSpPr/>
            <p:nvPr/>
          </p:nvCxnSpPr>
          <p:spPr bwMode="auto">
            <a:xfrm flipH="1" flipV="1">
              <a:off x="6695345" y="1735429"/>
              <a:ext cx="90354"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5684F7E8-7A5A-C24C-8F5C-1FA844AD1F01}"/>
                </a:ext>
              </a:extLst>
            </p:cNvPr>
            <p:cNvCxnSpPr/>
            <p:nvPr/>
          </p:nvCxnSpPr>
          <p:spPr bwMode="auto">
            <a:xfrm flipH="1" flipV="1">
              <a:off x="6695345" y="1760429"/>
              <a:ext cx="91543"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cxnSp>
        <p:nvCxnSpPr>
          <p:cNvPr id="30" name="Straight Arrow Connector 29">
            <a:extLst>
              <a:ext uri="{FF2B5EF4-FFF2-40B4-BE49-F238E27FC236}">
                <a16:creationId xmlns:a16="http://schemas.microsoft.com/office/drawing/2014/main" id="{DAB93DC1-AF0F-484F-A38D-561312FCFD9D}"/>
              </a:ext>
            </a:extLst>
          </p:cNvPr>
          <p:cNvCxnSpPr>
            <a:cxnSpLocks/>
          </p:cNvCxnSpPr>
          <p:nvPr/>
        </p:nvCxnSpPr>
        <p:spPr>
          <a:xfrm flipH="1" flipV="1">
            <a:off x="10374313" y="3594100"/>
            <a:ext cx="223837" cy="2667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D9F1858-63DF-D349-B371-544977D4D066}"/>
              </a:ext>
            </a:extLst>
          </p:cNvPr>
          <p:cNvSpPr txBox="1"/>
          <p:nvPr/>
        </p:nvSpPr>
        <p:spPr>
          <a:xfrm>
            <a:off x="10358438" y="4522788"/>
            <a:ext cx="814387"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0.99</a:t>
            </a:r>
          </a:p>
        </p:txBody>
      </p:sp>
      <p:grpSp>
        <p:nvGrpSpPr>
          <p:cNvPr id="5" name="Group 4">
            <a:extLst>
              <a:ext uri="{FF2B5EF4-FFF2-40B4-BE49-F238E27FC236}">
                <a16:creationId xmlns:a16="http://schemas.microsoft.com/office/drawing/2014/main" id="{E12274E8-1CE5-7B49-A489-DDA4718B01DB}"/>
              </a:ext>
            </a:extLst>
          </p:cNvPr>
          <p:cNvGrpSpPr>
            <a:grpSpLocks/>
          </p:cNvGrpSpPr>
          <p:nvPr/>
        </p:nvGrpSpPr>
        <p:grpSpPr bwMode="auto">
          <a:xfrm>
            <a:off x="2400300" y="525463"/>
            <a:ext cx="4006850" cy="952500"/>
            <a:chOff x="2399674" y="525505"/>
            <a:chExt cx="4007158" cy="952908"/>
          </a:xfrm>
        </p:grpSpPr>
        <p:grpSp>
          <p:nvGrpSpPr>
            <p:cNvPr id="165899" name="Group 201">
              <a:extLst>
                <a:ext uri="{FF2B5EF4-FFF2-40B4-BE49-F238E27FC236}">
                  <a16:creationId xmlns:a16="http://schemas.microsoft.com/office/drawing/2014/main" id="{E386CD57-E103-304E-8312-936B2E856207}"/>
                </a:ext>
              </a:extLst>
            </p:cNvPr>
            <p:cNvGrpSpPr>
              <a:grpSpLocks/>
            </p:cNvGrpSpPr>
            <p:nvPr/>
          </p:nvGrpSpPr>
          <p:grpSpPr bwMode="auto">
            <a:xfrm>
              <a:off x="2400086" y="573595"/>
              <a:ext cx="100710" cy="360621"/>
              <a:chOff x="2092152" y="1325314"/>
              <a:chExt cx="274320" cy="982134"/>
            </a:xfrm>
          </p:grpSpPr>
          <p:grpSp>
            <p:nvGrpSpPr>
              <p:cNvPr id="166068" name="Group 203">
                <a:extLst>
                  <a:ext uri="{FF2B5EF4-FFF2-40B4-BE49-F238E27FC236}">
                    <a16:creationId xmlns:a16="http://schemas.microsoft.com/office/drawing/2014/main" id="{A0D85011-08F9-B14E-91D5-DAA42E6E0DCB}"/>
                  </a:ext>
                </a:extLst>
              </p:cNvPr>
              <p:cNvGrpSpPr>
                <a:grpSpLocks/>
              </p:cNvGrpSpPr>
              <p:nvPr/>
            </p:nvGrpSpPr>
            <p:grpSpPr bwMode="auto">
              <a:xfrm>
                <a:off x="2092152" y="1325314"/>
                <a:ext cx="274320" cy="982134"/>
                <a:chOff x="2692399" y="2184397"/>
                <a:chExt cx="274320" cy="982134"/>
              </a:xfrm>
            </p:grpSpPr>
            <p:sp>
              <p:nvSpPr>
                <p:cNvPr id="206" name="Oval 205">
                  <a:extLst>
                    <a:ext uri="{FF2B5EF4-FFF2-40B4-BE49-F238E27FC236}">
                      <a16:creationId xmlns:a16="http://schemas.microsoft.com/office/drawing/2014/main" id="{4D8C8263-F122-0844-BCC8-04616EB835D6}"/>
                    </a:ext>
                  </a:extLst>
                </p:cNvPr>
                <p:cNvSpPr/>
                <p:nvPr/>
              </p:nvSpPr>
              <p:spPr bwMode="auto">
                <a:xfrm>
                  <a:off x="2691277"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7" name="Rectangle 206">
                  <a:extLst>
                    <a:ext uri="{FF2B5EF4-FFF2-40B4-BE49-F238E27FC236}">
                      <a16:creationId xmlns:a16="http://schemas.microsoft.com/office/drawing/2014/main" id="{F921FD6A-B5F1-BE42-8CD0-DA981433F3D3}"/>
                    </a:ext>
                  </a:extLst>
                </p:cNvPr>
                <p:cNvSpPr/>
                <p:nvPr/>
              </p:nvSpPr>
              <p:spPr bwMode="auto">
                <a:xfrm>
                  <a:off x="2708575"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05" name="Heart 204">
                <a:extLst>
                  <a:ext uri="{FF2B5EF4-FFF2-40B4-BE49-F238E27FC236}">
                    <a16:creationId xmlns:a16="http://schemas.microsoft.com/office/drawing/2014/main" id="{F319C831-1F51-D64E-A18E-5215AA36746A}"/>
                  </a:ext>
                </a:extLst>
              </p:cNvPr>
              <p:cNvSpPr/>
              <p:nvPr/>
            </p:nvSpPr>
            <p:spPr bwMode="auto">
              <a:xfrm>
                <a:off x="2194817" y="1730685"/>
                <a:ext cx="134060"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0" name="Group 33">
              <a:extLst>
                <a:ext uri="{FF2B5EF4-FFF2-40B4-BE49-F238E27FC236}">
                  <a16:creationId xmlns:a16="http://schemas.microsoft.com/office/drawing/2014/main" id="{9D93F258-E06A-1A40-BEA5-CD78099E3E1A}"/>
                </a:ext>
              </a:extLst>
            </p:cNvPr>
            <p:cNvGrpSpPr>
              <a:grpSpLocks/>
            </p:cNvGrpSpPr>
            <p:nvPr/>
          </p:nvGrpSpPr>
          <p:grpSpPr bwMode="auto">
            <a:xfrm>
              <a:off x="2754636" y="573595"/>
              <a:ext cx="141821" cy="360621"/>
              <a:chOff x="2538849" y="1046266"/>
              <a:chExt cx="386300" cy="982134"/>
            </a:xfrm>
          </p:grpSpPr>
          <p:grpSp>
            <p:nvGrpSpPr>
              <p:cNvPr id="166064" name="Group 197">
                <a:extLst>
                  <a:ext uri="{FF2B5EF4-FFF2-40B4-BE49-F238E27FC236}">
                    <a16:creationId xmlns:a16="http://schemas.microsoft.com/office/drawing/2014/main" id="{4CDFA1DB-2E0F-D540-A26C-913C3D21C9D0}"/>
                  </a:ext>
                </a:extLst>
              </p:cNvPr>
              <p:cNvGrpSpPr>
                <a:grpSpLocks/>
              </p:cNvGrpSpPr>
              <p:nvPr/>
            </p:nvGrpSpPr>
            <p:grpSpPr bwMode="auto">
              <a:xfrm>
                <a:off x="2538849" y="1046266"/>
                <a:ext cx="274320" cy="982134"/>
                <a:chOff x="2692399" y="2184397"/>
                <a:chExt cx="274320" cy="982134"/>
              </a:xfrm>
            </p:grpSpPr>
            <p:sp>
              <p:nvSpPr>
                <p:cNvPr id="200" name="Oval 199">
                  <a:extLst>
                    <a:ext uri="{FF2B5EF4-FFF2-40B4-BE49-F238E27FC236}">
                      <a16:creationId xmlns:a16="http://schemas.microsoft.com/office/drawing/2014/main" id="{3EC24532-6753-5B4E-85E4-0053884EEB39}"/>
                    </a:ext>
                  </a:extLst>
                </p:cNvPr>
                <p:cNvSpPr/>
                <p:nvPr/>
              </p:nvSpPr>
              <p:spPr bwMode="auto">
                <a:xfrm>
                  <a:off x="2694211"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1" name="Rectangle 200">
                  <a:extLst>
                    <a:ext uri="{FF2B5EF4-FFF2-40B4-BE49-F238E27FC236}">
                      <a16:creationId xmlns:a16="http://schemas.microsoft.com/office/drawing/2014/main" id="{E468C449-44D2-5848-81FF-EC56AC4F5E4D}"/>
                    </a:ext>
                  </a:extLst>
                </p:cNvPr>
                <p:cNvSpPr/>
                <p:nvPr/>
              </p:nvSpPr>
              <p:spPr bwMode="auto">
                <a:xfrm>
                  <a:off x="271150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97" name="Picture 196">
                <a:extLst>
                  <a:ext uri="{FF2B5EF4-FFF2-40B4-BE49-F238E27FC236}">
                    <a16:creationId xmlns:a16="http://schemas.microsoft.com/office/drawing/2014/main" id="{82649B6D-56A0-EE47-B6A9-0AF53C246318}"/>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65901" name="Group 34">
              <a:extLst>
                <a:ext uri="{FF2B5EF4-FFF2-40B4-BE49-F238E27FC236}">
                  <a16:creationId xmlns:a16="http://schemas.microsoft.com/office/drawing/2014/main" id="{3E0DCA39-0F13-3444-B924-87156294DD32}"/>
                </a:ext>
              </a:extLst>
            </p:cNvPr>
            <p:cNvGrpSpPr>
              <a:grpSpLocks/>
            </p:cNvGrpSpPr>
            <p:nvPr/>
          </p:nvGrpSpPr>
          <p:grpSpPr bwMode="auto">
            <a:xfrm>
              <a:off x="3063986" y="525505"/>
              <a:ext cx="144287" cy="408710"/>
              <a:chOff x="1046783" y="2062413"/>
              <a:chExt cx="393016" cy="1113104"/>
            </a:xfrm>
          </p:grpSpPr>
          <p:grpSp>
            <p:nvGrpSpPr>
              <p:cNvPr id="166060" name="Group 191">
                <a:extLst>
                  <a:ext uri="{FF2B5EF4-FFF2-40B4-BE49-F238E27FC236}">
                    <a16:creationId xmlns:a16="http://schemas.microsoft.com/office/drawing/2014/main" id="{8FAFF004-35B4-AF4C-BB98-C6302BD55622}"/>
                  </a:ext>
                </a:extLst>
              </p:cNvPr>
              <p:cNvGrpSpPr>
                <a:grpSpLocks/>
              </p:cNvGrpSpPr>
              <p:nvPr/>
            </p:nvGrpSpPr>
            <p:grpSpPr bwMode="auto">
              <a:xfrm>
                <a:off x="1152242" y="2193384"/>
                <a:ext cx="274319" cy="982133"/>
                <a:chOff x="2692399" y="2184397"/>
                <a:chExt cx="274320" cy="982134"/>
              </a:xfrm>
            </p:grpSpPr>
            <p:sp>
              <p:nvSpPr>
                <p:cNvPr id="194" name="Oval 193">
                  <a:extLst>
                    <a:ext uri="{FF2B5EF4-FFF2-40B4-BE49-F238E27FC236}">
                      <a16:creationId xmlns:a16="http://schemas.microsoft.com/office/drawing/2014/main" id="{A3840103-AB30-E14D-BF25-FD1127AF2772}"/>
                    </a:ext>
                  </a:extLst>
                </p:cNvPr>
                <p:cNvSpPr/>
                <p:nvPr/>
              </p:nvSpPr>
              <p:spPr bwMode="auto">
                <a:xfrm>
                  <a:off x="2688858"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5" name="Rectangle 194">
                  <a:extLst>
                    <a:ext uri="{FF2B5EF4-FFF2-40B4-BE49-F238E27FC236}">
                      <a16:creationId xmlns:a16="http://schemas.microsoft.com/office/drawing/2014/main" id="{3847D264-4E94-CD46-AD70-FBFE308724DA}"/>
                    </a:ext>
                  </a:extLst>
                </p:cNvPr>
                <p:cNvSpPr/>
                <p:nvPr/>
              </p:nvSpPr>
              <p:spPr bwMode="auto">
                <a:xfrm>
                  <a:off x="2706156"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91" name="Picture 190">
                <a:extLst>
                  <a:ext uri="{FF2B5EF4-FFF2-40B4-BE49-F238E27FC236}">
                    <a16:creationId xmlns:a16="http://schemas.microsoft.com/office/drawing/2014/main" id="{CB59D557-778E-404D-A93A-4F076F430B21}"/>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65902" name="Group 181">
              <a:extLst>
                <a:ext uri="{FF2B5EF4-FFF2-40B4-BE49-F238E27FC236}">
                  <a16:creationId xmlns:a16="http://schemas.microsoft.com/office/drawing/2014/main" id="{095A1CDF-0700-A144-ADD1-61722B6C88D0}"/>
                </a:ext>
              </a:extLst>
            </p:cNvPr>
            <p:cNvGrpSpPr>
              <a:grpSpLocks/>
            </p:cNvGrpSpPr>
            <p:nvPr/>
          </p:nvGrpSpPr>
          <p:grpSpPr bwMode="auto">
            <a:xfrm>
              <a:off x="3468004" y="573595"/>
              <a:ext cx="137452" cy="360621"/>
              <a:chOff x="587671" y="2548983"/>
              <a:chExt cx="374400" cy="982134"/>
            </a:xfrm>
          </p:grpSpPr>
          <p:grpSp>
            <p:nvGrpSpPr>
              <p:cNvPr id="166054" name="Group 183">
                <a:extLst>
                  <a:ext uri="{FF2B5EF4-FFF2-40B4-BE49-F238E27FC236}">
                    <a16:creationId xmlns:a16="http://schemas.microsoft.com/office/drawing/2014/main" id="{2BAF9AED-B60B-B94D-BD2D-3615CC5CCB67}"/>
                  </a:ext>
                </a:extLst>
              </p:cNvPr>
              <p:cNvGrpSpPr>
                <a:grpSpLocks/>
              </p:cNvGrpSpPr>
              <p:nvPr/>
            </p:nvGrpSpPr>
            <p:grpSpPr bwMode="auto">
              <a:xfrm>
                <a:off x="587671" y="2548983"/>
                <a:ext cx="274320" cy="982134"/>
                <a:chOff x="2692399" y="2184397"/>
                <a:chExt cx="274320" cy="982134"/>
              </a:xfrm>
            </p:grpSpPr>
            <p:sp>
              <p:nvSpPr>
                <p:cNvPr id="188" name="Oval 187">
                  <a:extLst>
                    <a:ext uri="{FF2B5EF4-FFF2-40B4-BE49-F238E27FC236}">
                      <a16:creationId xmlns:a16="http://schemas.microsoft.com/office/drawing/2014/main" id="{63603E46-CE50-B44C-8E82-5777568DC2E8}"/>
                    </a:ext>
                  </a:extLst>
                </p:cNvPr>
                <p:cNvSpPr/>
                <p:nvPr/>
              </p:nvSpPr>
              <p:spPr bwMode="auto">
                <a:xfrm>
                  <a:off x="2692780"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9" name="Rectangle 188">
                  <a:extLst>
                    <a:ext uri="{FF2B5EF4-FFF2-40B4-BE49-F238E27FC236}">
                      <a16:creationId xmlns:a16="http://schemas.microsoft.com/office/drawing/2014/main" id="{C4C2FCD2-D2B8-4D4F-B262-998E7ECF0360}"/>
                    </a:ext>
                  </a:extLst>
                </p:cNvPr>
                <p:cNvSpPr/>
                <p:nvPr/>
              </p:nvSpPr>
              <p:spPr bwMode="auto">
                <a:xfrm>
                  <a:off x="2710078"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85" name="Picture 184">
                <a:extLst>
                  <a:ext uri="{FF2B5EF4-FFF2-40B4-BE49-F238E27FC236}">
                    <a16:creationId xmlns:a16="http://schemas.microsoft.com/office/drawing/2014/main" id="{76003505-D3B2-434A-8561-23F945A67DBD}"/>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86" name="Rounded Rectangle 185">
                <a:extLst>
                  <a:ext uri="{FF2B5EF4-FFF2-40B4-BE49-F238E27FC236}">
                    <a16:creationId xmlns:a16="http://schemas.microsoft.com/office/drawing/2014/main" id="{299AB9DC-CF30-B94D-8193-90DFA75A8A0E}"/>
                  </a:ext>
                </a:extLst>
              </p:cNvPr>
              <p:cNvSpPr/>
              <p:nvPr/>
            </p:nvSpPr>
            <p:spPr bwMode="auto">
              <a:xfrm>
                <a:off x="739408"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7" name="Rounded Rectangle 186">
                <a:extLst>
                  <a:ext uri="{FF2B5EF4-FFF2-40B4-BE49-F238E27FC236}">
                    <a16:creationId xmlns:a16="http://schemas.microsoft.com/office/drawing/2014/main" id="{A53DFD81-189D-6044-9FC3-357C0F7D2CCB}"/>
                  </a:ext>
                </a:extLst>
              </p:cNvPr>
              <p:cNvSpPr/>
              <p:nvPr/>
            </p:nvSpPr>
            <p:spPr bwMode="auto">
              <a:xfrm>
                <a:off x="618322"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3" name="Group 172">
              <a:extLst>
                <a:ext uri="{FF2B5EF4-FFF2-40B4-BE49-F238E27FC236}">
                  <a16:creationId xmlns:a16="http://schemas.microsoft.com/office/drawing/2014/main" id="{653188E9-48D6-EF4C-9F8E-98F11382630B}"/>
                </a:ext>
              </a:extLst>
            </p:cNvPr>
            <p:cNvGrpSpPr>
              <a:grpSpLocks/>
            </p:cNvGrpSpPr>
            <p:nvPr/>
          </p:nvGrpSpPr>
          <p:grpSpPr bwMode="auto">
            <a:xfrm>
              <a:off x="3814592" y="557402"/>
              <a:ext cx="129804" cy="376813"/>
              <a:chOff x="1414123" y="1571676"/>
              <a:chExt cx="353568" cy="1026234"/>
            </a:xfrm>
          </p:grpSpPr>
          <p:grpSp>
            <p:nvGrpSpPr>
              <p:cNvPr id="166047" name="Group 174">
                <a:extLst>
                  <a:ext uri="{FF2B5EF4-FFF2-40B4-BE49-F238E27FC236}">
                    <a16:creationId xmlns:a16="http://schemas.microsoft.com/office/drawing/2014/main" id="{E5AF6489-8694-D04D-90CC-6AF429F80F37}"/>
                  </a:ext>
                </a:extLst>
              </p:cNvPr>
              <p:cNvGrpSpPr>
                <a:grpSpLocks/>
              </p:cNvGrpSpPr>
              <p:nvPr/>
            </p:nvGrpSpPr>
            <p:grpSpPr bwMode="auto">
              <a:xfrm>
                <a:off x="1446433" y="1615776"/>
                <a:ext cx="274320" cy="982134"/>
                <a:chOff x="2692399" y="2184397"/>
                <a:chExt cx="274320" cy="982134"/>
              </a:xfrm>
            </p:grpSpPr>
            <p:sp>
              <p:nvSpPr>
                <p:cNvPr id="180" name="Oval 179">
                  <a:extLst>
                    <a:ext uri="{FF2B5EF4-FFF2-40B4-BE49-F238E27FC236}">
                      <a16:creationId xmlns:a16="http://schemas.microsoft.com/office/drawing/2014/main" id="{52ED7696-06E3-2440-A8A3-3FA273043EC3}"/>
                    </a:ext>
                  </a:extLst>
                </p:cNvPr>
                <p:cNvSpPr/>
                <p:nvPr/>
              </p:nvSpPr>
              <p:spPr bwMode="auto">
                <a:xfrm>
                  <a:off x="2689416"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1" name="Rectangle 180">
                  <a:extLst>
                    <a:ext uri="{FF2B5EF4-FFF2-40B4-BE49-F238E27FC236}">
                      <a16:creationId xmlns:a16="http://schemas.microsoft.com/office/drawing/2014/main" id="{4766D205-F07A-624B-8344-9D08775EF11D}"/>
                    </a:ext>
                  </a:extLst>
                </p:cNvPr>
                <p:cNvSpPr/>
                <p:nvPr/>
              </p:nvSpPr>
              <p:spPr bwMode="auto">
                <a:xfrm>
                  <a:off x="2706714"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76" name="Teardrop 175">
                <a:extLst>
                  <a:ext uri="{FF2B5EF4-FFF2-40B4-BE49-F238E27FC236}">
                    <a16:creationId xmlns:a16="http://schemas.microsoft.com/office/drawing/2014/main" id="{E5B12E5D-7376-B64B-B85E-D025C8DF2F79}"/>
                  </a:ext>
                </a:extLst>
              </p:cNvPr>
              <p:cNvSpPr/>
              <p:nvPr/>
            </p:nvSpPr>
            <p:spPr bwMode="auto">
              <a:xfrm>
                <a:off x="1413180" y="1571314"/>
                <a:ext cx="177302" cy="125433"/>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7" name="Teardrop 176">
                <a:extLst>
                  <a:ext uri="{FF2B5EF4-FFF2-40B4-BE49-F238E27FC236}">
                    <a16:creationId xmlns:a16="http://schemas.microsoft.com/office/drawing/2014/main" id="{08E15F14-CDF7-334C-A197-1304EF7E4A30}"/>
                  </a:ext>
                </a:extLst>
              </p:cNvPr>
              <p:cNvSpPr/>
              <p:nvPr/>
            </p:nvSpPr>
            <p:spPr bwMode="auto">
              <a:xfrm rot="16200000">
                <a:off x="1603444" y="1532405"/>
                <a:ext cx="125433"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8" name="Rounded Rectangle 177">
                <a:extLst>
                  <a:ext uri="{FF2B5EF4-FFF2-40B4-BE49-F238E27FC236}">
                    <a16:creationId xmlns:a16="http://schemas.microsoft.com/office/drawing/2014/main" id="{85AE1487-6AD5-314F-8F33-70242272CA18}"/>
                  </a:ext>
                </a:extLst>
              </p:cNvPr>
              <p:cNvSpPr/>
              <p:nvPr/>
            </p:nvSpPr>
            <p:spPr bwMode="auto">
              <a:xfrm>
                <a:off x="1594808"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9" name="Rounded Rectangle 178">
                <a:extLst>
                  <a:ext uri="{FF2B5EF4-FFF2-40B4-BE49-F238E27FC236}">
                    <a16:creationId xmlns:a16="http://schemas.microsoft.com/office/drawing/2014/main" id="{B655B0E3-B31C-B74C-A1AA-D83826D0883C}"/>
                  </a:ext>
                </a:extLst>
              </p:cNvPr>
              <p:cNvSpPr/>
              <p:nvPr/>
            </p:nvSpPr>
            <p:spPr bwMode="auto">
              <a:xfrm>
                <a:off x="1473723"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4" name="Group 155">
              <a:extLst>
                <a:ext uri="{FF2B5EF4-FFF2-40B4-BE49-F238E27FC236}">
                  <a16:creationId xmlns:a16="http://schemas.microsoft.com/office/drawing/2014/main" id="{8EF3B3F6-79A5-9148-90E1-5F95899FCB57}"/>
                </a:ext>
              </a:extLst>
            </p:cNvPr>
            <p:cNvGrpSpPr>
              <a:grpSpLocks/>
            </p:cNvGrpSpPr>
            <p:nvPr/>
          </p:nvGrpSpPr>
          <p:grpSpPr bwMode="auto">
            <a:xfrm>
              <a:off x="4187409" y="573595"/>
              <a:ext cx="100710" cy="360621"/>
              <a:chOff x="2368178" y="2124654"/>
              <a:chExt cx="274320" cy="982134"/>
            </a:xfrm>
          </p:grpSpPr>
          <p:grpSp>
            <p:nvGrpSpPr>
              <p:cNvPr id="166032" name="Group 157">
                <a:extLst>
                  <a:ext uri="{FF2B5EF4-FFF2-40B4-BE49-F238E27FC236}">
                    <a16:creationId xmlns:a16="http://schemas.microsoft.com/office/drawing/2014/main" id="{0234898B-869C-7243-8A37-475D15EE6E60}"/>
                  </a:ext>
                </a:extLst>
              </p:cNvPr>
              <p:cNvGrpSpPr>
                <a:grpSpLocks/>
              </p:cNvGrpSpPr>
              <p:nvPr/>
            </p:nvGrpSpPr>
            <p:grpSpPr bwMode="auto">
              <a:xfrm>
                <a:off x="2368178" y="2124654"/>
                <a:ext cx="274320" cy="982134"/>
                <a:chOff x="2692399" y="2184397"/>
                <a:chExt cx="274320" cy="982134"/>
              </a:xfrm>
            </p:grpSpPr>
            <p:sp>
              <p:nvSpPr>
                <p:cNvPr id="171" name="Oval 170">
                  <a:extLst>
                    <a:ext uri="{FF2B5EF4-FFF2-40B4-BE49-F238E27FC236}">
                      <a16:creationId xmlns:a16="http://schemas.microsoft.com/office/drawing/2014/main" id="{1F40FC83-EE9B-1F4E-860D-9FCF92DB5B07}"/>
                    </a:ext>
                  </a:extLst>
                </p:cNvPr>
                <p:cNvSpPr/>
                <p:nvPr/>
              </p:nvSpPr>
              <p:spPr bwMode="auto">
                <a:xfrm>
                  <a:off x="2692200"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2" name="Rectangle 171">
                  <a:extLst>
                    <a:ext uri="{FF2B5EF4-FFF2-40B4-BE49-F238E27FC236}">
                      <a16:creationId xmlns:a16="http://schemas.microsoft.com/office/drawing/2014/main" id="{B78D7057-F6EC-0D47-94C5-F1AD96FA54FE}"/>
                    </a:ext>
                  </a:extLst>
                </p:cNvPr>
                <p:cNvSpPr/>
                <p:nvPr/>
              </p:nvSpPr>
              <p:spPr bwMode="auto">
                <a:xfrm>
                  <a:off x="270949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6033" name="Group 158">
                <a:extLst>
                  <a:ext uri="{FF2B5EF4-FFF2-40B4-BE49-F238E27FC236}">
                    <a16:creationId xmlns:a16="http://schemas.microsoft.com/office/drawing/2014/main" id="{05BB9C7B-F0CC-5C46-A4E8-DDA942B6C64C}"/>
                  </a:ext>
                </a:extLst>
              </p:cNvPr>
              <p:cNvGrpSpPr>
                <a:grpSpLocks/>
              </p:cNvGrpSpPr>
              <p:nvPr/>
            </p:nvGrpSpPr>
            <p:grpSpPr bwMode="auto">
              <a:xfrm>
                <a:off x="2368178" y="2240639"/>
                <a:ext cx="274320" cy="113533"/>
                <a:chOff x="1237102" y="1657048"/>
                <a:chExt cx="1598445" cy="433900"/>
              </a:xfrm>
            </p:grpSpPr>
            <p:grpSp>
              <p:nvGrpSpPr>
                <p:cNvPr id="166034" name="Group 159">
                  <a:extLst>
                    <a:ext uri="{FF2B5EF4-FFF2-40B4-BE49-F238E27FC236}">
                      <a16:creationId xmlns:a16="http://schemas.microsoft.com/office/drawing/2014/main" id="{77206D50-DA46-0C4E-BB74-1EDBF654C86E}"/>
                    </a:ext>
                  </a:extLst>
                </p:cNvPr>
                <p:cNvGrpSpPr>
                  <a:grpSpLocks/>
                </p:cNvGrpSpPr>
                <p:nvPr/>
              </p:nvGrpSpPr>
              <p:grpSpPr bwMode="auto">
                <a:xfrm>
                  <a:off x="1517980" y="1688757"/>
                  <a:ext cx="1070783" cy="402191"/>
                  <a:chOff x="1517980" y="1688757"/>
                  <a:chExt cx="1070783" cy="402191"/>
                </a:xfrm>
              </p:grpSpPr>
              <p:sp>
                <p:nvSpPr>
                  <p:cNvPr id="165" name="Oval 164">
                    <a:extLst>
                      <a:ext uri="{FF2B5EF4-FFF2-40B4-BE49-F238E27FC236}">
                        <a16:creationId xmlns:a16="http://schemas.microsoft.com/office/drawing/2014/main" id="{F612F9B3-6AE5-9645-967F-1238776562B9}"/>
                      </a:ext>
                    </a:extLst>
                  </p:cNvPr>
                  <p:cNvSpPr/>
                  <p:nvPr/>
                </p:nvSpPr>
                <p:spPr bwMode="auto">
                  <a:xfrm>
                    <a:off x="1563536" y="1688538"/>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6" name="Rectangle 165">
                    <a:extLst>
                      <a:ext uri="{FF2B5EF4-FFF2-40B4-BE49-F238E27FC236}">
                        <a16:creationId xmlns:a16="http://schemas.microsoft.com/office/drawing/2014/main" id="{4A41F7B1-534C-BC46-9BDE-8A8D74D312DA}"/>
                      </a:ext>
                    </a:extLst>
                  </p:cNvPr>
                  <p:cNvSpPr/>
                  <p:nvPr/>
                </p:nvSpPr>
                <p:spPr bwMode="auto">
                  <a:xfrm>
                    <a:off x="2395080" y="1688538"/>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7" name="Rectangle 166">
                    <a:extLst>
                      <a:ext uri="{FF2B5EF4-FFF2-40B4-BE49-F238E27FC236}">
                        <a16:creationId xmlns:a16="http://schemas.microsoft.com/office/drawing/2014/main" id="{7E9EECEA-E292-5D42-A8A0-F24D074A0851}"/>
                      </a:ext>
                    </a:extLst>
                  </p:cNvPr>
                  <p:cNvSpPr/>
                  <p:nvPr/>
                </p:nvSpPr>
                <p:spPr bwMode="auto">
                  <a:xfrm>
                    <a:off x="1513139" y="1688538"/>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6042" name="Straight Connector 167">
                    <a:extLst>
                      <a:ext uri="{FF2B5EF4-FFF2-40B4-BE49-F238E27FC236}">
                        <a16:creationId xmlns:a16="http://schemas.microsoft.com/office/drawing/2014/main" id="{13DB0E21-05C3-264D-B1D3-626B93BBF42D}"/>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6043" name="Straight Connector 168">
                    <a:extLst>
                      <a:ext uri="{FF2B5EF4-FFF2-40B4-BE49-F238E27FC236}">
                        <a16:creationId xmlns:a16="http://schemas.microsoft.com/office/drawing/2014/main" id="{A268EC17-1346-684D-8636-7ECFCAA64A7E}"/>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6044" name="Straight Connector 169">
                    <a:extLst>
                      <a:ext uri="{FF2B5EF4-FFF2-40B4-BE49-F238E27FC236}">
                        <a16:creationId xmlns:a16="http://schemas.microsoft.com/office/drawing/2014/main" id="{A21DEDDF-9BC2-BF4B-B5D6-1478D251309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61" name="Straight Connector 160">
                  <a:extLst>
                    <a:ext uri="{FF2B5EF4-FFF2-40B4-BE49-F238E27FC236}">
                      <a16:creationId xmlns:a16="http://schemas.microsoft.com/office/drawing/2014/main" id="{D70F49A1-FAA5-354F-A417-891AEB92E39C}"/>
                    </a:ext>
                  </a:extLst>
                </p:cNvPr>
                <p:cNvCxnSpPr/>
                <p:nvPr/>
              </p:nvCxnSpPr>
              <p:spPr bwMode="auto">
                <a:xfrm flipV="1">
                  <a:off x="2319483" y="1688537"/>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9D200B3B-7F31-5349-A9A6-945D3F8DAAF2}"/>
                    </a:ext>
                  </a:extLst>
                </p:cNvPr>
                <p:cNvCxnSpPr/>
                <p:nvPr/>
              </p:nvCxnSpPr>
              <p:spPr bwMode="auto">
                <a:xfrm flipV="1">
                  <a:off x="2344674" y="1754660"/>
                  <a:ext cx="47877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48C144C9-48ED-9C41-9E87-E3506988F34A}"/>
                    </a:ext>
                  </a:extLst>
                </p:cNvPr>
                <p:cNvCxnSpPr/>
                <p:nvPr/>
              </p:nvCxnSpPr>
              <p:spPr bwMode="auto">
                <a:xfrm flipH="1" flipV="1">
                  <a:off x="1235943" y="1655476"/>
                  <a:ext cx="529175"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F7F7171C-56E0-A74E-82AF-E381C841902A}"/>
                    </a:ext>
                  </a:extLst>
                </p:cNvPr>
                <p:cNvCxnSpPr/>
                <p:nvPr/>
              </p:nvCxnSpPr>
              <p:spPr bwMode="auto">
                <a:xfrm flipH="1" flipV="1">
                  <a:off x="1235943" y="1754660"/>
                  <a:ext cx="529175"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5905" name="Group 38">
              <a:extLst>
                <a:ext uri="{FF2B5EF4-FFF2-40B4-BE49-F238E27FC236}">
                  <a16:creationId xmlns:a16="http://schemas.microsoft.com/office/drawing/2014/main" id="{7F9E132F-38FC-4A48-865C-9C14F02C18CB}"/>
                </a:ext>
              </a:extLst>
            </p:cNvPr>
            <p:cNvGrpSpPr>
              <a:grpSpLocks/>
            </p:cNvGrpSpPr>
            <p:nvPr/>
          </p:nvGrpSpPr>
          <p:grpSpPr bwMode="auto">
            <a:xfrm>
              <a:off x="4518854" y="573595"/>
              <a:ext cx="114442" cy="360621"/>
              <a:chOff x="559622" y="2548983"/>
              <a:chExt cx="311724" cy="982134"/>
            </a:xfrm>
          </p:grpSpPr>
          <p:grpSp>
            <p:nvGrpSpPr>
              <p:cNvPr id="166028" name="Group 151">
                <a:extLst>
                  <a:ext uri="{FF2B5EF4-FFF2-40B4-BE49-F238E27FC236}">
                    <a16:creationId xmlns:a16="http://schemas.microsoft.com/office/drawing/2014/main" id="{E35F96B3-ADB4-DF41-B033-A01B85D20A6A}"/>
                  </a:ext>
                </a:extLst>
              </p:cNvPr>
              <p:cNvGrpSpPr>
                <a:grpSpLocks/>
              </p:cNvGrpSpPr>
              <p:nvPr/>
            </p:nvGrpSpPr>
            <p:grpSpPr bwMode="auto">
              <a:xfrm>
                <a:off x="587672" y="2548983"/>
                <a:ext cx="274320" cy="982134"/>
                <a:chOff x="2692399" y="2184397"/>
                <a:chExt cx="274320" cy="982134"/>
              </a:xfrm>
            </p:grpSpPr>
            <p:sp>
              <p:nvSpPr>
                <p:cNvPr id="154" name="Oval 153">
                  <a:extLst>
                    <a:ext uri="{FF2B5EF4-FFF2-40B4-BE49-F238E27FC236}">
                      <a16:creationId xmlns:a16="http://schemas.microsoft.com/office/drawing/2014/main" id="{7C5C7744-1279-F247-B04D-60E450731758}"/>
                    </a:ext>
                  </a:extLst>
                </p:cNvPr>
                <p:cNvSpPr/>
                <p:nvPr/>
              </p:nvSpPr>
              <p:spPr bwMode="auto">
                <a:xfrm>
                  <a:off x="2691102"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5" name="Rectangle 154">
                  <a:extLst>
                    <a:ext uri="{FF2B5EF4-FFF2-40B4-BE49-F238E27FC236}">
                      <a16:creationId xmlns:a16="http://schemas.microsoft.com/office/drawing/2014/main" id="{81711F76-4000-4D4F-8A57-32D65BF80996}"/>
                    </a:ext>
                  </a:extLst>
                </p:cNvPr>
                <p:cNvSpPr/>
                <p:nvPr/>
              </p:nvSpPr>
              <p:spPr bwMode="auto">
                <a:xfrm>
                  <a:off x="2708400"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51" name="Picture 150">
                <a:extLst>
                  <a:ext uri="{FF2B5EF4-FFF2-40B4-BE49-F238E27FC236}">
                    <a16:creationId xmlns:a16="http://schemas.microsoft.com/office/drawing/2014/main" id="{9AAF3FE6-51DB-E046-AA83-9FFBB9F117FB}"/>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65906" name="Group 39">
              <a:extLst>
                <a:ext uri="{FF2B5EF4-FFF2-40B4-BE49-F238E27FC236}">
                  <a16:creationId xmlns:a16="http://schemas.microsoft.com/office/drawing/2014/main" id="{6B1AA38E-8CC2-9B41-A969-219AA1F084C6}"/>
                </a:ext>
              </a:extLst>
            </p:cNvPr>
            <p:cNvGrpSpPr>
              <a:grpSpLocks/>
            </p:cNvGrpSpPr>
            <p:nvPr/>
          </p:nvGrpSpPr>
          <p:grpSpPr bwMode="auto">
            <a:xfrm>
              <a:off x="4889792" y="573595"/>
              <a:ext cx="139232" cy="360621"/>
              <a:chOff x="659847" y="1141172"/>
              <a:chExt cx="379250" cy="982134"/>
            </a:xfrm>
          </p:grpSpPr>
          <p:grpSp>
            <p:nvGrpSpPr>
              <p:cNvPr id="166013" name="Group 133">
                <a:extLst>
                  <a:ext uri="{FF2B5EF4-FFF2-40B4-BE49-F238E27FC236}">
                    <a16:creationId xmlns:a16="http://schemas.microsoft.com/office/drawing/2014/main" id="{428C7B3D-E721-284F-8A66-1601A6E7B115}"/>
                  </a:ext>
                </a:extLst>
              </p:cNvPr>
              <p:cNvGrpSpPr>
                <a:grpSpLocks/>
              </p:cNvGrpSpPr>
              <p:nvPr/>
            </p:nvGrpSpPr>
            <p:grpSpPr bwMode="auto">
              <a:xfrm>
                <a:off x="659847" y="1141172"/>
                <a:ext cx="274320" cy="982134"/>
                <a:chOff x="2692399" y="2184397"/>
                <a:chExt cx="274320" cy="982134"/>
              </a:xfrm>
            </p:grpSpPr>
            <p:sp>
              <p:nvSpPr>
                <p:cNvPr id="148" name="Oval 147">
                  <a:extLst>
                    <a:ext uri="{FF2B5EF4-FFF2-40B4-BE49-F238E27FC236}">
                      <a16:creationId xmlns:a16="http://schemas.microsoft.com/office/drawing/2014/main" id="{C7200B24-3688-CF42-A431-D6A3AED6C9A4}"/>
                    </a:ext>
                  </a:extLst>
                </p:cNvPr>
                <p:cNvSpPr/>
                <p:nvPr/>
              </p:nvSpPr>
              <p:spPr bwMode="auto">
                <a:xfrm>
                  <a:off x="2690419"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9" name="Rectangle 148">
                  <a:extLst>
                    <a:ext uri="{FF2B5EF4-FFF2-40B4-BE49-F238E27FC236}">
                      <a16:creationId xmlns:a16="http://schemas.microsoft.com/office/drawing/2014/main" id="{187DB78A-1E98-A442-89CA-0FF6DEB26487}"/>
                    </a:ext>
                  </a:extLst>
                </p:cNvPr>
                <p:cNvSpPr/>
                <p:nvPr/>
              </p:nvSpPr>
              <p:spPr bwMode="auto">
                <a:xfrm>
                  <a:off x="2707716"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6014" name="Group 134">
                <a:extLst>
                  <a:ext uri="{FF2B5EF4-FFF2-40B4-BE49-F238E27FC236}">
                    <a16:creationId xmlns:a16="http://schemas.microsoft.com/office/drawing/2014/main" id="{4B1FB458-43CD-474E-93F9-AE0F8268BF12}"/>
                  </a:ext>
                </a:extLst>
              </p:cNvPr>
              <p:cNvGrpSpPr>
                <a:grpSpLocks/>
              </p:cNvGrpSpPr>
              <p:nvPr/>
            </p:nvGrpSpPr>
            <p:grpSpPr bwMode="auto">
              <a:xfrm>
                <a:off x="708050" y="1265454"/>
                <a:ext cx="183764" cy="105236"/>
                <a:chOff x="1517980" y="1688757"/>
                <a:chExt cx="1070783" cy="402191"/>
              </a:xfrm>
            </p:grpSpPr>
            <p:sp>
              <p:nvSpPr>
                <p:cNvPr id="142" name="Oval 141">
                  <a:extLst>
                    <a:ext uri="{FF2B5EF4-FFF2-40B4-BE49-F238E27FC236}">
                      <a16:creationId xmlns:a16="http://schemas.microsoft.com/office/drawing/2014/main" id="{4AD00660-51D4-254A-A7B3-31A4CB3BA912}"/>
                    </a:ext>
                  </a:extLst>
                </p:cNvPr>
                <p:cNvSpPr/>
                <p:nvPr/>
              </p:nvSpPr>
              <p:spPr bwMode="auto">
                <a:xfrm>
                  <a:off x="1553155" y="1688528"/>
                  <a:ext cx="982735"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3" name="Rectangle 142">
                  <a:extLst>
                    <a:ext uri="{FF2B5EF4-FFF2-40B4-BE49-F238E27FC236}">
                      <a16:creationId xmlns:a16="http://schemas.microsoft.com/office/drawing/2014/main" id="{99ED2C4C-F4C6-814D-B7D8-312F36358435}"/>
                    </a:ext>
                  </a:extLst>
                </p:cNvPr>
                <p:cNvSpPr/>
                <p:nvPr/>
              </p:nvSpPr>
              <p:spPr bwMode="auto">
                <a:xfrm>
                  <a:off x="2384699"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4" name="Rectangle 143">
                  <a:extLst>
                    <a:ext uri="{FF2B5EF4-FFF2-40B4-BE49-F238E27FC236}">
                      <a16:creationId xmlns:a16="http://schemas.microsoft.com/office/drawing/2014/main" id="{717588FB-7B93-2D42-B099-7643C59CCED2}"/>
                    </a:ext>
                  </a:extLst>
                </p:cNvPr>
                <p:cNvSpPr/>
                <p:nvPr/>
              </p:nvSpPr>
              <p:spPr bwMode="auto">
                <a:xfrm>
                  <a:off x="1502758"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6023" name="Straight Connector 144">
                  <a:extLst>
                    <a:ext uri="{FF2B5EF4-FFF2-40B4-BE49-F238E27FC236}">
                      <a16:creationId xmlns:a16="http://schemas.microsoft.com/office/drawing/2014/main" id="{88E4D6B5-C319-D44C-A678-F9741449976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6024" name="Straight Connector 145">
                  <a:extLst>
                    <a:ext uri="{FF2B5EF4-FFF2-40B4-BE49-F238E27FC236}">
                      <a16:creationId xmlns:a16="http://schemas.microsoft.com/office/drawing/2014/main" id="{A5949DA2-16C7-B64E-9955-7DEC90A1F219}"/>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6025" name="Straight Connector 146">
                  <a:extLst>
                    <a:ext uri="{FF2B5EF4-FFF2-40B4-BE49-F238E27FC236}">
                      <a16:creationId xmlns:a16="http://schemas.microsoft.com/office/drawing/2014/main" id="{AA0336BF-4FCF-6445-82ED-12D78ACE284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36" name="Straight Connector 135">
                <a:extLst>
                  <a:ext uri="{FF2B5EF4-FFF2-40B4-BE49-F238E27FC236}">
                    <a16:creationId xmlns:a16="http://schemas.microsoft.com/office/drawing/2014/main" id="{83B22B05-4AF8-7749-AE18-C4686F543D51}"/>
                  </a:ext>
                </a:extLst>
              </p:cNvPr>
              <p:cNvCxnSpPr/>
              <p:nvPr/>
            </p:nvCxnSpPr>
            <p:spPr bwMode="auto">
              <a:xfrm flipV="1">
                <a:off x="843821" y="1265395"/>
                <a:ext cx="90813"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37" name="Picture 136">
                <a:extLst>
                  <a:ext uri="{FF2B5EF4-FFF2-40B4-BE49-F238E27FC236}">
                    <a16:creationId xmlns:a16="http://schemas.microsoft.com/office/drawing/2014/main" id="{BF5A49CF-8C98-CB46-AB85-0C893A42F5D9}"/>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38" name="Straight Connector 137">
                <a:extLst>
                  <a:ext uri="{FF2B5EF4-FFF2-40B4-BE49-F238E27FC236}">
                    <a16:creationId xmlns:a16="http://schemas.microsoft.com/office/drawing/2014/main" id="{71A31A86-179A-5C4A-8EEE-DB33E785ECF3}"/>
                  </a:ext>
                </a:extLst>
              </p:cNvPr>
              <p:cNvCxnSpPr/>
              <p:nvPr/>
            </p:nvCxnSpPr>
            <p:spPr bwMode="auto">
              <a:xfrm flipV="1">
                <a:off x="848144" y="1278373"/>
                <a:ext cx="86490"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393C4322-4F17-9343-A6D4-B312D3DFFE82}"/>
                  </a:ext>
                </a:extLst>
              </p:cNvPr>
              <p:cNvCxnSpPr/>
              <p:nvPr/>
            </p:nvCxnSpPr>
            <p:spPr bwMode="auto">
              <a:xfrm flipH="1" flipV="1">
                <a:off x="657867" y="1256745"/>
                <a:ext cx="90816" cy="216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49647A8C-B039-9148-8559-A7D6A19E1610}"/>
                  </a:ext>
                </a:extLst>
              </p:cNvPr>
              <p:cNvCxnSpPr/>
              <p:nvPr/>
            </p:nvCxnSpPr>
            <p:spPr bwMode="auto">
              <a:xfrm flipH="1" flipV="1">
                <a:off x="657867" y="1278373"/>
                <a:ext cx="90816"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165907" name="Group 40">
              <a:extLst>
                <a:ext uri="{FF2B5EF4-FFF2-40B4-BE49-F238E27FC236}">
                  <a16:creationId xmlns:a16="http://schemas.microsoft.com/office/drawing/2014/main" id="{8657CC93-D7BF-C240-AAD1-5AA8A721CCD8}"/>
                </a:ext>
              </a:extLst>
            </p:cNvPr>
            <p:cNvGrpSpPr>
              <a:grpSpLocks/>
            </p:cNvGrpSpPr>
            <p:nvPr/>
          </p:nvGrpSpPr>
          <p:grpSpPr bwMode="auto">
            <a:xfrm>
              <a:off x="2399674" y="1117791"/>
              <a:ext cx="100710" cy="360621"/>
              <a:chOff x="6187190" y="2289538"/>
              <a:chExt cx="274320" cy="982134"/>
            </a:xfrm>
          </p:grpSpPr>
          <p:grpSp>
            <p:nvGrpSpPr>
              <p:cNvPr id="127" name="Group 126">
                <a:extLst>
                  <a:ext uri="{FF2B5EF4-FFF2-40B4-BE49-F238E27FC236}">
                    <a16:creationId xmlns:a16="http://schemas.microsoft.com/office/drawing/2014/main" id="{E6178BC3-5E5B-FD47-B806-14B333A293F0}"/>
                  </a:ext>
                </a:extLst>
              </p:cNvPr>
              <p:cNvGrpSpPr/>
              <p:nvPr/>
            </p:nvGrpSpPr>
            <p:grpSpPr>
              <a:xfrm>
                <a:off x="6187190" y="2289538"/>
                <a:ext cx="274320" cy="982134"/>
                <a:chOff x="2692399" y="2184397"/>
                <a:chExt cx="274320" cy="982134"/>
              </a:xfrm>
              <a:solidFill>
                <a:schemeClr val="accent4"/>
              </a:solidFill>
            </p:grpSpPr>
            <p:sp>
              <p:nvSpPr>
                <p:cNvPr id="132" name="Oval 131">
                  <a:extLst>
                    <a:ext uri="{FF2B5EF4-FFF2-40B4-BE49-F238E27FC236}">
                      <a16:creationId xmlns:a16="http://schemas.microsoft.com/office/drawing/2014/main" id="{DED64F01-B895-B644-B20B-2CFC8008482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3" name="Rectangle 132">
                  <a:extLst>
                    <a:ext uri="{FF2B5EF4-FFF2-40B4-BE49-F238E27FC236}">
                      <a16:creationId xmlns:a16="http://schemas.microsoft.com/office/drawing/2014/main" id="{2FA47BD6-B797-F945-9EA8-2D40901BDFD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28" name="Lightning Bolt 127">
                <a:extLst>
                  <a:ext uri="{FF2B5EF4-FFF2-40B4-BE49-F238E27FC236}">
                    <a16:creationId xmlns:a16="http://schemas.microsoft.com/office/drawing/2014/main" id="{DD35529D-1F9E-9243-AC96-57AA80D13ADA}"/>
                  </a:ext>
                </a:extLst>
              </p:cNvPr>
              <p:cNvSpPr/>
              <p:nvPr/>
            </p:nvSpPr>
            <p:spPr bwMode="auto">
              <a:xfrm>
                <a:off x="6295303"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0" name="Oval 129">
                <a:extLst>
                  <a:ext uri="{FF2B5EF4-FFF2-40B4-BE49-F238E27FC236}">
                    <a16:creationId xmlns:a16="http://schemas.microsoft.com/office/drawing/2014/main" id="{04C75166-3179-834A-B123-BE2093420F0A}"/>
                  </a:ext>
                </a:extLst>
              </p:cNvPr>
              <p:cNvSpPr/>
              <p:nvPr/>
            </p:nvSpPr>
            <p:spPr bwMode="auto">
              <a:xfrm>
                <a:off x="6342871"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1" name="Oval 130">
                <a:extLst>
                  <a:ext uri="{FF2B5EF4-FFF2-40B4-BE49-F238E27FC236}">
                    <a16:creationId xmlns:a16="http://schemas.microsoft.com/office/drawing/2014/main" id="{DB7D8831-DE06-F04F-9C8C-89B78150821D}"/>
                  </a:ext>
                </a:extLst>
              </p:cNvPr>
              <p:cNvSpPr/>
              <p:nvPr/>
            </p:nvSpPr>
            <p:spPr bwMode="auto">
              <a:xfrm>
                <a:off x="6226112"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8" name="Group 41">
              <a:extLst>
                <a:ext uri="{FF2B5EF4-FFF2-40B4-BE49-F238E27FC236}">
                  <a16:creationId xmlns:a16="http://schemas.microsoft.com/office/drawing/2014/main" id="{A6D78F69-799A-9F40-A3DE-E8F34416103E}"/>
                </a:ext>
              </a:extLst>
            </p:cNvPr>
            <p:cNvGrpSpPr>
              <a:grpSpLocks/>
            </p:cNvGrpSpPr>
            <p:nvPr/>
          </p:nvGrpSpPr>
          <p:grpSpPr bwMode="auto">
            <a:xfrm>
              <a:off x="2748809" y="1117791"/>
              <a:ext cx="114442" cy="360621"/>
              <a:chOff x="6534259" y="3205812"/>
              <a:chExt cx="311724" cy="982134"/>
            </a:xfrm>
          </p:grpSpPr>
          <p:grpSp>
            <p:nvGrpSpPr>
              <p:cNvPr id="123" name="Group 122">
                <a:extLst>
                  <a:ext uri="{FF2B5EF4-FFF2-40B4-BE49-F238E27FC236}">
                    <a16:creationId xmlns:a16="http://schemas.microsoft.com/office/drawing/2014/main" id="{0B0F3E84-9054-624F-919B-2A22744AC542}"/>
                  </a:ext>
                </a:extLst>
              </p:cNvPr>
              <p:cNvGrpSpPr/>
              <p:nvPr/>
            </p:nvGrpSpPr>
            <p:grpSpPr>
              <a:xfrm>
                <a:off x="6552962" y="3205812"/>
                <a:ext cx="274320" cy="982134"/>
                <a:chOff x="2692399" y="2184397"/>
                <a:chExt cx="274320" cy="982134"/>
              </a:xfrm>
              <a:solidFill>
                <a:schemeClr val="accent4"/>
              </a:solidFill>
            </p:grpSpPr>
            <p:sp>
              <p:nvSpPr>
                <p:cNvPr id="125" name="Oval 124">
                  <a:extLst>
                    <a:ext uri="{FF2B5EF4-FFF2-40B4-BE49-F238E27FC236}">
                      <a16:creationId xmlns:a16="http://schemas.microsoft.com/office/drawing/2014/main" id="{45CDCD97-867F-D248-B730-8AC068CE821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6" name="Rectangle 125">
                  <a:extLst>
                    <a:ext uri="{FF2B5EF4-FFF2-40B4-BE49-F238E27FC236}">
                      <a16:creationId xmlns:a16="http://schemas.microsoft.com/office/drawing/2014/main" id="{E3C6403E-0BEF-E849-93CC-49ED80DBA0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20" name="Picture 119">
                <a:extLst>
                  <a:ext uri="{FF2B5EF4-FFF2-40B4-BE49-F238E27FC236}">
                    <a16:creationId xmlns:a16="http://schemas.microsoft.com/office/drawing/2014/main" id="{8355634E-F4C3-434A-9B84-8FA9AE6F2C85}"/>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121" name="Rounded Rectangle 120">
                <a:extLst>
                  <a:ext uri="{FF2B5EF4-FFF2-40B4-BE49-F238E27FC236}">
                    <a16:creationId xmlns:a16="http://schemas.microsoft.com/office/drawing/2014/main" id="{294BF114-DC2A-4747-9185-3BC02115E4CE}"/>
                  </a:ext>
                </a:extLst>
              </p:cNvPr>
              <p:cNvSpPr/>
              <p:nvPr/>
            </p:nvSpPr>
            <p:spPr bwMode="auto">
              <a:xfrm>
                <a:off x="6698976"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2" name="Rounded Rectangle 121">
                <a:extLst>
                  <a:ext uri="{FF2B5EF4-FFF2-40B4-BE49-F238E27FC236}">
                    <a16:creationId xmlns:a16="http://schemas.microsoft.com/office/drawing/2014/main" id="{2F3F4BF0-24F4-BC4E-9AF9-45C7B295AF9A}"/>
                  </a:ext>
                </a:extLst>
              </p:cNvPr>
              <p:cNvSpPr/>
              <p:nvPr/>
            </p:nvSpPr>
            <p:spPr bwMode="auto">
              <a:xfrm>
                <a:off x="6577890"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9" name="Group 42">
              <a:extLst>
                <a:ext uri="{FF2B5EF4-FFF2-40B4-BE49-F238E27FC236}">
                  <a16:creationId xmlns:a16="http://schemas.microsoft.com/office/drawing/2014/main" id="{EF4599A4-ECFF-E441-8E2F-853C90AC06CA}"/>
                </a:ext>
              </a:extLst>
            </p:cNvPr>
            <p:cNvGrpSpPr>
              <a:grpSpLocks/>
            </p:cNvGrpSpPr>
            <p:nvPr/>
          </p:nvGrpSpPr>
          <p:grpSpPr bwMode="auto">
            <a:xfrm>
              <a:off x="3061788" y="1092952"/>
              <a:ext cx="156215" cy="385461"/>
              <a:chOff x="6966521" y="2595951"/>
              <a:chExt cx="425507" cy="1049785"/>
            </a:xfrm>
          </p:grpSpPr>
          <p:grpSp>
            <p:nvGrpSpPr>
              <p:cNvPr id="115" name="Group 114">
                <a:extLst>
                  <a:ext uri="{FF2B5EF4-FFF2-40B4-BE49-F238E27FC236}">
                    <a16:creationId xmlns:a16="http://schemas.microsoft.com/office/drawing/2014/main" id="{4A70F810-D839-F042-B0D4-8670792136F8}"/>
                  </a:ext>
                </a:extLst>
              </p:cNvPr>
              <p:cNvGrpSpPr/>
              <p:nvPr/>
            </p:nvGrpSpPr>
            <p:grpSpPr>
              <a:xfrm>
                <a:off x="7070553" y="2663604"/>
                <a:ext cx="274320" cy="982132"/>
                <a:chOff x="2692399" y="2184397"/>
                <a:chExt cx="274320" cy="982134"/>
              </a:xfrm>
              <a:solidFill>
                <a:schemeClr val="accent4"/>
              </a:solidFill>
            </p:grpSpPr>
            <p:sp>
              <p:nvSpPr>
                <p:cNvPr id="117" name="Oval 116">
                  <a:extLst>
                    <a:ext uri="{FF2B5EF4-FFF2-40B4-BE49-F238E27FC236}">
                      <a16:creationId xmlns:a16="http://schemas.microsoft.com/office/drawing/2014/main" id="{D42B69EB-4A5F-B948-B34B-68C41861525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8" name="Rectangle 117">
                  <a:extLst>
                    <a:ext uri="{FF2B5EF4-FFF2-40B4-BE49-F238E27FC236}">
                      <a16:creationId xmlns:a16="http://schemas.microsoft.com/office/drawing/2014/main" id="{8C86811D-57AF-094D-9828-6AFC8CDA827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14" name="Picture 113">
                <a:extLst>
                  <a:ext uri="{FF2B5EF4-FFF2-40B4-BE49-F238E27FC236}">
                    <a16:creationId xmlns:a16="http://schemas.microsoft.com/office/drawing/2014/main" id="{86EAF55C-F204-8642-A262-D02E629E6E7A}"/>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65910" name="Group 104">
              <a:extLst>
                <a:ext uri="{FF2B5EF4-FFF2-40B4-BE49-F238E27FC236}">
                  <a16:creationId xmlns:a16="http://schemas.microsoft.com/office/drawing/2014/main" id="{F33C12AB-E752-3F48-A468-A62593C777C5}"/>
                </a:ext>
              </a:extLst>
            </p:cNvPr>
            <p:cNvGrpSpPr>
              <a:grpSpLocks/>
            </p:cNvGrpSpPr>
            <p:nvPr/>
          </p:nvGrpSpPr>
          <p:grpSpPr bwMode="auto">
            <a:xfrm>
              <a:off x="3455862" y="1117791"/>
              <a:ext cx="137451" cy="360621"/>
              <a:chOff x="587671" y="2548983"/>
              <a:chExt cx="374400" cy="982134"/>
            </a:xfrm>
          </p:grpSpPr>
          <p:grpSp>
            <p:nvGrpSpPr>
              <p:cNvPr id="165997" name="Group 106">
                <a:extLst>
                  <a:ext uri="{FF2B5EF4-FFF2-40B4-BE49-F238E27FC236}">
                    <a16:creationId xmlns:a16="http://schemas.microsoft.com/office/drawing/2014/main" id="{B2429A74-2207-D740-9248-19C7D0DD7830}"/>
                  </a:ext>
                </a:extLst>
              </p:cNvPr>
              <p:cNvGrpSpPr>
                <a:grpSpLocks/>
              </p:cNvGrpSpPr>
              <p:nvPr/>
            </p:nvGrpSpPr>
            <p:grpSpPr bwMode="auto">
              <a:xfrm>
                <a:off x="587671" y="2548983"/>
                <a:ext cx="274320" cy="982134"/>
                <a:chOff x="2692399" y="2184397"/>
                <a:chExt cx="274320" cy="982134"/>
              </a:xfrm>
            </p:grpSpPr>
            <p:sp>
              <p:nvSpPr>
                <p:cNvPr id="111" name="Oval 110">
                  <a:extLst>
                    <a:ext uri="{FF2B5EF4-FFF2-40B4-BE49-F238E27FC236}">
                      <a16:creationId xmlns:a16="http://schemas.microsoft.com/office/drawing/2014/main" id="{F60A8CA8-9EF4-B74C-A1AF-78B6015BEEEF}"/>
                    </a:ext>
                  </a:extLst>
                </p:cNvPr>
                <p:cNvSpPr/>
                <p:nvPr/>
              </p:nvSpPr>
              <p:spPr bwMode="auto">
                <a:xfrm>
                  <a:off x="2691258" y="2184683"/>
                  <a:ext cx="276769"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2" name="Rectangle 111">
                  <a:extLst>
                    <a:ext uri="{FF2B5EF4-FFF2-40B4-BE49-F238E27FC236}">
                      <a16:creationId xmlns:a16="http://schemas.microsoft.com/office/drawing/2014/main" id="{C79F7B27-7801-0C42-8178-C58254E8860B}"/>
                    </a:ext>
                  </a:extLst>
                </p:cNvPr>
                <p:cNvSpPr/>
                <p:nvPr/>
              </p:nvSpPr>
              <p:spPr bwMode="auto">
                <a:xfrm>
                  <a:off x="2708556" y="2539360"/>
                  <a:ext cx="242173"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08" name="Picture 107">
                <a:extLst>
                  <a:ext uri="{FF2B5EF4-FFF2-40B4-BE49-F238E27FC236}">
                    <a16:creationId xmlns:a16="http://schemas.microsoft.com/office/drawing/2014/main" id="{FD6A09F7-105B-3F45-8B44-D877726367AA}"/>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09" name="Rounded Rectangle 108">
                <a:extLst>
                  <a:ext uri="{FF2B5EF4-FFF2-40B4-BE49-F238E27FC236}">
                    <a16:creationId xmlns:a16="http://schemas.microsoft.com/office/drawing/2014/main" id="{71FE97B8-8C44-1543-8889-09D812B670E1}"/>
                  </a:ext>
                </a:extLst>
              </p:cNvPr>
              <p:cNvSpPr/>
              <p:nvPr/>
            </p:nvSpPr>
            <p:spPr bwMode="auto">
              <a:xfrm>
                <a:off x="742212"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0" name="Rounded Rectangle 109">
                <a:extLst>
                  <a:ext uri="{FF2B5EF4-FFF2-40B4-BE49-F238E27FC236}">
                    <a16:creationId xmlns:a16="http://schemas.microsoft.com/office/drawing/2014/main" id="{36DB047B-78BF-A94A-9E76-2228A676C121}"/>
                  </a:ext>
                </a:extLst>
              </p:cNvPr>
              <p:cNvSpPr/>
              <p:nvPr/>
            </p:nvSpPr>
            <p:spPr bwMode="auto">
              <a:xfrm>
                <a:off x="616800" y="2631452"/>
                <a:ext cx="99465"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1" name="Group 95">
              <a:extLst>
                <a:ext uri="{FF2B5EF4-FFF2-40B4-BE49-F238E27FC236}">
                  <a16:creationId xmlns:a16="http://schemas.microsoft.com/office/drawing/2014/main" id="{282793B0-F81D-954D-89C7-22B0F4769533}"/>
                </a:ext>
              </a:extLst>
            </p:cNvPr>
            <p:cNvGrpSpPr>
              <a:grpSpLocks/>
            </p:cNvGrpSpPr>
            <p:nvPr/>
          </p:nvGrpSpPr>
          <p:grpSpPr bwMode="auto">
            <a:xfrm>
              <a:off x="3810985" y="1101598"/>
              <a:ext cx="129804" cy="376812"/>
              <a:chOff x="1414123" y="1571676"/>
              <a:chExt cx="353568" cy="1026233"/>
            </a:xfrm>
          </p:grpSpPr>
          <p:grpSp>
            <p:nvGrpSpPr>
              <p:cNvPr id="165990" name="Group 97">
                <a:extLst>
                  <a:ext uri="{FF2B5EF4-FFF2-40B4-BE49-F238E27FC236}">
                    <a16:creationId xmlns:a16="http://schemas.microsoft.com/office/drawing/2014/main" id="{D5C2F938-CC3B-EA46-A5FD-62EFF9A7831E}"/>
                  </a:ext>
                </a:extLst>
              </p:cNvPr>
              <p:cNvGrpSpPr>
                <a:grpSpLocks/>
              </p:cNvGrpSpPr>
              <p:nvPr/>
            </p:nvGrpSpPr>
            <p:grpSpPr bwMode="auto">
              <a:xfrm>
                <a:off x="1446433" y="1615776"/>
                <a:ext cx="274320" cy="982133"/>
                <a:chOff x="2692399" y="2184397"/>
                <a:chExt cx="274320" cy="982133"/>
              </a:xfrm>
            </p:grpSpPr>
            <p:sp>
              <p:nvSpPr>
                <p:cNvPr id="103" name="Oval 102">
                  <a:extLst>
                    <a:ext uri="{FF2B5EF4-FFF2-40B4-BE49-F238E27FC236}">
                      <a16:creationId xmlns:a16="http://schemas.microsoft.com/office/drawing/2014/main" id="{6F511474-E855-B540-9669-E19168FC891E}"/>
                    </a:ext>
                  </a:extLst>
                </p:cNvPr>
                <p:cNvSpPr/>
                <p:nvPr/>
              </p:nvSpPr>
              <p:spPr bwMode="auto">
                <a:xfrm>
                  <a:off x="2690590" y="2184683"/>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4" name="Rectangle 103">
                  <a:extLst>
                    <a:ext uri="{FF2B5EF4-FFF2-40B4-BE49-F238E27FC236}">
                      <a16:creationId xmlns:a16="http://schemas.microsoft.com/office/drawing/2014/main" id="{EC0556CB-3DB9-BE43-AF6A-DFEDA83098DB}"/>
                    </a:ext>
                  </a:extLst>
                </p:cNvPr>
                <p:cNvSpPr/>
                <p:nvPr/>
              </p:nvSpPr>
              <p:spPr bwMode="auto">
                <a:xfrm>
                  <a:off x="2707888" y="2539362"/>
                  <a:ext cx="242170" cy="62717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99" name="Teardrop 98">
                <a:extLst>
                  <a:ext uri="{FF2B5EF4-FFF2-40B4-BE49-F238E27FC236}">
                    <a16:creationId xmlns:a16="http://schemas.microsoft.com/office/drawing/2014/main" id="{D89D8312-A2F3-9944-AD03-4DF2812246C8}"/>
                  </a:ext>
                </a:extLst>
              </p:cNvPr>
              <p:cNvSpPr/>
              <p:nvPr/>
            </p:nvSpPr>
            <p:spPr bwMode="auto">
              <a:xfrm>
                <a:off x="1414355" y="1572809"/>
                <a:ext cx="177302" cy="12543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0" name="Teardrop 99">
                <a:extLst>
                  <a:ext uri="{FF2B5EF4-FFF2-40B4-BE49-F238E27FC236}">
                    <a16:creationId xmlns:a16="http://schemas.microsoft.com/office/drawing/2014/main" id="{793BC309-C5E6-CF47-976C-AA705F414238}"/>
                  </a:ext>
                </a:extLst>
              </p:cNvPr>
              <p:cNvSpPr/>
              <p:nvPr/>
            </p:nvSpPr>
            <p:spPr bwMode="auto">
              <a:xfrm rot="16200000">
                <a:off x="1604618" y="1533901"/>
                <a:ext cx="125436"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1" name="Rounded Rectangle 100">
                <a:extLst>
                  <a:ext uri="{FF2B5EF4-FFF2-40B4-BE49-F238E27FC236}">
                    <a16:creationId xmlns:a16="http://schemas.microsoft.com/office/drawing/2014/main" id="{31324126-CA4B-0047-8541-BD09A14B5EC8}"/>
                  </a:ext>
                </a:extLst>
              </p:cNvPr>
              <p:cNvSpPr/>
              <p:nvPr/>
            </p:nvSpPr>
            <p:spPr bwMode="auto">
              <a:xfrm>
                <a:off x="1595982"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2" name="Rounded Rectangle 101">
                <a:extLst>
                  <a:ext uri="{FF2B5EF4-FFF2-40B4-BE49-F238E27FC236}">
                    <a16:creationId xmlns:a16="http://schemas.microsoft.com/office/drawing/2014/main" id="{07320E0C-1D2A-A24E-9B11-135984382BB0}"/>
                  </a:ext>
                </a:extLst>
              </p:cNvPr>
              <p:cNvSpPr/>
              <p:nvPr/>
            </p:nvSpPr>
            <p:spPr bwMode="auto">
              <a:xfrm>
                <a:off x="1474897"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2" name="Group 78">
              <a:extLst>
                <a:ext uri="{FF2B5EF4-FFF2-40B4-BE49-F238E27FC236}">
                  <a16:creationId xmlns:a16="http://schemas.microsoft.com/office/drawing/2014/main" id="{E7326952-C954-5447-8FE2-A77253AB29FC}"/>
                </a:ext>
              </a:extLst>
            </p:cNvPr>
            <p:cNvGrpSpPr>
              <a:grpSpLocks/>
            </p:cNvGrpSpPr>
            <p:nvPr/>
          </p:nvGrpSpPr>
          <p:grpSpPr bwMode="auto">
            <a:xfrm>
              <a:off x="4179746" y="1117791"/>
              <a:ext cx="100710" cy="360621"/>
              <a:chOff x="2368178" y="2124654"/>
              <a:chExt cx="274320" cy="982134"/>
            </a:xfrm>
          </p:grpSpPr>
          <p:grpSp>
            <p:nvGrpSpPr>
              <p:cNvPr id="165975" name="Group 80">
                <a:extLst>
                  <a:ext uri="{FF2B5EF4-FFF2-40B4-BE49-F238E27FC236}">
                    <a16:creationId xmlns:a16="http://schemas.microsoft.com/office/drawing/2014/main" id="{8B507F49-41C8-F943-B6FD-921B8DE2D4FD}"/>
                  </a:ext>
                </a:extLst>
              </p:cNvPr>
              <p:cNvGrpSpPr>
                <a:grpSpLocks/>
              </p:cNvGrpSpPr>
              <p:nvPr/>
            </p:nvGrpSpPr>
            <p:grpSpPr bwMode="auto">
              <a:xfrm>
                <a:off x="2368178" y="2124654"/>
                <a:ext cx="274320" cy="982134"/>
                <a:chOff x="2692399" y="2184397"/>
                <a:chExt cx="274320" cy="982134"/>
              </a:xfrm>
            </p:grpSpPr>
            <p:sp>
              <p:nvSpPr>
                <p:cNvPr id="94" name="Oval 93">
                  <a:extLst>
                    <a:ext uri="{FF2B5EF4-FFF2-40B4-BE49-F238E27FC236}">
                      <a16:creationId xmlns:a16="http://schemas.microsoft.com/office/drawing/2014/main" id="{94E32F3B-E8EE-D940-AA75-3B2404404BCF}"/>
                    </a:ext>
                  </a:extLst>
                </p:cNvPr>
                <p:cNvSpPr/>
                <p:nvPr/>
              </p:nvSpPr>
              <p:spPr bwMode="auto">
                <a:xfrm>
                  <a:off x="2691454" y="2184683"/>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95" name="Rectangle 94">
                  <a:extLst>
                    <a:ext uri="{FF2B5EF4-FFF2-40B4-BE49-F238E27FC236}">
                      <a16:creationId xmlns:a16="http://schemas.microsoft.com/office/drawing/2014/main" id="{2F6A60C1-4695-AD4E-8550-125DC7E6B717}"/>
                    </a:ext>
                  </a:extLst>
                </p:cNvPr>
                <p:cNvSpPr/>
                <p:nvPr/>
              </p:nvSpPr>
              <p:spPr bwMode="auto">
                <a:xfrm>
                  <a:off x="2708752" y="2539360"/>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76" name="Group 81">
                <a:extLst>
                  <a:ext uri="{FF2B5EF4-FFF2-40B4-BE49-F238E27FC236}">
                    <a16:creationId xmlns:a16="http://schemas.microsoft.com/office/drawing/2014/main" id="{DA2ECA0A-D357-454A-8BBF-479DDCE30687}"/>
                  </a:ext>
                </a:extLst>
              </p:cNvPr>
              <p:cNvGrpSpPr>
                <a:grpSpLocks/>
              </p:cNvGrpSpPr>
              <p:nvPr/>
            </p:nvGrpSpPr>
            <p:grpSpPr bwMode="auto">
              <a:xfrm>
                <a:off x="2368178" y="2240639"/>
                <a:ext cx="274320" cy="113533"/>
                <a:chOff x="1237102" y="1657048"/>
                <a:chExt cx="1598445" cy="433900"/>
              </a:xfrm>
            </p:grpSpPr>
            <p:grpSp>
              <p:nvGrpSpPr>
                <p:cNvPr id="165977" name="Group 82">
                  <a:extLst>
                    <a:ext uri="{FF2B5EF4-FFF2-40B4-BE49-F238E27FC236}">
                      <a16:creationId xmlns:a16="http://schemas.microsoft.com/office/drawing/2014/main" id="{FE7426A1-B532-1440-B1A5-4B9205B3DC53}"/>
                    </a:ext>
                  </a:extLst>
                </p:cNvPr>
                <p:cNvGrpSpPr>
                  <a:grpSpLocks/>
                </p:cNvGrpSpPr>
                <p:nvPr/>
              </p:nvGrpSpPr>
              <p:grpSpPr bwMode="auto">
                <a:xfrm>
                  <a:off x="1517980" y="1688757"/>
                  <a:ext cx="1070783" cy="402191"/>
                  <a:chOff x="1517980" y="1688757"/>
                  <a:chExt cx="1070783" cy="402191"/>
                </a:xfrm>
              </p:grpSpPr>
              <p:sp>
                <p:nvSpPr>
                  <p:cNvPr id="88" name="Oval 87">
                    <a:extLst>
                      <a:ext uri="{FF2B5EF4-FFF2-40B4-BE49-F238E27FC236}">
                        <a16:creationId xmlns:a16="http://schemas.microsoft.com/office/drawing/2014/main" id="{3DD28C05-8884-3B43-BF02-9E3E3B1A3810}"/>
                      </a:ext>
                    </a:extLst>
                  </p:cNvPr>
                  <p:cNvSpPr/>
                  <p:nvPr/>
                </p:nvSpPr>
                <p:spPr bwMode="auto">
                  <a:xfrm>
                    <a:off x="1559171" y="1694265"/>
                    <a:ext cx="982751"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89" name="Rectangle 88">
                    <a:extLst>
                      <a:ext uri="{FF2B5EF4-FFF2-40B4-BE49-F238E27FC236}">
                        <a16:creationId xmlns:a16="http://schemas.microsoft.com/office/drawing/2014/main" id="{6B0F44BF-658C-BF4A-B3F9-5746954D098A}"/>
                      </a:ext>
                    </a:extLst>
                  </p:cNvPr>
                  <p:cNvSpPr/>
                  <p:nvPr/>
                </p:nvSpPr>
                <p:spPr bwMode="auto">
                  <a:xfrm>
                    <a:off x="2390730"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90" name="Rectangle 89">
                    <a:extLst>
                      <a:ext uri="{FF2B5EF4-FFF2-40B4-BE49-F238E27FC236}">
                        <a16:creationId xmlns:a16="http://schemas.microsoft.com/office/drawing/2014/main" id="{1CDADF9A-C752-EA47-9CBE-9C801A73AA2C}"/>
                      </a:ext>
                    </a:extLst>
                  </p:cNvPr>
                  <p:cNvSpPr/>
                  <p:nvPr/>
                </p:nvSpPr>
                <p:spPr bwMode="auto">
                  <a:xfrm>
                    <a:off x="1508774"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5985" name="Straight Connector 90">
                    <a:extLst>
                      <a:ext uri="{FF2B5EF4-FFF2-40B4-BE49-F238E27FC236}">
                        <a16:creationId xmlns:a16="http://schemas.microsoft.com/office/drawing/2014/main" id="{44ADC506-3C30-3845-81AE-0BE2300A40F0}"/>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5986" name="Straight Connector 91">
                    <a:extLst>
                      <a:ext uri="{FF2B5EF4-FFF2-40B4-BE49-F238E27FC236}">
                        <a16:creationId xmlns:a16="http://schemas.microsoft.com/office/drawing/2014/main" id="{1B2025F0-E2B4-194E-82B4-8E99CC9AA8A0}"/>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5987" name="Straight Connector 92">
                    <a:extLst>
                      <a:ext uri="{FF2B5EF4-FFF2-40B4-BE49-F238E27FC236}">
                        <a16:creationId xmlns:a16="http://schemas.microsoft.com/office/drawing/2014/main" id="{3FDE1D91-73E3-3D42-97D6-DF8D5A8EBB5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84" name="Straight Connector 83">
                  <a:extLst>
                    <a:ext uri="{FF2B5EF4-FFF2-40B4-BE49-F238E27FC236}">
                      <a16:creationId xmlns:a16="http://schemas.microsoft.com/office/drawing/2014/main" id="{53BE008A-FBC2-7F46-9903-CDA649164D33}"/>
                    </a:ext>
                  </a:extLst>
                </p:cNvPr>
                <p:cNvCxnSpPr/>
                <p:nvPr/>
              </p:nvCxnSpPr>
              <p:spPr bwMode="auto">
                <a:xfrm flipV="1">
                  <a:off x="2340325" y="1694264"/>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D724596A-78D5-4D4E-A5A3-3FBAC571F496}"/>
                    </a:ext>
                  </a:extLst>
                </p:cNvPr>
                <p:cNvCxnSpPr/>
                <p:nvPr/>
              </p:nvCxnSpPr>
              <p:spPr bwMode="auto">
                <a:xfrm flipV="1">
                  <a:off x="2340325" y="1760387"/>
                  <a:ext cx="50396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BD3439AA-0972-B444-83FD-CDDFD049DDF9}"/>
                    </a:ext>
                  </a:extLst>
                </p:cNvPr>
                <p:cNvCxnSpPr/>
                <p:nvPr/>
              </p:nvCxnSpPr>
              <p:spPr bwMode="auto">
                <a:xfrm flipH="1" flipV="1">
                  <a:off x="1231594" y="1661203"/>
                  <a:ext cx="529159"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3A36F440-E5FB-084B-B042-976FFAA09C08}"/>
                    </a:ext>
                  </a:extLst>
                </p:cNvPr>
                <p:cNvCxnSpPr/>
                <p:nvPr/>
              </p:nvCxnSpPr>
              <p:spPr bwMode="auto">
                <a:xfrm flipH="1" flipV="1">
                  <a:off x="1231594" y="1760387"/>
                  <a:ext cx="529159"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5913" name="Group 46">
              <a:extLst>
                <a:ext uri="{FF2B5EF4-FFF2-40B4-BE49-F238E27FC236}">
                  <a16:creationId xmlns:a16="http://schemas.microsoft.com/office/drawing/2014/main" id="{C684066C-1C7B-3042-B72A-DEF36274C8E1}"/>
                </a:ext>
              </a:extLst>
            </p:cNvPr>
            <p:cNvGrpSpPr>
              <a:grpSpLocks/>
            </p:cNvGrpSpPr>
            <p:nvPr/>
          </p:nvGrpSpPr>
          <p:grpSpPr bwMode="auto">
            <a:xfrm>
              <a:off x="4524576" y="1117791"/>
              <a:ext cx="100710" cy="360621"/>
              <a:chOff x="4970918" y="2700228"/>
              <a:chExt cx="274320" cy="982134"/>
            </a:xfrm>
          </p:grpSpPr>
          <p:grpSp>
            <p:nvGrpSpPr>
              <p:cNvPr id="74" name="Group 73">
                <a:extLst>
                  <a:ext uri="{FF2B5EF4-FFF2-40B4-BE49-F238E27FC236}">
                    <a16:creationId xmlns:a16="http://schemas.microsoft.com/office/drawing/2014/main" id="{7A5F35AF-6C5B-9147-A68F-79B3CF6F4DA0}"/>
                  </a:ext>
                </a:extLst>
              </p:cNvPr>
              <p:cNvGrpSpPr/>
              <p:nvPr/>
            </p:nvGrpSpPr>
            <p:grpSpPr>
              <a:xfrm>
                <a:off x="4970918" y="2700228"/>
                <a:ext cx="274320" cy="982134"/>
                <a:chOff x="2692399" y="2184397"/>
                <a:chExt cx="274320" cy="982134"/>
              </a:xfrm>
              <a:solidFill>
                <a:schemeClr val="accent4"/>
              </a:solidFill>
            </p:grpSpPr>
            <p:sp>
              <p:nvSpPr>
                <p:cNvPr id="77" name="Oval 76">
                  <a:extLst>
                    <a:ext uri="{FF2B5EF4-FFF2-40B4-BE49-F238E27FC236}">
                      <a16:creationId xmlns:a16="http://schemas.microsoft.com/office/drawing/2014/main" id="{20F2787F-FB56-754B-9C77-6723CD09B1D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8" name="Rectangle 77">
                  <a:extLst>
                    <a:ext uri="{FF2B5EF4-FFF2-40B4-BE49-F238E27FC236}">
                      <a16:creationId xmlns:a16="http://schemas.microsoft.com/office/drawing/2014/main" id="{A95CEF80-BC02-AC44-8CBA-6B44DFBD8C3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75" name="Chord 74">
                <a:extLst>
                  <a:ext uri="{FF2B5EF4-FFF2-40B4-BE49-F238E27FC236}">
                    <a16:creationId xmlns:a16="http://schemas.microsoft.com/office/drawing/2014/main" id="{DAB9F93F-CA0B-E847-9AF1-05B3DBC093E5}"/>
                  </a:ext>
                </a:extLst>
              </p:cNvPr>
              <p:cNvSpPr/>
              <p:nvPr/>
            </p:nvSpPr>
            <p:spPr bwMode="auto">
              <a:xfrm rot="17528077">
                <a:off x="5040447" y="2750270"/>
                <a:ext cx="173013" cy="16000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4" name="Group 47">
              <a:extLst>
                <a:ext uri="{FF2B5EF4-FFF2-40B4-BE49-F238E27FC236}">
                  <a16:creationId xmlns:a16="http://schemas.microsoft.com/office/drawing/2014/main" id="{C1407B1C-FFE7-7545-94E9-8DA10059AC6A}"/>
                </a:ext>
              </a:extLst>
            </p:cNvPr>
            <p:cNvGrpSpPr>
              <a:grpSpLocks/>
            </p:cNvGrpSpPr>
            <p:nvPr/>
          </p:nvGrpSpPr>
          <p:grpSpPr bwMode="auto">
            <a:xfrm>
              <a:off x="4882010" y="1117791"/>
              <a:ext cx="139232" cy="360621"/>
              <a:chOff x="6695345" y="1619954"/>
              <a:chExt cx="379250" cy="982134"/>
            </a:xfrm>
          </p:grpSpPr>
          <p:grpSp>
            <p:nvGrpSpPr>
              <p:cNvPr id="165958" name="Group 57">
                <a:extLst>
                  <a:ext uri="{FF2B5EF4-FFF2-40B4-BE49-F238E27FC236}">
                    <a16:creationId xmlns:a16="http://schemas.microsoft.com/office/drawing/2014/main" id="{B5D29AA8-83BC-FA45-8ED8-36B36485519C}"/>
                  </a:ext>
                </a:extLst>
              </p:cNvPr>
              <p:cNvGrpSpPr>
                <a:grpSpLocks/>
              </p:cNvGrpSpPr>
              <p:nvPr/>
            </p:nvGrpSpPr>
            <p:grpSpPr bwMode="auto">
              <a:xfrm>
                <a:off x="6695345" y="1619954"/>
                <a:ext cx="274320" cy="982134"/>
                <a:chOff x="2692399" y="2184397"/>
                <a:chExt cx="274320" cy="982134"/>
              </a:xfrm>
            </p:grpSpPr>
            <p:sp>
              <p:nvSpPr>
                <p:cNvPr id="72" name="Oval 71">
                  <a:extLst>
                    <a:ext uri="{FF2B5EF4-FFF2-40B4-BE49-F238E27FC236}">
                      <a16:creationId xmlns:a16="http://schemas.microsoft.com/office/drawing/2014/main" id="{18A36A9C-FEDE-1F46-BC8D-703DBC9FF36A}"/>
                    </a:ext>
                  </a:extLst>
                </p:cNvPr>
                <p:cNvSpPr/>
                <p:nvPr/>
              </p:nvSpPr>
              <p:spPr bwMode="auto">
                <a:xfrm>
                  <a:off x="2694319" y="2184683"/>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3" name="Rectangle 72">
                  <a:extLst>
                    <a:ext uri="{FF2B5EF4-FFF2-40B4-BE49-F238E27FC236}">
                      <a16:creationId xmlns:a16="http://schemas.microsoft.com/office/drawing/2014/main" id="{339E9DA1-99DE-A644-BEBB-DE6CE452CC97}"/>
                    </a:ext>
                  </a:extLst>
                </p:cNvPr>
                <p:cNvSpPr/>
                <p:nvPr/>
              </p:nvSpPr>
              <p:spPr bwMode="auto">
                <a:xfrm>
                  <a:off x="2711617" y="2539360"/>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59" name="Group 58">
                <a:extLst>
                  <a:ext uri="{FF2B5EF4-FFF2-40B4-BE49-F238E27FC236}">
                    <a16:creationId xmlns:a16="http://schemas.microsoft.com/office/drawing/2014/main" id="{B4EFCF45-952C-DE47-A19A-5C990EA3D04F}"/>
                  </a:ext>
                </a:extLst>
              </p:cNvPr>
              <p:cNvGrpSpPr>
                <a:grpSpLocks/>
              </p:cNvGrpSpPr>
              <p:nvPr/>
            </p:nvGrpSpPr>
            <p:grpSpPr bwMode="auto">
              <a:xfrm>
                <a:off x="6743548" y="1744236"/>
                <a:ext cx="183764" cy="105236"/>
                <a:chOff x="1517980" y="1688757"/>
                <a:chExt cx="1070783" cy="402191"/>
              </a:xfrm>
            </p:grpSpPr>
            <p:sp>
              <p:nvSpPr>
                <p:cNvPr id="66" name="Oval 65">
                  <a:extLst>
                    <a:ext uri="{FF2B5EF4-FFF2-40B4-BE49-F238E27FC236}">
                      <a16:creationId xmlns:a16="http://schemas.microsoft.com/office/drawing/2014/main" id="{893A560B-8751-E14D-A005-E5716A438474}"/>
                    </a:ext>
                  </a:extLst>
                </p:cNvPr>
                <p:cNvSpPr/>
                <p:nvPr/>
              </p:nvSpPr>
              <p:spPr bwMode="auto">
                <a:xfrm>
                  <a:off x="1575885" y="1694255"/>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7" name="Rectangle 66">
                  <a:extLst>
                    <a:ext uri="{FF2B5EF4-FFF2-40B4-BE49-F238E27FC236}">
                      <a16:creationId xmlns:a16="http://schemas.microsoft.com/office/drawing/2014/main" id="{4E0F4F1E-35F1-7249-9F8A-3380F3B071A5}"/>
                    </a:ext>
                  </a:extLst>
                </p:cNvPr>
                <p:cNvSpPr/>
                <p:nvPr/>
              </p:nvSpPr>
              <p:spPr bwMode="auto">
                <a:xfrm>
                  <a:off x="2407429" y="1694255"/>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8" name="Rectangle 67">
                  <a:extLst>
                    <a:ext uri="{FF2B5EF4-FFF2-40B4-BE49-F238E27FC236}">
                      <a16:creationId xmlns:a16="http://schemas.microsoft.com/office/drawing/2014/main" id="{618AC354-6482-A341-829E-BAF2CBE117B5}"/>
                    </a:ext>
                  </a:extLst>
                </p:cNvPr>
                <p:cNvSpPr/>
                <p:nvPr/>
              </p:nvSpPr>
              <p:spPr bwMode="auto">
                <a:xfrm>
                  <a:off x="1525488" y="1694255"/>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5968" name="Straight Connector 68">
                  <a:extLst>
                    <a:ext uri="{FF2B5EF4-FFF2-40B4-BE49-F238E27FC236}">
                      <a16:creationId xmlns:a16="http://schemas.microsoft.com/office/drawing/2014/main" id="{E7BC127B-D2C7-314A-8A25-A749B00CFC54}"/>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5969" name="Straight Connector 69">
                  <a:extLst>
                    <a:ext uri="{FF2B5EF4-FFF2-40B4-BE49-F238E27FC236}">
                      <a16:creationId xmlns:a16="http://schemas.microsoft.com/office/drawing/2014/main" id="{01E62E82-8E9A-4741-875B-1B321BD2B27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5970" name="Straight Connector 70">
                  <a:extLst>
                    <a:ext uri="{FF2B5EF4-FFF2-40B4-BE49-F238E27FC236}">
                      <a16:creationId xmlns:a16="http://schemas.microsoft.com/office/drawing/2014/main" id="{33FC023A-943E-DE40-8D9F-C4E0D34ACFA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0" name="Straight Connector 59">
                <a:extLst>
                  <a:ext uri="{FF2B5EF4-FFF2-40B4-BE49-F238E27FC236}">
                    <a16:creationId xmlns:a16="http://schemas.microsoft.com/office/drawing/2014/main" id="{75EF383D-828E-DA4E-AACE-25C0CAAE37B1}"/>
                  </a:ext>
                </a:extLst>
              </p:cNvPr>
              <p:cNvCxnSpPr/>
              <p:nvPr/>
            </p:nvCxnSpPr>
            <p:spPr bwMode="auto">
              <a:xfrm flipV="1">
                <a:off x="6883220" y="1745676"/>
                <a:ext cx="86490"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61" name="Picture 60">
                <a:extLst>
                  <a:ext uri="{FF2B5EF4-FFF2-40B4-BE49-F238E27FC236}">
                    <a16:creationId xmlns:a16="http://schemas.microsoft.com/office/drawing/2014/main" id="{7F059FFC-66DD-5845-9E10-72FC66B5D93A}"/>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62" name="Straight Connector 61">
                <a:extLst>
                  <a:ext uri="{FF2B5EF4-FFF2-40B4-BE49-F238E27FC236}">
                    <a16:creationId xmlns:a16="http://schemas.microsoft.com/office/drawing/2014/main" id="{D2C4FD44-3CB7-5648-9C3F-2B4861FAD4C4}"/>
                  </a:ext>
                </a:extLst>
              </p:cNvPr>
              <p:cNvCxnSpPr/>
              <p:nvPr/>
            </p:nvCxnSpPr>
            <p:spPr bwMode="auto">
              <a:xfrm flipV="1">
                <a:off x="6887543" y="1758651"/>
                <a:ext cx="82167"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F76AAD36-CE9A-744C-8386-AB741F651EC0}"/>
                  </a:ext>
                </a:extLst>
              </p:cNvPr>
              <p:cNvCxnSpPr/>
              <p:nvPr/>
            </p:nvCxnSpPr>
            <p:spPr bwMode="auto">
              <a:xfrm flipH="1" flipV="1">
                <a:off x="6697265" y="1737025"/>
                <a:ext cx="90816" cy="216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7C0A12FC-2242-CB4A-A486-EAB04542550A}"/>
                  </a:ext>
                </a:extLst>
              </p:cNvPr>
              <p:cNvCxnSpPr/>
              <p:nvPr/>
            </p:nvCxnSpPr>
            <p:spPr bwMode="auto">
              <a:xfrm flipH="1" flipV="1">
                <a:off x="6697265" y="1758651"/>
                <a:ext cx="90816"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pic>
          <p:nvPicPr>
            <p:cNvPr id="57" name="Picture 56">
              <a:extLst>
                <a:ext uri="{FF2B5EF4-FFF2-40B4-BE49-F238E27FC236}">
                  <a16:creationId xmlns:a16="http://schemas.microsoft.com/office/drawing/2014/main" id="{56AA167F-B0D3-2142-9048-7B39A0DEC16E}"/>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p:spPr>
        </p:pic>
        <p:grpSp>
          <p:nvGrpSpPr>
            <p:cNvPr id="165916" name="Group 377">
              <a:extLst>
                <a:ext uri="{FF2B5EF4-FFF2-40B4-BE49-F238E27FC236}">
                  <a16:creationId xmlns:a16="http://schemas.microsoft.com/office/drawing/2014/main" id="{99CAC5D5-4D9A-7440-A5B5-F0FB52E9AD95}"/>
                </a:ext>
              </a:extLst>
            </p:cNvPr>
            <p:cNvGrpSpPr>
              <a:grpSpLocks/>
            </p:cNvGrpSpPr>
            <p:nvPr/>
          </p:nvGrpSpPr>
          <p:grpSpPr bwMode="auto">
            <a:xfrm>
              <a:off x="5201462" y="573595"/>
              <a:ext cx="100710" cy="360621"/>
              <a:chOff x="2092152" y="1325314"/>
              <a:chExt cx="274320" cy="982134"/>
            </a:xfrm>
          </p:grpSpPr>
          <p:grpSp>
            <p:nvGrpSpPr>
              <p:cNvPr id="165954" name="Group 379">
                <a:extLst>
                  <a:ext uri="{FF2B5EF4-FFF2-40B4-BE49-F238E27FC236}">
                    <a16:creationId xmlns:a16="http://schemas.microsoft.com/office/drawing/2014/main" id="{5E8C6188-1DE0-BD45-B5AC-AF808F95C440}"/>
                  </a:ext>
                </a:extLst>
              </p:cNvPr>
              <p:cNvGrpSpPr>
                <a:grpSpLocks/>
              </p:cNvGrpSpPr>
              <p:nvPr/>
            </p:nvGrpSpPr>
            <p:grpSpPr bwMode="auto">
              <a:xfrm>
                <a:off x="2092152" y="1325314"/>
                <a:ext cx="274320" cy="982134"/>
                <a:chOff x="2692399" y="2184397"/>
                <a:chExt cx="274320" cy="982134"/>
              </a:xfrm>
            </p:grpSpPr>
            <p:sp>
              <p:nvSpPr>
                <p:cNvPr id="382" name="Oval 381">
                  <a:extLst>
                    <a:ext uri="{FF2B5EF4-FFF2-40B4-BE49-F238E27FC236}">
                      <a16:creationId xmlns:a16="http://schemas.microsoft.com/office/drawing/2014/main" id="{8E925E93-42AA-1C48-8219-FC39DCF0FD32}"/>
                    </a:ext>
                  </a:extLst>
                </p:cNvPr>
                <p:cNvSpPr/>
                <p:nvPr/>
              </p:nvSpPr>
              <p:spPr bwMode="auto">
                <a:xfrm>
                  <a:off x="2693393"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83" name="Rectangle 382">
                  <a:extLst>
                    <a:ext uri="{FF2B5EF4-FFF2-40B4-BE49-F238E27FC236}">
                      <a16:creationId xmlns:a16="http://schemas.microsoft.com/office/drawing/2014/main" id="{4AE4B175-4DEC-4540-B567-7C05AE74E3FB}"/>
                    </a:ext>
                  </a:extLst>
                </p:cNvPr>
                <p:cNvSpPr/>
                <p:nvPr/>
              </p:nvSpPr>
              <p:spPr bwMode="auto">
                <a:xfrm>
                  <a:off x="2710691"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81" name="Heart 380">
                <a:extLst>
                  <a:ext uri="{FF2B5EF4-FFF2-40B4-BE49-F238E27FC236}">
                    <a16:creationId xmlns:a16="http://schemas.microsoft.com/office/drawing/2014/main" id="{799A4F0A-4013-3E4E-B211-9345BAE637E0}"/>
                  </a:ext>
                </a:extLst>
              </p:cNvPr>
              <p:cNvSpPr/>
              <p:nvPr/>
            </p:nvSpPr>
            <p:spPr bwMode="auto">
              <a:xfrm>
                <a:off x="2196934" y="1730685"/>
                <a:ext cx="129734"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7" name="Group 209">
              <a:extLst>
                <a:ext uri="{FF2B5EF4-FFF2-40B4-BE49-F238E27FC236}">
                  <a16:creationId xmlns:a16="http://schemas.microsoft.com/office/drawing/2014/main" id="{F781988B-40E1-1F49-BD29-3DA136463962}"/>
                </a:ext>
              </a:extLst>
            </p:cNvPr>
            <p:cNvGrpSpPr>
              <a:grpSpLocks/>
            </p:cNvGrpSpPr>
            <p:nvPr/>
          </p:nvGrpSpPr>
          <p:grpSpPr bwMode="auto">
            <a:xfrm>
              <a:off x="5556012" y="573595"/>
              <a:ext cx="141821" cy="360621"/>
              <a:chOff x="2538849" y="1046266"/>
              <a:chExt cx="386300" cy="982134"/>
            </a:xfrm>
          </p:grpSpPr>
          <p:grpSp>
            <p:nvGrpSpPr>
              <p:cNvPr id="165950" name="Group 373">
                <a:extLst>
                  <a:ext uri="{FF2B5EF4-FFF2-40B4-BE49-F238E27FC236}">
                    <a16:creationId xmlns:a16="http://schemas.microsoft.com/office/drawing/2014/main" id="{64B614FF-9AE3-2C4E-B95F-DE19F4408573}"/>
                  </a:ext>
                </a:extLst>
              </p:cNvPr>
              <p:cNvGrpSpPr>
                <a:grpSpLocks/>
              </p:cNvGrpSpPr>
              <p:nvPr/>
            </p:nvGrpSpPr>
            <p:grpSpPr bwMode="auto">
              <a:xfrm>
                <a:off x="2538849" y="1046266"/>
                <a:ext cx="274320" cy="982134"/>
                <a:chOff x="2692399" y="2184397"/>
                <a:chExt cx="274320" cy="982134"/>
              </a:xfrm>
            </p:grpSpPr>
            <p:sp>
              <p:nvSpPr>
                <p:cNvPr id="376" name="Oval 375">
                  <a:extLst>
                    <a:ext uri="{FF2B5EF4-FFF2-40B4-BE49-F238E27FC236}">
                      <a16:creationId xmlns:a16="http://schemas.microsoft.com/office/drawing/2014/main" id="{342B0513-15FB-9444-9A44-4509219651C1}"/>
                    </a:ext>
                  </a:extLst>
                </p:cNvPr>
                <p:cNvSpPr/>
                <p:nvPr/>
              </p:nvSpPr>
              <p:spPr bwMode="auto">
                <a:xfrm>
                  <a:off x="2692004"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7" name="Rectangle 376">
                  <a:extLst>
                    <a:ext uri="{FF2B5EF4-FFF2-40B4-BE49-F238E27FC236}">
                      <a16:creationId xmlns:a16="http://schemas.microsoft.com/office/drawing/2014/main" id="{0F609A15-BE41-4649-A3A0-3635EE72102A}"/>
                    </a:ext>
                  </a:extLst>
                </p:cNvPr>
                <p:cNvSpPr/>
                <p:nvPr/>
              </p:nvSpPr>
              <p:spPr bwMode="auto">
                <a:xfrm>
                  <a:off x="2709302"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73" name="Picture 372">
                <a:extLst>
                  <a:ext uri="{FF2B5EF4-FFF2-40B4-BE49-F238E27FC236}">
                    <a16:creationId xmlns:a16="http://schemas.microsoft.com/office/drawing/2014/main" id="{AE87D026-54E5-A549-B202-54501CDA98EF}"/>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65918" name="Group 210">
              <a:extLst>
                <a:ext uri="{FF2B5EF4-FFF2-40B4-BE49-F238E27FC236}">
                  <a16:creationId xmlns:a16="http://schemas.microsoft.com/office/drawing/2014/main" id="{5E61BE99-3351-2644-8793-2CFD5AF4793A}"/>
                </a:ext>
              </a:extLst>
            </p:cNvPr>
            <p:cNvGrpSpPr>
              <a:grpSpLocks/>
            </p:cNvGrpSpPr>
            <p:nvPr/>
          </p:nvGrpSpPr>
          <p:grpSpPr bwMode="auto">
            <a:xfrm>
              <a:off x="5865362" y="525505"/>
              <a:ext cx="144287" cy="408710"/>
              <a:chOff x="1046783" y="2062413"/>
              <a:chExt cx="393016" cy="1113104"/>
            </a:xfrm>
          </p:grpSpPr>
          <p:grpSp>
            <p:nvGrpSpPr>
              <p:cNvPr id="165946" name="Group 367">
                <a:extLst>
                  <a:ext uri="{FF2B5EF4-FFF2-40B4-BE49-F238E27FC236}">
                    <a16:creationId xmlns:a16="http://schemas.microsoft.com/office/drawing/2014/main" id="{B6CC8B35-F95D-A549-AC5D-FDDC957E8658}"/>
                  </a:ext>
                </a:extLst>
              </p:cNvPr>
              <p:cNvGrpSpPr>
                <a:grpSpLocks/>
              </p:cNvGrpSpPr>
              <p:nvPr/>
            </p:nvGrpSpPr>
            <p:grpSpPr bwMode="auto">
              <a:xfrm>
                <a:off x="1152242" y="2193384"/>
                <a:ext cx="274319" cy="982133"/>
                <a:chOff x="2692399" y="2184397"/>
                <a:chExt cx="274320" cy="982134"/>
              </a:xfrm>
            </p:grpSpPr>
            <p:sp>
              <p:nvSpPr>
                <p:cNvPr id="370" name="Oval 369">
                  <a:extLst>
                    <a:ext uri="{FF2B5EF4-FFF2-40B4-BE49-F238E27FC236}">
                      <a16:creationId xmlns:a16="http://schemas.microsoft.com/office/drawing/2014/main" id="{985C5B53-75AA-CB42-86A5-2E79C511F127}"/>
                    </a:ext>
                  </a:extLst>
                </p:cNvPr>
                <p:cNvSpPr/>
                <p:nvPr/>
              </p:nvSpPr>
              <p:spPr bwMode="auto">
                <a:xfrm>
                  <a:off x="2690974"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1" name="Rectangle 370">
                  <a:extLst>
                    <a:ext uri="{FF2B5EF4-FFF2-40B4-BE49-F238E27FC236}">
                      <a16:creationId xmlns:a16="http://schemas.microsoft.com/office/drawing/2014/main" id="{36B10724-823D-974F-AF5A-165808E83A08}"/>
                    </a:ext>
                  </a:extLst>
                </p:cNvPr>
                <p:cNvSpPr/>
                <p:nvPr/>
              </p:nvSpPr>
              <p:spPr bwMode="auto">
                <a:xfrm>
                  <a:off x="2708272"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67" name="Picture 366">
                <a:extLst>
                  <a:ext uri="{FF2B5EF4-FFF2-40B4-BE49-F238E27FC236}">
                    <a16:creationId xmlns:a16="http://schemas.microsoft.com/office/drawing/2014/main" id="{29B03790-8336-5640-891C-960DA6A1D4D3}"/>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65919" name="Group 357">
              <a:extLst>
                <a:ext uri="{FF2B5EF4-FFF2-40B4-BE49-F238E27FC236}">
                  <a16:creationId xmlns:a16="http://schemas.microsoft.com/office/drawing/2014/main" id="{E95AC34C-88F0-A040-AD6B-19878ACFDF5C}"/>
                </a:ext>
              </a:extLst>
            </p:cNvPr>
            <p:cNvGrpSpPr>
              <a:grpSpLocks/>
            </p:cNvGrpSpPr>
            <p:nvPr/>
          </p:nvGrpSpPr>
          <p:grpSpPr bwMode="auto">
            <a:xfrm>
              <a:off x="6269380" y="573595"/>
              <a:ext cx="137452" cy="360621"/>
              <a:chOff x="587671" y="2548983"/>
              <a:chExt cx="374400" cy="982134"/>
            </a:xfrm>
          </p:grpSpPr>
          <p:grpSp>
            <p:nvGrpSpPr>
              <p:cNvPr id="165940" name="Group 359">
                <a:extLst>
                  <a:ext uri="{FF2B5EF4-FFF2-40B4-BE49-F238E27FC236}">
                    <a16:creationId xmlns:a16="http://schemas.microsoft.com/office/drawing/2014/main" id="{D7E4D2E4-0626-F946-963D-1DFBE024D7D3}"/>
                  </a:ext>
                </a:extLst>
              </p:cNvPr>
              <p:cNvGrpSpPr>
                <a:grpSpLocks/>
              </p:cNvGrpSpPr>
              <p:nvPr/>
            </p:nvGrpSpPr>
            <p:grpSpPr bwMode="auto">
              <a:xfrm>
                <a:off x="587671" y="2548983"/>
                <a:ext cx="274320" cy="982134"/>
                <a:chOff x="2692399" y="2184397"/>
                <a:chExt cx="274320" cy="982134"/>
              </a:xfrm>
            </p:grpSpPr>
            <p:sp>
              <p:nvSpPr>
                <p:cNvPr id="364" name="Oval 363">
                  <a:extLst>
                    <a:ext uri="{FF2B5EF4-FFF2-40B4-BE49-F238E27FC236}">
                      <a16:creationId xmlns:a16="http://schemas.microsoft.com/office/drawing/2014/main" id="{0099565A-895E-4540-B96B-851CDEF90321}"/>
                    </a:ext>
                  </a:extLst>
                </p:cNvPr>
                <p:cNvSpPr/>
                <p:nvPr/>
              </p:nvSpPr>
              <p:spPr bwMode="auto">
                <a:xfrm>
                  <a:off x="2690571"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5" name="Rectangle 364">
                  <a:extLst>
                    <a:ext uri="{FF2B5EF4-FFF2-40B4-BE49-F238E27FC236}">
                      <a16:creationId xmlns:a16="http://schemas.microsoft.com/office/drawing/2014/main" id="{E63AEBC7-E887-754D-B87C-A516566EC8F9}"/>
                    </a:ext>
                  </a:extLst>
                </p:cNvPr>
                <p:cNvSpPr/>
                <p:nvPr/>
              </p:nvSpPr>
              <p:spPr bwMode="auto">
                <a:xfrm>
                  <a:off x="2707869"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61" name="Picture 360">
                <a:extLst>
                  <a:ext uri="{FF2B5EF4-FFF2-40B4-BE49-F238E27FC236}">
                    <a16:creationId xmlns:a16="http://schemas.microsoft.com/office/drawing/2014/main" id="{8DA25893-5F59-0E49-AAEB-EA6755C40B15}"/>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362" name="Rounded Rectangle 361">
                <a:extLst>
                  <a:ext uri="{FF2B5EF4-FFF2-40B4-BE49-F238E27FC236}">
                    <a16:creationId xmlns:a16="http://schemas.microsoft.com/office/drawing/2014/main" id="{85974642-68D9-6E44-8164-007947E4DD3F}"/>
                  </a:ext>
                </a:extLst>
              </p:cNvPr>
              <p:cNvSpPr/>
              <p:nvPr/>
            </p:nvSpPr>
            <p:spPr bwMode="auto">
              <a:xfrm>
                <a:off x="741524" y="2629953"/>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3" name="Rounded Rectangle 362">
                <a:extLst>
                  <a:ext uri="{FF2B5EF4-FFF2-40B4-BE49-F238E27FC236}">
                    <a16:creationId xmlns:a16="http://schemas.microsoft.com/office/drawing/2014/main" id="{867C14AF-5418-9444-BB89-0063310481D8}"/>
                  </a:ext>
                </a:extLst>
              </p:cNvPr>
              <p:cNvSpPr/>
              <p:nvPr/>
            </p:nvSpPr>
            <p:spPr bwMode="auto">
              <a:xfrm>
                <a:off x="616113"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20" name="Group 216">
              <a:extLst>
                <a:ext uri="{FF2B5EF4-FFF2-40B4-BE49-F238E27FC236}">
                  <a16:creationId xmlns:a16="http://schemas.microsoft.com/office/drawing/2014/main" id="{34378CB0-CA24-BC43-B23E-358FD317BD5F}"/>
                </a:ext>
              </a:extLst>
            </p:cNvPr>
            <p:cNvGrpSpPr>
              <a:grpSpLocks/>
            </p:cNvGrpSpPr>
            <p:nvPr/>
          </p:nvGrpSpPr>
          <p:grpSpPr bwMode="auto">
            <a:xfrm>
              <a:off x="5201049" y="1117791"/>
              <a:ext cx="100710" cy="360621"/>
              <a:chOff x="6187190" y="2289538"/>
              <a:chExt cx="274320" cy="982134"/>
            </a:xfrm>
          </p:grpSpPr>
          <p:grpSp>
            <p:nvGrpSpPr>
              <p:cNvPr id="303" name="Group 302">
                <a:extLst>
                  <a:ext uri="{FF2B5EF4-FFF2-40B4-BE49-F238E27FC236}">
                    <a16:creationId xmlns:a16="http://schemas.microsoft.com/office/drawing/2014/main" id="{75D216FB-6D18-A54F-9FB5-7253E115B6C1}"/>
                  </a:ext>
                </a:extLst>
              </p:cNvPr>
              <p:cNvGrpSpPr/>
              <p:nvPr/>
            </p:nvGrpSpPr>
            <p:grpSpPr>
              <a:xfrm>
                <a:off x="6187190" y="2289538"/>
                <a:ext cx="274320" cy="982134"/>
                <a:chOff x="2692399" y="2184397"/>
                <a:chExt cx="274320" cy="982134"/>
              </a:xfrm>
              <a:solidFill>
                <a:schemeClr val="accent4"/>
              </a:solidFill>
            </p:grpSpPr>
            <p:sp>
              <p:nvSpPr>
                <p:cNvPr id="308" name="Oval 307">
                  <a:extLst>
                    <a:ext uri="{FF2B5EF4-FFF2-40B4-BE49-F238E27FC236}">
                      <a16:creationId xmlns:a16="http://schemas.microsoft.com/office/drawing/2014/main" id="{6FF5BA86-D8F4-0E40-AF9D-7C8C9D687B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9" name="Rectangle 308">
                  <a:extLst>
                    <a:ext uri="{FF2B5EF4-FFF2-40B4-BE49-F238E27FC236}">
                      <a16:creationId xmlns:a16="http://schemas.microsoft.com/office/drawing/2014/main" id="{8043B5D2-B081-3E46-ADB7-7035AEFF32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04" name="Lightning Bolt 303">
                <a:extLst>
                  <a:ext uri="{FF2B5EF4-FFF2-40B4-BE49-F238E27FC236}">
                    <a16:creationId xmlns:a16="http://schemas.microsoft.com/office/drawing/2014/main" id="{3CE0F004-FD4F-E342-92B0-DFEE6B3EC99E}"/>
                  </a:ext>
                </a:extLst>
              </p:cNvPr>
              <p:cNvSpPr/>
              <p:nvPr/>
            </p:nvSpPr>
            <p:spPr bwMode="auto">
              <a:xfrm>
                <a:off x="6297420"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6" name="Oval 305">
                <a:extLst>
                  <a:ext uri="{FF2B5EF4-FFF2-40B4-BE49-F238E27FC236}">
                    <a16:creationId xmlns:a16="http://schemas.microsoft.com/office/drawing/2014/main" id="{728B4834-903E-6841-BBBA-D48C77157D5B}"/>
                  </a:ext>
                </a:extLst>
              </p:cNvPr>
              <p:cNvSpPr/>
              <p:nvPr/>
            </p:nvSpPr>
            <p:spPr bwMode="auto">
              <a:xfrm>
                <a:off x="6344990"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7" name="Oval 306">
                <a:extLst>
                  <a:ext uri="{FF2B5EF4-FFF2-40B4-BE49-F238E27FC236}">
                    <a16:creationId xmlns:a16="http://schemas.microsoft.com/office/drawing/2014/main" id="{9BE75946-45C2-224F-AAFE-44E401E90415}"/>
                  </a:ext>
                </a:extLst>
              </p:cNvPr>
              <p:cNvSpPr/>
              <p:nvPr/>
            </p:nvSpPr>
            <p:spPr bwMode="auto">
              <a:xfrm>
                <a:off x="6228228"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21" name="Group 217">
              <a:extLst>
                <a:ext uri="{FF2B5EF4-FFF2-40B4-BE49-F238E27FC236}">
                  <a16:creationId xmlns:a16="http://schemas.microsoft.com/office/drawing/2014/main" id="{A70A51BC-A1E4-5448-8ED8-EFC6081734F0}"/>
                </a:ext>
              </a:extLst>
            </p:cNvPr>
            <p:cNvGrpSpPr>
              <a:grpSpLocks/>
            </p:cNvGrpSpPr>
            <p:nvPr/>
          </p:nvGrpSpPr>
          <p:grpSpPr bwMode="auto">
            <a:xfrm>
              <a:off x="5550185" y="1117791"/>
              <a:ext cx="114442" cy="360621"/>
              <a:chOff x="6534259" y="3205812"/>
              <a:chExt cx="311724" cy="982134"/>
            </a:xfrm>
          </p:grpSpPr>
          <p:grpSp>
            <p:nvGrpSpPr>
              <p:cNvPr id="299" name="Group 298">
                <a:extLst>
                  <a:ext uri="{FF2B5EF4-FFF2-40B4-BE49-F238E27FC236}">
                    <a16:creationId xmlns:a16="http://schemas.microsoft.com/office/drawing/2014/main" id="{F2C2DADA-7535-6F4C-910C-80A0476CEBEF}"/>
                  </a:ext>
                </a:extLst>
              </p:cNvPr>
              <p:cNvGrpSpPr/>
              <p:nvPr/>
            </p:nvGrpSpPr>
            <p:grpSpPr>
              <a:xfrm>
                <a:off x="6552962" y="3205812"/>
                <a:ext cx="274320" cy="982134"/>
                <a:chOff x="2692399" y="2184397"/>
                <a:chExt cx="274320" cy="982134"/>
              </a:xfrm>
              <a:solidFill>
                <a:schemeClr val="accent4"/>
              </a:solidFill>
            </p:grpSpPr>
            <p:sp>
              <p:nvSpPr>
                <p:cNvPr id="301" name="Oval 300">
                  <a:extLst>
                    <a:ext uri="{FF2B5EF4-FFF2-40B4-BE49-F238E27FC236}">
                      <a16:creationId xmlns:a16="http://schemas.microsoft.com/office/drawing/2014/main" id="{711E1562-9A88-B348-805C-CC0D2F5C5F6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2" name="Rectangle 301">
                  <a:extLst>
                    <a:ext uri="{FF2B5EF4-FFF2-40B4-BE49-F238E27FC236}">
                      <a16:creationId xmlns:a16="http://schemas.microsoft.com/office/drawing/2014/main" id="{F05BF8FF-7F89-6244-B32E-A1818775769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96" name="Picture 295">
                <a:extLst>
                  <a:ext uri="{FF2B5EF4-FFF2-40B4-BE49-F238E27FC236}">
                    <a16:creationId xmlns:a16="http://schemas.microsoft.com/office/drawing/2014/main" id="{0EA62EB8-4D5B-924E-826A-64355B31ACA8}"/>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97" name="Rounded Rectangle 296">
                <a:extLst>
                  <a:ext uri="{FF2B5EF4-FFF2-40B4-BE49-F238E27FC236}">
                    <a16:creationId xmlns:a16="http://schemas.microsoft.com/office/drawing/2014/main" id="{6409A92D-4EF5-E84D-BB8A-F709D32E4374}"/>
                  </a:ext>
                </a:extLst>
              </p:cNvPr>
              <p:cNvSpPr/>
              <p:nvPr/>
            </p:nvSpPr>
            <p:spPr bwMode="auto">
              <a:xfrm>
                <a:off x="6696766" y="3240701"/>
                <a:ext cx="103787"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8" name="Rounded Rectangle 297">
                <a:extLst>
                  <a:ext uri="{FF2B5EF4-FFF2-40B4-BE49-F238E27FC236}">
                    <a16:creationId xmlns:a16="http://schemas.microsoft.com/office/drawing/2014/main" id="{B811783E-4345-EF49-8919-2D7F797890CC}"/>
                  </a:ext>
                </a:extLst>
              </p:cNvPr>
              <p:cNvSpPr/>
              <p:nvPr/>
            </p:nvSpPr>
            <p:spPr bwMode="auto">
              <a:xfrm>
                <a:off x="6575681"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22" name="Group 218">
              <a:extLst>
                <a:ext uri="{FF2B5EF4-FFF2-40B4-BE49-F238E27FC236}">
                  <a16:creationId xmlns:a16="http://schemas.microsoft.com/office/drawing/2014/main" id="{6F204D6F-CE23-F142-9D70-C6059C3B9076}"/>
                </a:ext>
              </a:extLst>
            </p:cNvPr>
            <p:cNvGrpSpPr>
              <a:grpSpLocks/>
            </p:cNvGrpSpPr>
            <p:nvPr/>
          </p:nvGrpSpPr>
          <p:grpSpPr bwMode="auto">
            <a:xfrm>
              <a:off x="5863164" y="1092951"/>
              <a:ext cx="156215" cy="385461"/>
              <a:chOff x="6966521" y="2595951"/>
              <a:chExt cx="425507" cy="1049786"/>
            </a:xfrm>
          </p:grpSpPr>
          <p:grpSp>
            <p:nvGrpSpPr>
              <p:cNvPr id="291" name="Group 290">
                <a:extLst>
                  <a:ext uri="{FF2B5EF4-FFF2-40B4-BE49-F238E27FC236}">
                    <a16:creationId xmlns:a16="http://schemas.microsoft.com/office/drawing/2014/main" id="{66E54AF9-69EC-4A4E-A175-2C5DA542B0E0}"/>
                  </a:ext>
                </a:extLst>
              </p:cNvPr>
              <p:cNvGrpSpPr/>
              <p:nvPr/>
            </p:nvGrpSpPr>
            <p:grpSpPr>
              <a:xfrm>
                <a:off x="7070553" y="2663602"/>
                <a:ext cx="274320" cy="982135"/>
                <a:chOff x="2692399" y="2184397"/>
                <a:chExt cx="274320" cy="982134"/>
              </a:xfrm>
              <a:solidFill>
                <a:schemeClr val="accent4"/>
              </a:solidFill>
            </p:grpSpPr>
            <p:sp>
              <p:nvSpPr>
                <p:cNvPr id="293" name="Oval 292">
                  <a:extLst>
                    <a:ext uri="{FF2B5EF4-FFF2-40B4-BE49-F238E27FC236}">
                      <a16:creationId xmlns:a16="http://schemas.microsoft.com/office/drawing/2014/main" id="{CA8EB6DD-050B-BA49-9BA7-64EB21627F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4" name="Rectangle 293">
                  <a:extLst>
                    <a:ext uri="{FF2B5EF4-FFF2-40B4-BE49-F238E27FC236}">
                      <a16:creationId xmlns:a16="http://schemas.microsoft.com/office/drawing/2014/main" id="{A8B572AA-6F38-7841-9DBD-EA392D97131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90" name="Picture 289">
                <a:extLst>
                  <a:ext uri="{FF2B5EF4-FFF2-40B4-BE49-F238E27FC236}">
                    <a16:creationId xmlns:a16="http://schemas.microsoft.com/office/drawing/2014/main" id="{8526EA76-60A6-EB4E-B98A-5E51A7B8D0A3}"/>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65923" name="Group 280">
              <a:extLst>
                <a:ext uri="{FF2B5EF4-FFF2-40B4-BE49-F238E27FC236}">
                  <a16:creationId xmlns:a16="http://schemas.microsoft.com/office/drawing/2014/main" id="{1E63AF58-22B2-FE46-8973-26EF311C4033}"/>
                </a:ext>
              </a:extLst>
            </p:cNvPr>
            <p:cNvGrpSpPr>
              <a:grpSpLocks/>
            </p:cNvGrpSpPr>
            <p:nvPr/>
          </p:nvGrpSpPr>
          <p:grpSpPr bwMode="auto">
            <a:xfrm>
              <a:off x="6257238" y="1117791"/>
              <a:ext cx="137451" cy="360621"/>
              <a:chOff x="587671" y="2548983"/>
              <a:chExt cx="374400" cy="982134"/>
            </a:xfrm>
          </p:grpSpPr>
          <p:grpSp>
            <p:nvGrpSpPr>
              <p:cNvPr id="165924" name="Group 282">
                <a:extLst>
                  <a:ext uri="{FF2B5EF4-FFF2-40B4-BE49-F238E27FC236}">
                    <a16:creationId xmlns:a16="http://schemas.microsoft.com/office/drawing/2014/main" id="{FD046B53-3A04-E441-B3FB-609F18386367}"/>
                  </a:ext>
                </a:extLst>
              </p:cNvPr>
              <p:cNvGrpSpPr>
                <a:grpSpLocks/>
              </p:cNvGrpSpPr>
              <p:nvPr/>
            </p:nvGrpSpPr>
            <p:grpSpPr bwMode="auto">
              <a:xfrm>
                <a:off x="587671" y="2548983"/>
                <a:ext cx="274320" cy="982134"/>
                <a:chOff x="2692399" y="2184397"/>
                <a:chExt cx="274320" cy="982134"/>
              </a:xfrm>
            </p:grpSpPr>
            <p:sp>
              <p:nvSpPr>
                <p:cNvPr id="287" name="Oval 286">
                  <a:extLst>
                    <a:ext uri="{FF2B5EF4-FFF2-40B4-BE49-F238E27FC236}">
                      <a16:creationId xmlns:a16="http://schemas.microsoft.com/office/drawing/2014/main" id="{E853E83E-CEF5-404E-A774-304F6D7BE0DF}"/>
                    </a:ext>
                  </a:extLst>
                </p:cNvPr>
                <p:cNvSpPr/>
                <p:nvPr/>
              </p:nvSpPr>
              <p:spPr bwMode="auto">
                <a:xfrm>
                  <a:off x="2693374" y="2184683"/>
                  <a:ext cx="27244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 name="Rectangle 287">
                  <a:extLst>
                    <a:ext uri="{FF2B5EF4-FFF2-40B4-BE49-F238E27FC236}">
                      <a16:creationId xmlns:a16="http://schemas.microsoft.com/office/drawing/2014/main" id="{4F6E601D-6B37-0744-8154-9E74577BDF86}"/>
                    </a:ext>
                  </a:extLst>
                </p:cNvPr>
                <p:cNvSpPr/>
                <p:nvPr/>
              </p:nvSpPr>
              <p:spPr bwMode="auto">
                <a:xfrm>
                  <a:off x="2710672" y="2539360"/>
                  <a:ext cx="23785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4" name="Picture 283">
                <a:extLst>
                  <a:ext uri="{FF2B5EF4-FFF2-40B4-BE49-F238E27FC236}">
                    <a16:creationId xmlns:a16="http://schemas.microsoft.com/office/drawing/2014/main" id="{2C44109D-7CA7-1B4D-9D2C-6AEDBA4CF099}"/>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85" name="Rounded Rectangle 284">
                <a:extLst>
                  <a:ext uri="{FF2B5EF4-FFF2-40B4-BE49-F238E27FC236}">
                    <a16:creationId xmlns:a16="http://schemas.microsoft.com/office/drawing/2014/main" id="{2076BA8B-0B35-FB49-96D6-2DCFC68A239D}"/>
                  </a:ext>
                </a:extLst>
              </p:cNvPr>
              <p:cNvSpPr/>
              <p:nvPr/>
            </p:nvSpPr>
            <p:spPr bwMode="auto">
              <a:xfrm>
                <a:off x="740005"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 name="Rounded Rectangle 285">
                <a:extLst>
                  <a:ext uri="{FF2B5EF4-FFF2-40B4-BE49-F238E27FC236}">
                    <a16:creationId xmlns:a16="http://schemas.microsoft.com/office/drawing/2014/main" id="{91E0EE0D-4396-2143-A2C6-B89A35968AD5}"/>
                  </a:ext>
                </a:extLst>
              </p:cNvPr>
              <p:cNvSpPr/>
              <p:nvPr/>
            </p:nvSpPr>
            <p:spPr bwMode="auto">
              <a:xfrm>
                <a:off x="618919"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cxnSp>
        <p:nvCxnSpPr>
          <p:cNvPr id="384" name="Straight Arrow Connector 383">
            <a:extLst>
              <a:ext uri="{FF2B5EF4-FFF2-40B4-BE49-F238E27FC236}">
                <a16:creationId xmlns:a16="http://schemas.microsoft.com/office/drawing/2014/main" id="{D81DACB4-32EC-E84C-8F5B-0A687601F613}"/>
              </a:ext>
            </a:extLst>
          </p:cNvPr>
          <p:cNvCxnSpPr>
            <a:cxnSpLocks/>
          </p:cNvCxnSpPr>
          <p:nvPr/>
        </p:nvCxnSpPr>
        <p:spPr>
          <a:xfrm>
            <a:off x="6597650" y="946150"/>
            <a:ext cx="3776663" cy="177482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C99D65AE-0F2D-6B40-97FB-31402D607BE9}"/>
              </a:ext>
            </a:extLst>
          </p:cNvPr>
          <p:cNvSpPr>
            <a:spLocks noGrp="1" noChangeArrowheads="1"/>
          </p:cNvSpPr>
          <p:nvPr>
            <p:ph type="title"/>
          </p:nvPr>
        </p:nvSpPr>
        <p:spPr/>
        <p:txBody>
          <a:bodyPr/>
          <a:lstStyle/>
          <a:p>
            <a:r>
              <a:rPr lang="en-US" altLang="en-US"/>
              <a:t>Sometimes we are interested in a causal effect</a:t>
            </a:r>
          </a:p>
        </p:txBody>
      </p:sp>
      <p:cxnSp>
        <p:nvCxnSpPr>
          <p:cNvPr id="4" name="Straight Connector 3">
            <a:extLst>
              <a:ext uri="{FF2B5EF4-FFF2-40B4-BE49-F238E27FC236}">
                <a16:creationId xmlns:a16="http://schemas.microsoft.com/office/drawing/2014/main" id="{22CC0BA8-2BED-A14D-9A49-0D303E3E9B06}"/>
              </a:ext>
            </a:extLst>
          </p:cNvPr>
          <p:cNvCxnSpPr/>
          <p:nvPr/>
        </p:nvCxnSpPr>
        <p:spPr>
          <a:xfrm flipV="1">
            <a:off x="831850" y="2997200"/>
            <a:ext cx="3994150" cy="609600"/>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26627" name="TextBox 4">
            <a:extLst>
              <a:ext uri="{FF2B5EF4-FFF2-40B4-BE49-F238E27FC236}">
                <a16:creationId xmlns:a16="http://schemas.microsoft.com/office/drawing/2014/main" id="{E7667D17-0B04-6B49-826E-8FDC1E10D542}"/>
              </a:ext>
            </a:extLst>
          </p:cNvPr>
          <p:cNvSpPr txBox="1">
            <a:spLocks noChangeArrowheads="1"/>
          </p:cNvSpPr>
          <p:nvPr/>
        </p:nvSpPr>
        <p:spPr bwMode="auto">
          <a:xfrm>
            <a:off x="1600200" y="1846263"/>
            <a:ext cx="299720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6000" b="1">
                <a:solidFill>
                  <a:schemeClr val="bg1"/>
                </a:solidFill>
                <a:latin typeface="Franklin Gothic Heavy" panose="020B0603020102020204" pitchFamily="34" charset="0"/>
              </a:rPr>
              <a:t>Often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7939" name="TextBox 7">
            <a:extLst>
              <a:ext uri="{FF2B5EF4-FFF2-40B4-BE49-F238E27FC236}">
                <a16:creationId xmlns:a16="http://schemas.microsoft.com/office/drawing/2014/main" id="{899F49B0-7A6C-6444-8A70-71756E783D96}"/>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67940" name="TextBox 8">
            <a:extLst>
              <a:ext uri="{FF2B5EF4-FFF2-40B4-BE49-F238E27FC236}">
                <a16:creationId xmlns:a16="http://schemas.microsoft.com/office/drawing/2014/main" id="{47ACB39D-3862-C542-954C-6B4E7E7DF144}"/>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pic>
        <p:nvPicPr>
          <p:cNvPr id="167941" name="Picture 1">
            <a:extLst>
              <a:ext uri="{FF2B5EF4-FFF2-40B4-BE49-F238E27FC236}">
                <a16:creationId xmlns:a16="http://schemas.microsoft.com/office/drawing/2014/main" id="{5B0FBB54-4C38-0844-BAC4-4C3FBC4FD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Picture 2">
            <a:extLst>
              <a:ext uri="{FF2B5EF4-FFF2-40B4-BE49-F238E27FC236}">
                <a16:creationId xmlns:a16="http://schemas.microsoft.com/office/drawing/2014/main" id="{F5C613FA-B175-0844-AEA2-46FDE9D7B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036" name="TextBox 7">
            <a:extLst>
              <a:ext uri="{FF2B5EF4-FFF2-40B4-BE49-F238E27FC236}">
                <a16:creationId xmlns:a16="http://schemas.microsoft.com/office/drawing/2014/main" id="{8B483901-56DA-CD41-8CE3-061F7BCA1386}"/>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72037" name="TextBox 8">
            <a:extLst>
              <a:ext uri="{FF2B5EF4-FFF2-40B4-BE49-F238E27FC236}">
                <a16:creationId xmlns:a16="http://schemas.microsoft.com/office/drawing/2014/main" id="{434DE25B-9B67-3648-86AD-5340C9A707C2}"/>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grpSp>
        <p:nvGrpSpPr>
          <p:cNvPr id="11" name="Group 10">
            <a:extLst>
              <a:ext uri="{FF2B5EF4-FFF2-40B4-BE49-F238E27FC236}">
                <a16:creationId xmlns:a16="http://schemas.microsoft.com/office/drawing/2014/main" id="{6DE8672E-6C76-D148-BE9B-1A35DA5121C1}"/>
              </a:ext>
            </a:extLst>
          </p:cNvPr>
          <p:cNvGrpSpPr>
            <a:grpSpLocks/>
          </p:cNvGrpSpPr>
          <p:nvPr/>
        </p:nvGrpSpPr>
        <p:grpSpPr bwMode="auto">
          <a:xfrm>
            <a:off x="11261725" y="1150938"/>
            <a:ext cx="504825" cy="1309687"/>
            <a:chOff x="6695345" y="1619954"/>
            <a:chExt cx="379250" cy="982134"/>
          </a:xfrm>
        </p:grpSpPr>
        <p:grpSp>
          <p:nvGrpSpPr>
            <p:cNvPr id="172181" name="Group 11">
              <a:extLst>
                <a:ext uri="{FF2B5EF4-FFF2-40B4-BE49-F238E27FC236}">
                  <a16:creationId xmlns:a16="http://schemas.microsoft.com/office/drawing/2014/main" id="{C9A96D9E-8A5B-574B-91B0-1D2668E296B4}"/>
                </a:ext>
              </a:extLst>
            </p:cNvPr>
            <p:cNvGrpSpPr>
              <a:grpSpLocks/>
            </p:cNvGrpSpPr>
            <p:nvPr/>
          </p:nvGrpSpPr>
          <p:grpSpPr bwMode="auto">
            <a:xfrm>
              <a:off x="6695345" y="1619954"/>
              <a:ext cx="274320" cy="982134"/>
              <a:chOff x="2692399" y="2184397"/>
              <a:chExt cx="274320" cy="982134"/>
            </a:xfrm>
          </p:grpSpPr>
          <p:sp>
            <p:nvSpPr>
              <p:cNvPr id="25" name="Oval 24">
                <a:extLst>
                  <a:ext uri="{FF2B5EF4-FFF2-40B4-BE49-F238E27FC236}">
                    <a16:creationId xmlns:a16="http://schemas.microsoft.com/office/drawing/2014/main" id="{298EEA7A-95B7-DD4F-9EFE-ED10A4A32561}"/>
                  </a:ext>
                </a:extLst>
              </p:cNvPr>
              <p:cNvSpPr/>
              <p:nvPr/>
            </p:nvSpPr>
            <p:spPr bwMode="auto">
              <a:xfrm>
                <a:off x="2692399" y="2184397"/>
                <a:ext cx="27430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77769BD8-A9B4-CD4F-8301-109E1A3CCDB7}"/>
                  </a:ext>
                </a:extLst>
              </p:cNvPr>
              <p:cNvSpPr/>
              <p:nvPr/>
            </p:nvSpPr>
            <p:spPr bwMode="auto">
              <a:xfrm>
                <a:off x="2711481" y="2540346"/>
                <a:ext cx="236137"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2182" name="Group 12">
              <a:extLst>
                <a:ext uri="{FF2B5EF4-FFF2-40B4-BE49-F238E27FC236}">
                  <a16:creationId xmlns:a16="http://schemas.microsoft.com/office/drawing/2014/main" id="{97E5B98D-FC09-4A42-8641-61CA9FC6C7A8}"/>
                </a:ext>
              </a:extLst>
            </p:cNvPr>
            <p:cNvGrpSpPr>
              <a:grpSpLocks/>
            </p:cNvGrpSpPr>
            <p:nvPr/>
          </p:nvGrpSpPr>
          <p:grpSpPr bwMode="auto">
            <a:xfrm>
              <a:off x="6743548" y="1744236"/>
              <a:ext cx="183764" cy="105236"/>
              <a:chOff x="1517980" y="1688757"/>
              <a:chExt cx="1070783" cy="402191"/>
            </a:xfrm>
          </p:grpSpPr>
          <p:sp>
            <p:nvSpPr>
              <p:cNvPr id="19" name="Oval 18">
                <a:extLst>
                  <a:ext uri="{FF2B5EF4-FFF2-40B4-BE49-F238E27FC236}">
                    <a16:creationId xmlns:a16="http://schemas.microsoft.com/office/drawing/2014/main" id="{B4A41307-9997-0144-AC80-F0697D23CE5B}"/>
                  </a:ext>
                </a:extLst>
              </p:cNvPr>
              <p:cNvSpPr/>
              <p:nvPr/>
            </p:nvSpPr>
            <p:spPr bwMode="auto">
              <a:xfrm>
                <a:off x="1577619" y="1686949"/>
                <a:ext cx="958999"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 name="Rectangle 19">
                <a:extLst>
                  <a:ext uri="{FF2B5EF4-FFF2-40B4-BE49-F238E27FC236}">
                    <a16:creationId xmlns:a16="http://schemas.microsoft.com/office/drawing/2014/main" id="{7839471B-A4CB-6241-8009-A13CD54BCF2A}"/>
                  </a:ext>
                </a:extLst>
              </p:cNvPr>
              <p:cNvSpPr/>
              <p:nvPr/>
            </p:nvSpPr>
            <p:spPr bwMode="auto">
              <a:xfrm>
                <a:off x="2404580" y="1686949"/>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A5BAE6D8-2941-5B4E-8568-23A3929A348C}"/>
                  </a:ext>
                </a:extLst>
              </p:cNvPr>
              <p:cNvSpPr/>
              <p:nvPr/>
            </p:nvSpPr>
            <p:spPr bwMode="auto">
              <a:xfrm>
                <a:off x="1515073" y="1696048"/>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2191" name="Straight Connector 21">
                <a:extLst>
                  <a:ext uri="{FF2B5EF4-FFF2-40B4-BE49-F238E27FC236}">
                    <a16:creationId xmlns:a16="http://schemas.microsoft.com/office/drawing/2014/main" id="{78609901-EB1B-7E4B-876D-62259175FDB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2192" name="Straight Connector 22">
                <a:extLst>
                  <a:ext uri="{FF2B5EF4-FFF2-40B4-BE49-F238E27FC236}">
                    <a16:creationId xmlns:a16="http://schemas.microsoft.com/office/drawing/2014/main" id="{3F9DE279-AD16-7C41-857B-E0835739B25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2193" name="Straight Connector 23">
                <a:extLst>
                  <a:ext uri="{FF2B5EF4-FFF2-40B4-BE49-F238E27FC236}">
                    <a16:creationId xmlns:a16="http://schemas.microsoft.com/office/drawing/2014/main" id="{9DAD7226-E281-4C49-85B2-628ECDE0C7E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 name="Straight Connector 13">
              <a:extLst>
                <a:ext uri="{FF2B5EF4-FFF2-40B4-BE49-F238E27FC236}">
                  <a16:creationId xmlns:a16="http://schemas.microsoft.com/office/drawing/2014/main" id="{D033EEBC-4EB0-524E-A615-737B83665715}"/>
                </a:ext>
              </a:extLst>
            </p:cNvPr>
            <p:cNvCxnSpPr/>
            <p:nvPr/>
          </p:nvCxnSpPr>
          <p:spPr bwMode="auto">
            <a:xfrm flipV="1">
              <a:off x="6882585" y="1743762"/>
              <a:ext cx="87060"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5" name="Picture 14">
              <a:extLst>
                <a:ext uri="{FF2B5EF4-FFF2-40B4-BE49-F238E27FC236}">
                  <a16:creationId xmlns:a16="http://schemas.microsoft.com/office/drawing/2014/main" id="{4A80860F-1E4D-4A42-96B0-8C2AD2BEA49F}"/>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6" name="Straight Connector 15">
              <a:extLst>
                <a:ext uri="{FF2B5EF4-FFF2-40B4-BE49-F238E27FC236}">
                  <a16:creationId xmlns:a16="http://schemas.microsoft.com/office/drawing/2014/main" id="{BAD9598C-9C6C-3A44-92E8-FF5FCBAE876A}"/>
                </a:ext>
              </a:extLst>
            </p:cNvPr>
            <p:cNvCxnSpPr/>
            <p:nvPr/>
          </p:nvCxnSpPr>
          <p:spPr bwMode="auto">
            <a:xfrm flipV="1">
              <a:off x="6886163" y="1760429"/>
              <a:ext cx="8348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893198F-3A4C-2B4E-8967-C9A695219FDD}"/>
                </a:ext>
              </a:extLst>
            </p:cNvPr>
            <p:cNvCxnSpPr/>
            <p:nvPr/>
          </p:nvCxnSpPr>
          <p:spPr bwMode="auto">
            <a:xfrm flipH="1" flipV="1">
              <a:off x="6695345" y="1735429"/>
              <a:ext cx="90638" cy="2500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CCE5E8D5-FDAC-4241-886F-65292B8393E5}"/>
                </a:ext>
              </a:extLst>
            </p:cNvPr>
            <p:cNvCxnSpPr/>
            <p:nvPr/>
          </p:nvCxnSpPr>
          <p:spPr bwMode="auto">
            <a:xfrm flipH="1" flipV="1">
              <a:off x="6695345" y="1760429"/>
              <a:ext cx="91831" cy="702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0987DF17-FE26-4545-807D-BE37BB0EE437}"/>
              </a:ext>
            </a:extLst>
          </p:cNvPr>
          <p:cNvGrpSpPr/>
          <p:nvPr/>
        </p:nvGrpSpPr>
        <p:grpSpPr>
          <a:xfrm>
            <a:off x="11051906" y="2536043"/>
            <a:ext cx="69788" cy="265869"/>
            <a:chOff x="6695345" y="1619954"/>
            <a:chExt cx="274320" cy="982134"/>
          </a:xfrm>
          <a:solidFill>
            <a:schemeClr val="accent6">
              <a:lumMod val="60000"/>
              <a:lumOff val="40000"/>
            </a:schemeClr>
          </a:solidFill>
        </p:grpSpPr>
        <p:grpSp>
          <p:nvGrpSpPr>
            <p:cNvPr id="28" name="Group 27">
              <a:extLst>
                <a:ext uri="{FF2B5EF4-FFF2-40B4-BE49-F238E27FC236}">
                  <a16:creationId xmlns:a16="http://schemas.microsoft.com/office/drawing/2014/main" id="{19CABB63-FEBB-524E-88E8-A8B82287F95B}"/>
                </a:ext>
              </a:extLst>
            </p:cNvPr>
            <p:cNvGrpSpPr/>
            <p:nvPr/>
          </p:nvGrpSpPr>
          <p:grpSpPr>
            <a:xfrm>
              <a:off x="6695345" y="1619954"/>
              <a:ext cx="274320" cy="982134"/>
              <a:chOff x="2692399" y="2184397"/>
              <a:chExt cx="274320" cy="982134"/>
            </a:xfrm>
            <a:grpFill/>
          </p:grpSpPr>
          <p:sp>
            <p:nvSpPr>
              <p:cNvPr id="41" name="Oval 40">
                <a:extLst>
                  <a:ext uri="{FF2B5EF4-FFF2-40B4-BE49-F238E27FC236}">
                    <a16:creationId xmlns:a16="http://schemas.microsoft.com/office/drawing/2014/main" id="{F956AB0F-4395-A248-A36D-56A25133130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51E516AE-22E6-2541-A917-ED51231B44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9" name="Group 28">
              <a:extLst>
                <a:ext uri="{FF2B5EF4-FFF2-40B4-BE49-F238E27FC236}">
                  <a16:creationId xmlns:a16="http://schemas.microsoft.com/office/drawing/2014/main" id="{EAC44E82-B503-2C43-8AE8-BF1772CBFCC1}"/>
                </a:ext>
              </a:extLst>
            </p:cNvPr>
            <p:cNvGrpSpPr/>
            <p:nvPr/>
          </p:nvGrpSpPr>
          <p:grpSpPr>
            <a:xfrm>
              <a:off x="6743548" y="1744236"/>
              <a:ext cx="183764" cy="105236"/>
              <a:chOff x="1517980" y="1688757"/>
              <a:chExt cx="1070783" cy="402191"/>
            </a:xfrm>
            <a:grpFill/>
          </p:grpSpPr>
          <p:sp>
            <p:nvSpPr>
              <p:cNvPr id="35" name="Oval 34">
                <a:extLst>
                  <a:ext uri="{FF2B5EF4-FFF2-40B4-BE49-F238E27FC236}">
                    <a16:creationId xmlns:a16="http://schemas.microsoft.com/office/drawing/2014/main" id="{D92F536F-BBF8-984E-B0C3-2C02EB5C64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 name="Rectangle 35">
                <a:extLst>
                  <a:ext uri="{FF2B5EF4-FFF2-40B4-BE49-F238E27FC236}">
                    <a16:creationId xmlns:a16="http://schemas.microsoft.com/office/drawing/2014/main" id="{F7B5BCFB-CE94-954A-8CA1-EECF3F0B481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 name="Rectangle 36">
                <a:extLst>
                  <a:ext uri="{FF2B5EF4-FFF2-40B4-BE49-F238E27FC236}">
                    <a16:creationId xmlns:a16="http://schemas.microsoft.com/office/drawing/2014/main" id="{BE5B4AB2-0B58-FB4A-AE15-960529355C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 name="Straight Connector 37">
                <a:extLst>
                  <a:ext uri="{FF2B5EF4-FFF2-40B4-BE49-F238E27FC236}">
                    <a16:creationId xmlns:a16="http://schemas.microsoft.com/office/drawing/2014/main" id="{91899E46-1DF2-5842-99BD-6208CCB6CD2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8C7184CC-A085-0347-B0E2-4FB8BCE6EA8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78695A66-81EB-1E49-BAA0-83C51018040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 name="Straight Connector 29">
              <a:extLst>
                <a:ext uri="{FF2B5EF4-FFF2-40B4-BE49-F238E27FC236}">
                  <a16:creationId xmlns:a16="http://schemas.microsoft.com/office/drawing/2014/main" id="{10F9658A-5EE8-0247-B4CB-402DA824C4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F285B5B5-67B1-4B47-A7EA-5576B38F72B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8EE8F6CF-2615-994A-B6AF-3D3C34E3102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99304FD7-DEE2-FB46-AA4D-7584E0A8404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43" name="Group 42">
            <a:extLst>
              <a:ext uri="{FF2B5EF4-FFF2-40B4-BE49-F238E27FC236}">
                <a16:creationId xmlns:a16="http://schemas.microsoft.com/office/drawing/2014/main" id="{96096DCC-4A1E-D94F-8D54-B3BAB3D9A7A3}"/>
              </a:ext>
            </a:extLst>
          </p:cNvPr>
          <p:cNvGrpSpPr/>
          <p:nvPr/>
        </p:nvGrpSpPr>
        <p:grpSpPr>
          <a:xfrm>
            <a:off x="11166575" y="2536043"/>
            <a:ext cx="69788" cy="265869"/>
            <a:chOff x="6695345" y="1619954"/>
            <a:chExt cx="274320" cy="982134"/>
          </a:xfrm>
          <a:solidFill>
            <a:schemeClr val="accent6">
              <a:lumMod val="60000"/>
              <a:lumOff val="40000"/>
            </a:schemeClr>
          </a:solidFill>
        </p:grpSpPr>
        <p:grpSp>
          <p:nvGrpSpPr>
            <p:cNvPr id="44" name="Group 43">
              <a:extLst>
                <a:ext uri="{FF2B5EF4-FFF2-40B4-BE49-F238E27FC236}">
                  <a16:creationId xmlns:a16="http://schemas.microsoft.com/office/drawing/2014/main" id="{0533AEEF-11DE-5643-AA2F-5F1AE3FB33FF}"/>
                </a:ext>
              </a:extLst>
            </p:cNvPr>
            <p:cNvGrpSpPr/>
            <p:nvPr/>
          </p:nvGrpSpPr>
          <p:grpSpPr>
            <a:xfrm>
              <a:off x="6695345" y="1619954"/>
              <a:ext cx="274320" cy="982134"/>
              <a:chOff x="2692399" y="2184397"/>
              <a:chExt cx="274320" cy="982134"/>
            </a:xfrm>
            <a:grpFill/>
          </p:grpSpPr>
          <p:sp>
            <p:nvSpPr>
              <p:cNvPr id="56" name="Oval 55">
                <a:extLst>
                  <a:ext uri="{FF2B5EF4-FFF2-40B4-BE49-F238E27FC236}">
                    <a16:creationId xmlns:a16="http://schemas.microsoft.com/office/drawing/2014/main" id="{D4A4FDFA-32B3-8646-A851-031A225E0B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55F3DDA-76E8-064D-886C-F66495CFFE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5" name="Group 44">
              <a:extLst>
                <a:ext uri="{FF2B5EF4-FFF2-40B4-BE49-F238E27FC236}">
                  <a16:creationId xmlns:a16="http://schemas.microsoft.com/office/drawing/2014/main" id="{B1CBE3C4-1C29-DB49-B645-CE6339233657}"/>
                </a:ext>
              </a:extLst>
            </p:cNvPr>
            <p:cNvGrpSpPr/>
            <p:nvPr/>
          </p:nvGrpSpPr>
          <p:grpSpPr>
            <a:xfrm>
              <a:off x="6743548" y="1744236"/>
              <a:ext cx="183764" cy="105236"/>
              <a:chOff x="1517980" y="1688757"/>
              <a:chExt cx="1070783" cy="402191"/>
            </a:xfrm>
            <a:grpFill/>
          </p:grpSpPr>
          <p:sp>
            <p:nvSpPr>
              <p:cNvPr id="50" name="Oval 49">
                <a:extLst>
                  <a:ext uri="{FF2B5EF4-FFF2-40B4-BE49-F238E27FC236}">
                    <a16:creationId xmlns:a16="http://schemas.microsoft.com/office/drawing/2014/main" id="{4B824D78-D834-D64E-B372-CD0E9E9878C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 name="Rectangle 50">
                <a:extLst>
                  <a:ext uri="{FF2B5EF4-FFF2-40B4-BE49-F238E27FC236}">
                    <a16:creationId xmlns:a16="http://schemas.microsoft.com/office/drawing/2014/main" id="{505B791D-3804-BD4F-B40C-B41C70C8765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 name="Rectangle 51">
                <a:extLst>
                  <a:ext uri="{FF2B5EF4-FFF2-40B4-BE49-F238E27FC236}">
                    <a16:creationId xmlns:a16="http://schemas.microsoft.com/office/drawing/2014/main" id="{605B8162-3967-F045-9F44-F5C1220921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3" name="Straight Connector 52">
                <a:extLst>
                  <a:ext uri="{FF2B5EF4-FFF2-40B4-BE49-F238E27FC236}">
                    <a16:creationId xmlns:a16="http://schemas.microsoft.com/office/drawing/2014/main" id="{9B9EFA62-9192-2C44-B4DC-1B459E1D10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00AB7BAD-31A7-7046-865A-B459479C37A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956C65A5-80EE-5A4D-B48C-A4B448AD2F2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6" name="Straight Connector 45">
              <a:extLst>
                <a:ext uri="{FF2B5EF4-FFF2-40B4-BE49-F238E27FC236}">
                  <a16:creationId xmlns:a16="http://schemas.microsoft.com/office/drawing/2014/main" id="{1F123503-6E97-CF49-A0C0-455575B9B55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3823A83D-1FAC-3D4F-8A1F-DBA5E10C93D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CB91CBF0-AFB1-1E45-A9B8-498F5031C65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55921B9C-C1E2-AF46-A622-E76D3D4D10D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58" name="Group 57">
            <a:extLst>
              <a:ext uri="{FF2B5EF4-FFF2-40B4-BE49-F238E27FC236}">
                <a16:creationId xmlns:a16="http://schemas.microsoft.com/office/drawing/2014/main" id="{A637ACB9-8DA0-DA4E-B79C-9DEB28F66320}"/>
              </a:ext>
            </a:extLst>
          </p:cNvPr>
          <p:cNvGrpSpPr/>
          <p:nvPr/>
        </p:nvGrpSpPr>
        <p:grpSpPr>
          <a:xfrm>
            <a:off x="11281243" y="2536043"/>
            <a:ext cx="69788" cy="265869"/>
            <a:chOff x="6695345" y="1619954"/>
            <a:chExt cx="274320" cy="982134"/>
          </a:xfrm>
          <a:solidFill>
            <a:schemeClr val="accent6">
              <a:lumMod val="60000"/>
              <a:lumOff val="40000"/>
            </a:schemeClr>
          </a:solidFill>
        </p:grpSpPr>
        <p:grpSp>
          <p:nvGrpSpPr>
            <p:cNvPr id="59" name="Group 58">
              <a:extLst>
                <a:ext uri="{FF2B5EF4-FFF2-40B4-BE49-F238E27FC236}">
                  <a16:creationId xmlns:a16="http://schemas.microsoft.com/office/drawing/2014/main" id="{3AB67ACA-4221-8549-9BAE-2810E7A916F7}"/>
                </a:ext>
              </a:extLst>
            </p:cNvPr>
            <p:cNvGrpSpPr/>
            <p:nvPr/>
          </p:nvGrpSpPr>
          <p:grpSpPr>
            <a:xfrm>
              <a:off x="6695345" y="1619954"/>
              <a:ext cx="274320" cy="982134"/>
              <a:chOff x="2692399" y="2184397"/>
              <a:chExt cx="274320" cy="982134"/>
            </a:xfrm>
            <a:grpFill/>
          </p:grpSpPr>
          <p:sp>
            <p:nvSpPr>
              <p:cNvPr id="71" name="Oval 70">
                <a:extLst>
                  <a:ext uri="{FF2B5EF4-FFF2-40B4-BE49-F238E27FC236}">
                    <a16:creationId xmlns:a16="http://schemas.microsoft.com/office/drawing/2014/main" id="{AD7A00B3-E2F5-3C4D-858F-40D301580DD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2" name="Rectangle 71">
                <a:extLst>
                  <a:ext uri="{FF2B5EF4-FFF2-40B4-BE49-F238E27FC236}">
                    <a16:creationId xmlns:a16="http://schemas.microsoft.com/office/drawing/2014/main" id="{41C04C2F-47D0-CD49-8ABF-0FC9E9DC66A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60" name="Group 59">
              <a:extLst>
                <a:ext uri="{FF2B5EF4-FFF2-40B4-BE49-F238E27FC236}">
                  <a16:creationId xmlns:a16="http://schemas.microsoft.com/office/drawing/2014/main" id="{48457A2E-706D-064E-B779-C1F5571221A3}"/>
                </a:ext>
              </a:extLst>
            </p:cNvPr>
            <p:cNvGrpSpPr/>
            <p:nvPr/>
          </p:nvGrpSpPr>
          <p:grpSpPr>
            <a:xfrm>
              <a:off x="6743548" y="1744236"/>
              <a:ext cx="183764" cy="105236"/>
              <a:chOff x="1517980" y="1688757"/>
              <a:chExt cx="1070783" cy="402191"/>
            </a:xfrm>
            <a:grpFill/>
          </p:grpSpPr>
          <p:sp>
            <p:nvSpPr>
              <p:cNvPr id="65" name="Oval 64">
                <a:extLst>
                  <a:ext uri="{FF2B5EF4-FFF2-40B4-BE49-F238E27FC236}">
                    <a16:creationId xmlns:a16="http://schemas.microsoft.com/office/drawing/2014/main" id="{10C9C724-06F1-3B43-A4A6-EF1EFE73CA2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 name="Rectangle 65">
                <a:extLst>
                  <a:ext uri="{FF2B5EF4-FFF2-40B4-BE49-F238E27FC236}">
                    <a16:creationId xmlns:a16="http://schemas.microsoft.com/office/drawing/2014/main" id="{5EB6F198-5E05-2742-B8D2-9BE1B67F6D0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 name="Rectangle 66">
                <a:extLst>
                  <a:ext uri="{FF2B5EF4-FFF2-40B4-BE49-F238E27FC236}">
                    <a16:creationId xmlns:a16="http://schemas.microsoft.com/office/drawing/2014/main" id="{FFCB2BB4-B997-E54D-83F5-2CE873ACA3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68" name="Straight Connector 67">
                <a:extLst>
                  <a:ext uri="{FF2B5EF4-FFF2-40B4-BE49-F238E27FC236}">
                    <a16:creationId xmlns:a16="http://schemas.microsoft.com/office/drawing/2014/main" id="{189CDCE2-D1E6-8343-83D7-60FFECA299D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7DDA5BB4-930A-9F46-99B8-DB662DF541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EFA63AA3-E423-574D-86E1-44DEFBD1790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61" name="Straight Connector 60">
              <a:extLst>
                <a:ext uri="{FF2B5EF4-FFF2-40B4-BE49-F238E27FC236}">
                  <a16:creationId xmlns:a16="http://schemas.microsoft.com/office/drawing/2014/main" id="{7583C429-6F22-A04F-A922-6FE9E3107B6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D522CCA9-A06B-144B-81FF-DECCC39CD3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F2FFAF46-CA79-C247-B5D6-3523FE60460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9A19334B-4093-7441-AA6A-D42FE09A2AE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3" name="Group 72">
            <a:extLst>
              <a:ext uri="{FF2B5EF4-FFF2-40B4-BE49-F238E27FC236}">
                <a16:creationId xmlns:a16="http://schemas.microsoft.com/office/drawing/2014/main" id="{FB347766-5135-7144-890C-F49886B45EF1}"/>
              </a:ext>
            </a:extLst>
          </p:cNvPr>
          <p:cNvGrpSpPr/>
          <p:nvPr/>
        </p:nvGrpSpPr>
        <p:grpSpPr>
          <a:xfrm>
            <a:off x="11395911" y="2536043"/>
            <a:ext cx="69788" cy="265869"/>
            <a:chOff x="6695345" y="1619954"/>
            <a:chExt cx="274320" cy="982134"/>
          </a:xfrm>
          <a:solidFill>
            <a:schemeClr val="accent6">
              <a:lumMod val="60000"/>
              <a:lumOff val="40000"/>
            </a:schemeClr>
          </a:solidFill>
        </p:grpSpPr>
        <p:grpSp>
          <p:nvGrpSpPr>
            <p:cNvPr id="74" name="Group 73">
              <a:extLst>
                <a:ext uri="{FF2B5EF4-FFF2-40B4-BE49-F238E27FC236}">
                  <a16:creationId xmlns:a16="http://schemas.microsoft.com/office/drawing/2014/main" id="{A5CB4A08-63D6-9D47-972B-ACFB1864D123}"/>
                </a:ext>
              </a:extLst>
            </p:cNvPr>
            <p:cNvGrpSpPr/>
            <p:nvPr/>
          </p:nvGrpSpPr>
          <p:grpSpPr>
            <a:xfrm>
              <a:off x="6695345" y="1619954"/>
              <a:ext cx="274320" cy="982134"/>
              <a:chOff x="2692399" y="2184397"/>
              <a:chExt cx="274320" cy="982134"/>
            </a:xfrm>
            <a:grpFill/>
          </p:grpSpPr>
          <p:sp>
            <p:nvSpPr>
              <p:cNvPr id="86" name="Oval 85">
                <a:extLst>
                  <a:ext uri="{FF2B5EF4-FFF2-40B4-BE49-F238E27FC236}">
                    <a16:creationId xmlns:a16="http://schemas.microsoft.com/office/drawing/2014/main" id="{3527E9F3-4010-6042-AF8B-C90CBD2025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 name="Rectangle 86">
                <a:extLst>
                  <a:ext uri="{FF2B5EF4-FFF2-40B4-BE49-F238E27FC236}">
                    <a16:creationId xmlns:a16="http://schemas.microsoft.com/office/drawing/2014/main" id="{3F08C9D9-E19D-B148-8D7A-3F13B8860A7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77C07602-403E-E947-880F-B8881B07B281}"/>
                </a:ext>
              </a:extLst>
            </p:cNvPr>
            <p:cNvGrpSpPr/>
            <p:nvPr/>
          </p:nvGrpSpPr>
          <p:grpSpPr>
            <a:xfrm>
              <a:off x="6743548" y="1744236"/>
              <a:ext cx="183764" cy="105236"/>
              <a:chOff x="1517980" y="1688757"/>
              <a:chExt cx="1070783" cy="402191"/>
            </a:xfrm>
            <a:grpFill/>
          </p:grpSpPr>
          <p:sp>
            <p:nvSpPr>
              <p:cNvPr id="80" name="Oval 79">
                <a:extLst>
                  <a:ext uri="{FF2B5EF4-FFF2-40B4-BE49-F238E27FC236}">
                    <a16:creationId xmlns:a16="http://schemas.microsoft.com/office/drawing/2014/main" id="{CAE75A2F-796B-ED4B-B2F8-B2BAEE38283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 name="Rectangle 80">
                <a:extLst>
                  <a:ext uri="{FF2B5EF4-FFF2-40B4-BE49-F238E27FC236}">
                    <a16:creationId xmlns:a16="http://schemas.microsoft.com/office/drawing/2014/main" id="{795B0135-DBBC-8B4A-A1A4-A53A7045D9D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 name="Rectangle 81">
                <a:extLst>
                  <a:ext uri="{FF2B5EF4-FFF2-40B4-BE49-F238E27FC236}">
                    <a16:creationId xmlns:a16="http://schemas.microsoft.com/office/drawing/2014/main" id="{70D4C3DD-9374-474D-AA4D-442F8E881FD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3" name="Straight Connector 82">
                <a:extLst>
                  <a:ext uri="{FF2B5EF4-FFF2-40B4-BE49-F238E27FC236}">
                    <a16:creationId xmlns:a16="http://schemas.microsoft.com/office/drawing/2014/main" id="{E9E05C3C-046C-8143-8FAB-7325AE696E9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CEE999E2-749C-C848-9237-FEBEC59E4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F9E2D0C1-90AC-9740-9951-C8C6E799B3F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76" name="Straight Connector 75">
              <a:extLst>
                <a:ext uri="{FF2B5EF4-FFF2-40B4-BE49-F238E27FC236}">
                  <a16:creationId xmlns:a16="http://schemas.microsoft.com/office/drawing/2014/main" id="{44CF1A09-47C5-C842-B87B-42260AB5ED6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DE0865B4-7871-1D49-81F6-6BA8F6D0C58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B754019C-5D7F-8547-881D-697C42A9297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2DC69E74-09FD-F342-8238-624772FD32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8" name="Group 87">
            <a:extLst>
              <a:ext uri="{FF2B5EF4-FFF2-40B4-BE49-F238E27FC236}">
                <a16:creationId xmlns:a16="http://schemas.microsoft.com/office/drawing/2014/main" id="{B3584315-F83A-BA4D-9926-C5BAD68028AA}"/>
              </a:ext>
            </a:extLst>
          </p:cNvPr>
          <p:cNvGrpSpPr/>
          <p:nvPr/>
        </p:nvGrpSpPr>
        <p:grpSpPr>
          <a:xfrm>
            <a:off x="11510579" y="2536043"/>
            <a:ext cx="69788" cy="265869"/>
            <a:chOff x="6695345" y="1619954"/>
            <a:chExt cx="274320" cy="982134"/>
          </a:xfrm>
          <a:solidFill>
            <a:schemeClr val="accent6">
              <a:lumMod val="60000"/>
              <a:lumOff val="40000"/>
            </a:schemeClr>
          </a:solidFill>
        </p:grpSpPr>
        <p:grpSp>
          <p:nvGrpSpPr>
            <p:cNvPr id="89" name="Group 88">
              <a:extLst>
                <a:ext uri="{FF2B5EF4-FFF2-40B4-BE49-F238E27FC236}">
                  <a16:creationId xmlns:a16="http://schemas.microsoft.com/office/drawing/2014/main" id="{03E58666-D6DF-4642-A845-25CCB6089CF1}"/>
                </a:ext>
              </a:extLst>
            </p:cNvPr>
            <p:cNvGrpSpPr/>
            <p:nvPr/>
          </p:nvGrpSpPr>
          <p:grpSpPr>
            <a:xfrm>
              <a:off x="6695345" y="1619954"/>
              <a:ext cx="274320" cy="982134"/>
              <a:chOff x="2692399" y="2184397"/>
              <a:chExt cx="274320" cy="982134"/>
            </a:xfrm>
            <a:grpFill/>
          </p:grpSpPr>
          <p:sp>
            <p:nvSpPr>
              <p:cNvPr id="101" name="Oval 100">
                <a:extLst>
                  <a:ext uri="{FF2B5EF4-FFF2-40B4-BE49-F238E27FC236}">
                    <a16:creationId xmlns:a16="http://schemas.microsoft.com/office/drawing/2014/main" id="{7373C72C-B60A-B548-BA1E-C3D48BD8A5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 name="Rectangle 101">
                <a:extLst>
                  <a:ext uri="{FF2B5EF4-FFF2-40B4-BE49-F238E27FC236}">
                    <a16:creationId xmlns:a16="http://schemas.microsoft.com/office/drawing/2014/main" id="{C75C03E7-3C22-1641-BB35-428403B579F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 name="Group 89">
              <a:extLst>
                <a:ext uri="{FF2B5EF4-FFF2-40B4-BE49-F238E27FC236}">
                  <a16:creationId xmlns:a16="http://schemas.microsoft.com/office/drawing/2014/main" id="{A7482651-DC33-C142-8836-889490779124}"/>
                </a:ext>
              </a:extLst>
            </p:cNvPr>
            <p:cNvGrpSpPr/>
            <p:nvPr/>
          </p:nvGrpSpPr>
          <p:grpSpPr>
            <a:xfrm>
              <a:off x="6743548" y="1744236"/>
              <a:ext cx="183764" cy="105236"/>
              <a:chOff x="1517980" y="1688757"/>
              <a:chExt cx="1070783" cy="402191"/>
            </a:xfrm>
            <a:grpFill/>
          </p:grpSpPr>
          <p:sp>
            <p:nvSpPr>
              <p:cNvPr id="95" name="Oval 94">
                <a:extLst>
                  <a:ext uri="{FF2B5EF4-FFF2-40B4-BE49-F238E27FC236}">
                    <a16:creationId xmlns:a16="http://schemas.microsoft.com/office/drawing/2014/main" id="{8B36DCEF-D856-1D4F-B25A-05B53F30CAA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 name="Rectangle 95">
                <a:extLst>
                  <a:ext uri="{FF2B5EF4-FFF2-40B4-BE49-F238E27FC236}">
                    <a16:creationId xmlns:a16="http://schemas.microsoft.com/office/drawing/2014/main" id="{ACEEB053-96C2-4143-A5C1-5F30078968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 name="Rectangle 96">
                <a:extLst>
                  <a:ext uri="{FF2B5EF4-FFF2-40B4-BE49-F238E27FC236}">
                    <a16:creationId xmlns:a16="http://schemas.microsoft.com/office/drawing/2014/main" id="{3D81DFFB-6C56-E64F-91B0-033C31D3B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 name="Straight Connector 97">
                <a:extLst>
                  <a:ext uri="{FF2B5EF4-FFF2-40B4-BE49-F238E27FC236}">
                    <a16:creationId xmlns:a16="http://schemas.microsoft.com/office/drawing/2014/main" id="{CA29E0CA-36AE-2747-A5A0-97369AF81A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73FF49E4-9937-B94D-AC4C-7F0223BC27A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D6AC204D-43D0-EC4A-9D62-5B8C5DA4CD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 name="Straight Connector 90">
              <a:extLst>
                <a:ext uri="{FF2B5EF4-FFF2-40B4-BE49-F238E27FC236}">
                  <a16:creationId xmlns:a16="http://schemas.microsoft.com/office/drawing/2014/main" id="{90C58F8F-F31D-094D-90C5-8169AD5E88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0936AB50-391B-474F-941D-798B2647B2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33FBF1A1-4CED-CB4D-A5CD-9E0A43CF9DD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E1437CD7-B041-9F45-8B65-6DB87C47A7B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03" name="Group 102">
            <a:extLst>
              <a:ext uri="{FF2B5EF4-FFF2-40B4-BE49-F238E27FC236}">
                <a16:creationId xmlns:a16="http://schemas.microsoft.com/office/drawing/2014/main" id="{BCB65FB1-CF95-424D-8434-66348FD97414}"/>
              </a:ext>
            </a:extLst>
          </p:cNvPr>
          <p:cNvGrpSpPr/>
          <p:nvPr/>
        </p:nvGrpSpPr>
        <p:grpSpPr>
          <a:xfrm>
            <a:off x="11042486" y="2837317"/>
            <a:ext cx="69788" cy="265869"/>
            <a:chOff x="6695345" y="1619954"/>
            <a:chExt cx="274320" cy="982134"/>
          </a:xfrm>
          <a:solidFill>
            <a:schemeClr val="accent6">
              <a:lumMod val="60000"/>
              <a:lumOff val="40000"/>
            </a:schemeClr>
          </a:solidFill>
        </p:grpSpPr>
        <p:grpSp>
          <p:nvGrpSpPr>
            <p:cNvPr id="104" name="Group 103">
              <a:extLst>
                <a:ext uri="{FF2B5EF4-FFF2-40B4-BE49-F238E27FC236}">
                  <a16:creationId xmlns:a16="http://schemas.microsoft.com/office/drawing/2014/main" id="{402D4660-3332-6E42-81D2-999BABED3DDC}"/>
                </a:ext>
              </a:extLst>
            </p:cNvPr>
            <p:cNvGrpSpPr/>
            <p:nvPr/>
          </p:nvGrpSpPr>
          <p:grpSpPr>
            <a:xfrm>
              <a:off x="6695345" y="1619954"/>
              <a:ext cx="274320" cy="982134"/>
              <a:chOff x="2692399" y="2184397"/>
              <a:chExt cx="274320" cy="982134"/>
            </a:xfrm>
            <a:grpFill/>
          </p:grpSpPr>
          <p:sp>
            <p:nvSpPr>
              <p:cNvPr id="116" name="Oval 115">
                <a:extLst>
                  <a:ext uri="{FF2B5EF4-FFF2-40B4-BE49-F238E27FC236}">
                    <a16:creationId xmlns:a16="http://schemas.microsoft.com/office/drawing/2014/main" id="{5DA5FD96-365F-8B4B-9D5B-BC52B54A494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7" name="Rectangle 116">
                <a:extLst>
                  <a:ext uri="{FF2B5EF4-FFF2-40B4-BE49-F238E27FC236}">
                    <a16:creationId xmlns:a16="http://schemas.microsoft.com/office/drawing/2014/main" id="{717CE1E7-D291-5941-A974-1752E79785F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 name="Group 104">
              <a:extLst>
                <a:ext uri="{FF2B5EF4-FFF2-40B4-BE49-F238E27FC236}">
                  <a16:creationId xmlns:a16="http://schemas.microsoft.com/office/drawing/2014/main" id="{BE2AAEE3-7A00-BE4D-94C1-6A8C7FA04D2F}"/>
                </a:ext>
              </a:extLst>
            </p:cNvPr>
            <p:cNvGrpSpPr/>
            <p:nvPr/>
          </p:nvGrpSpPr>
          <p:grpSpPr>
            <a:xfrm>
              <a:off x="6743548" y="1744236"/>
              <a:ext cx="183764" cy="105236"/>
              <a:chOff x="1517980" y="1688757"/>
              <a:chExt cx="1070783" cy="402191"/>
            </a:xfrm>
            <a:grpFill/>
          </p:grpSpPr>
          <p:sp>
            <p:nvSpPr>
              <p:cNvPr id="110" name="Oval 109">
                <a:extLst>
                  <a:ext uri="{FF2B5EF4-FFF2-40B4-BE49-F238E27FC236}">
                    <a16:creationId xmlns:a16="http://schemas.microsoft.com/office/drawing/2014/main" id="{D2B9E0FA-3F73-6B43-939B-63DD97C4BE1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 name="Rectangle 110">
                <a:extLst>
                  <a:ext uri="{FF2B5EF4-FFF2-40B4-BE49-F238E27FC236}">
                    <a16:creationId xmlns:a16="http://schemas.microsoft.com/office/drawing/2014/main" id="{2ED02FDF-EA02-744B-B648-97759ADE6B9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 name="Rectangle 111">
                <a:extLst>
                  <a:ext uri="{FF2B5EF4-FFF2-40B4-BE49-F238E27FC236}">
                    <a16:creationId xmlns:a16="http://schemas.microsoft.com/office/drawing/2014/main" id="{99D3E4A7-2643-EA48-A63D-51F145C9FE7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 name="Straight Connector 112">
                <a:extLst>
                  <a:ext uri="{FF2B5EF4-FFF2-40B4-BE49-F238E27FC236}">
                    <a16:creationId xmlns:a16="http://schemas.microsoft.com/office/drawing/2014/main" id="{3EE023C6-72E4-B24E-A5D5-955B31114F6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E10D0A72-1993-634E-9C22-B89E3AD4A79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766E4F2F-C2DF-5942-BE4A-D833A790F1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6" name="Straight Connector 105">
              <a:extLst>
                <a:ext uri="{FF2B5EF4-FFF2-40B4-BE49-F238E27FC236}">
                  <a16:creationId xmlns:a16="http://schemas.microsoft.com/office/drawing/2014/main" id="{38F25464-4E48-414A-9885-8717CC24DF6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C046244D-8FEB-394A-9F38-0735E97E47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B15A8DC6-834A-AB4D-8111-CAFAB9B6F20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443E6883-4F51-1D4C-B9FA-1884143DF9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 name="Group 117">
            <a:extLst>
              <a:ext uri="{FF2B5EF4-FFF2-40B4-BE49-F238E27FC236}">
                <a16:creationId xmlns:a16="http://schemas.microsoft.com/office/drawing/2014/main" id="{3C11FACB-F469-C848-991B-6EAB3EAC1DAD}"/>
              </a:ext>
            </a:extLst>
          </p:cNvPr>
          <p:cNvGrpSpPr/>
          <p:nvPr/>
        </p:nvGrpSpPr>
        <p:grpSpPr>
          <a:xfrm>
            <a:off x="11157154" y="2837317"/>
            <a:ext cx="69788" cy="265869"/>
            <a:chOff x="6695345" y="1619954"/>
            <a:chExt cx="274320" cy="982134"/>
          </a:xfrm>
          <a:solidFill>
            <a:schemeClr val="accent6">
              <a:lumMod val="60000"/>
              <a:lumOff val="40000"/>
            </a:schemeClr>
          </a:solidFill>
        </p:grpSpPr>
        <p:grpSp>
          <p:nvGrpSpPr>
            <p:cNvPr id="119" name="Group 118">
              <a:extLst>
                <a:ext uri="{FF2B5EF4-FFF2-40B4-BE49-F238E27FC236}">
                  <a16:creationId xmlns:a16="http://schemas.microsoft.com/office/drawing/2014/main" id="{4E1C720F-F501-B44A-8C2A-92BDD0629CFD}"/>
                </a:ext>
              </a:extLst>
            </p:cNvPr>
            <p:cNvGrpSpPr/>
            <p:nvPr/>
          </p:nvGrpSpPr>
          <p:grpSpPr>
            <a:xfrm>
              <a:off x="6695345" y="1619954"/>
              <a:ext cx="274320" cy="982134"/>
              <a:chOff x="2692399" y="2184397"/>
              <a:chExt cx="274320" cy="982134"/>
            </a:xfrm>
            <a:grpFill/>
          </p:grpSpPr>
          <p:sp>
            <p:nvSpPr>
              <p:cNvPr id="131" name="Oval 130">
                <a:extLst>
                  <a:ext uri="{FF2B5EF4-FFF2-40B4-BE49-F238E27FC236}">
                    <a16:creationId xmlns:a16="http://schemas.microsoft.com/office/drawing/2014/main" id="{183EC00E-001A-734F-B74F-FB8DAC79E0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 name="Rectangle 131">
                <a:extLst>
                  <a:ext uri="{FF2B5EF4-FFF2-40B4-BE49-F238E27FC236}">
                    <a16:creationId xmlns:a16="http://schemas.microsoft.com/office/drawing/2014/main" id="{E39DA7FF-FA2F-CC44-A9D5-5FF0728F37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0" name="Group 119">
              <a:extLst>
                <a:ext uri="{FF2B5EF4-FFF2-40B4-BE49-F238E27FC236}">
                  <a16:creationId xmlns:a16="http://schemas.microsoft.com/office/drawing/2014/main" id="{E82EDB02-558C-AE42-AEE3-B74CECFD6F5C}"/>
                </a:ext>
              </a:extLst>
            </p:cNvPr>
            <p:cNvGrpSpPr/>
            <p:nvPr/>
          </p:nvGrpSpPr>
          <p:grpSpPr>
            <a:xfrm>
              <a:off x="6743548" y="1744236"/>
              <a:ext cx="183764" cy="105236"/>
              <a:chOff x="1517980" y="1688757"/>
              <a:chExt cx="1070783" cy="402191"/>
            </a:xfrm>
            <a:grpFill/>
          </p:grpSpPr>
          <p:sp>
            <p:nvSpPr>
              <p:cNvPr id="125" name="Oval 124">
                <a:extLst>
                  <a:ext uri="{FF2B5EF4-FFF2-40B4-BE49-F238E27FC236}">
                    <a16:creationId xmlns:a16="http://schemas.microsoft.com/office/drawing/2014/main" id="{DF882BD2-2586-F645-9C04-3FD2032B70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 name="Rectangle 125">
                <a:extLst>
                  <a:ext uri="{FF2B5EF4-FFF2-40B4-BE49-F238E27FC236}">
                    <a16:creationId xmlns:a16="http://schemas.microsoft.com/office/drawing/2014/main" id="{27E972D0-8646-7C4D-9358-72450C3F9EE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 name="Rectangle 126">
                <a:extLst>
                  <a:ext uri="{FF2B5EF4-FFF2-40B4-BE49-F238E27FC236}">
                    <a16:creationId xmlns:a16="http://schemas.microsoft.com/office/drawing/2014/main" id="{0BBD3B9B-76C9-6E48-96F9-0B352CD4C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 name="Straight Connector 127">
                <a:extLst>
                  <a:ext uri="{FF2B5EF4-FFF2-40B4-BE49-F238E27FC236}">
                    <a16:creationId xmlns:a16="http://schemas.microsoft.com/office/drawing/2014/main" id="{44A3363C-3F2F-DE49-81CF-92E306ABBEF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2BB5894D-839C-084F-BC9D-9B866ECFA7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7B02B697-0AC8-8D4B-AFD1-F0B32B7B82B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 name="Straight Connector 120">
              <a:extLst>
                <a:ext uri="{FF2B5EF4-FFF2-40B4-BE49-F238E27FC236}">
                  <a16:creationId xmlns:a16="http://schemas.microsoft.com/office/drawing/2014/main" id="{0046FE9F-2F9F-A049-BFA1-CEEB7EB749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39BA7E8E-5554-824C-8681-6A5F236F051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850405F9-0B6F-BA4C-9BFC-F0D1983D1B2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2ABC54B1-39A2-9444-BD34-C984530EB1E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33" name="Group 132">
            <a:extLst>
              <a:ext uri="{FF2B5EF4-FFF2-40B4-BE49-F238E27FC236}">
                <a16:creationId xmlns:a16="http://schemas.microsoft.com/office/drawing/2014/main" id="{67BE6284-6BF1-A04B-9A3D-69FB97662892}"/>
              </a:ext>
            </a:extLst>
          </p:cNvPr>
          <p:cNvGrpSpPr/>
          <p:nvPr/>
        </p:nvGrpSpPr>
        <p:grpSpPr>
          <a:xfrm>
            <a:off x="11271823" y="2837317"/>
            <a:ext cx="69788" cy="265869"/>
            <a:chOff x="6695345" y="1619954"/>
            <a:chExt cx="274320" cy="982134"/>
          </a:xfrm>
          <a:solidFill>
            <a:schemeClr val="accent6">
              <a:lumMod val="60000"/>
              <a:lumOff val="40000"/>
            </a:schemeClr>
          </a:solidFill>
        </p:grpSpPr>
        <p:grpSp>
          <p:nvGrpSpPr>
            <p:cNvPr id="134" name="Group 133">
              <a:extLst>
                <a:ext uri="{FF2B5EF4-FFF2-40B4-BE49-F238E27FC236}">
                  <a16:creationId xmlns:a16="http://schemas.microsoft.com/office/drawing/2014/main" id="{F3D7A9F3-055F-1646-A643-9BF0859A8271}"/>
                </a:ext>
              </a:extLst>
            </p:cNvPr>
            <p:cNvGrpSpPr/>
            <p:nvPr/>
          </p:nvGrpSpPr>
          <p:grpSpPr>
            <a:xfrm>
              <a:off x="6695345" y="1619954"/>
              <a:ext cx="274320" cy="982134"/>
              <a:chOff x="2692399" y="2184397"/>
              <a:chExt cx="274320" cy="982134"/>
            </a:xfrm>
            <a:grpFill/>
          </p:grpSpPr>
          <p:sp>
            <p:nvSpPr>
              <p:cNvPr id="146" name="Oval 145">
                <a:extLst>
                  <a:ext uri="{FF2B5EF4-FFF2-40B4-BE49-F238E27FC236}">
                    <a16:creationId xmlns:a16="http://schemas.microsoft.com/office/drawing/2014/main" id="{32F977B6-FFB7-F749-A26D-E00BD2575E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05BE3BCE-E478-A545-A20E-3F70157813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 name="Group 134">
              <a:extLst>
                <a:ext uri="{FF2B5EF4-FFF2-40B4-BE49-F238E27FC236}">
                  <a16:creationId xmlns:a16="http://schemas.microsoft.com/office/drawing/2014/main" id="{57EF3D97-16C4-F149-99F1-10A4D32A3EC5}"/>
                </a:ext>
              </a:extLst>
            </p:cNvPr>
            <p:cNvGrpSpPr/>
            <p:nvPr/>
          </p:nvGrpSpPr>
          <p:grpSpPr>
            <a:xfrm>
              <a:off x="6743548" y="1744236"/>
              <a:ext cx="183764" cy="105236"/>
              <a:chOff x="1517980" y="1688757"/>
              <a:chExt cx="1070783" cy="402191"/>
            </a:xfrm>
            <a:grpFill/>
          </p:grpSpPr>
          <p:sp>
            <p:nvSpPr>
              <p:cNvPr id="140" name="Oval 139">
                <a:extLst>
                  <a:ext uri="{FF2B5EF4-FFF2-40B4-BE49-F238E27FC236}">
                    <a16:creationId xmlns:a16="http://schemas.microsoft.com/office/drawing/2014/main" id="{4A35EF85-6ABC-D243-8211-4436A56AF53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 name="Rectangle 140">
                <a:extLst>
                  <a:ext uri="{FF2B5EF4-FFF2-40B4-BE49-F238E27FC236}">
                    <a16:creationId xmlns:a16="http://schemas.microsoft.com/office/drawing/2014/main" id="{C6A3350E-5573-9C44-8915-5CC94CF263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 name="Rectangle 141">
                <a:extLst>
                  <a:ext uri="{FF2B5EF4-FFF2-40B4-BE49-F238E27FC236}">
                    <a16:creationId xmlns:a16="http://schemas.microsoft.com/office/drawing/2014/main" id="{CA0E96DA-C65C-1042-ABB1-5DFF1716EFA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3" name="Straight Connector 142">
                <a:extLst>
                  <a:ext uri="{FF2B5EF4-FFF2-40B4-BE49-F238E27FC236}">
                    <a16:creationId xmlns:a16="http://schemas.microsoft.com/office/drawing/2014/main" id="{6BCBFAA1-6D1D-504A-9D67-7ABDA78D998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C68B2251-16F0-E84B-B70B-D667F1FB2DA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4DFB81E4-4387-1147-ACA3-B43BF9901D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 name="Straight Connector 135">
              <a:extLst>
                <a:ext uri="{FF2B5EF4-FFF2-40B4-BE49-F238E27FC236}">
                  <a16:creationId xmlns:a16="http://schemas.microsoft.com/office/drawing/2014/main" id="{4DDFF8A4-F724-004F-BC5A-ABF3A61C89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E4A4ED00-F006-C44C-B932-01B3AE9CA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61AC8C09-2579-1E4D-8443-D62723F4F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EF416E47-C8A5-BC43-A545-25D81E28B8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48" name="Group 147">
            <a:extLst>
              <a:ext uri="{FF2B5EF4-FFF2-40B4-BE49-F238E27FC236}">
                <a16:creationId xmlns:a16="http://schemas.microsoft.com/office/drawing/2014/main" id="{C24568DB-28AB-4F40-9AE4-6A0A9142DE8F}"/>
              </a:ext>
            </a:extLst>
          </p:cNvPr>
          <p:cNvGrpSpPr/>
          <p:nvPr/>
        </p:nvGrpSpPr>
        <p:grpSpPr>
          <a:xfrm>
            <a:off x="11386491" y="2837317"/>
            <a:ext cx="69788" cy="265869"/>
            <a:chOff x="6695345" y="1619954"/>
            <a:chExt cx="274320" cy="982134"/>
          </a:xfrm>
          <a:solidFill>
            <a:schemeClr val="accent6">
              <a:lumMod val="60000"/>
              <a:lumOff val="40000"/>
            </a:schemeClr>
          </a:solidFill>
        </p:grpSpPr>
        <p:grpSp>
          <p:nvGrpSpPr>
            <p:cNvPr id="149" name="Group 148">
              <a:extLst>
                <a:ext uri="{FF2B5EF4-FFF2-40B4-BE49-F238E27FC236}">
                  <a16:creationId xmlns:a16="http://schemas.microsoft.com/office/drawing/2014/main" id="{3ED9BA97-2B96-5B48-A14B-B582AC8D294C}"/>
                </a:ext>
              </a:extLst>
            </p:cNvPr>
            <p:cNvGrpSpPr/>
            <p:nvPr/>
          </p:nvGrpSpPr>
          <p:grpSpPr>
            <a:xfrm>
              <a:off x="6695345" y="1619954"/>
              <a:ext cx="274320" cy="982134"/>
              <a:chOff x="2692399" y="2184397"/>
              <a:chExt cx="274320" cy="982134"/>
            </a:xfrm>
            <a:grpFill/>
          </p:grpSpPr>
          <p:sp>
            <p:nvSpPr>
              <p:cNvPr id="161" name="Oval 160">
                <a:extLst>
                  <a:ext uri="{FF2B5EF4-FFF2-40B4-BE49-F238E27FC236}">
                    <a16:creationId xmlns:a16="http://schemas.microsoft.com/office/drawing/2014/main" id="{AB60D36B-9E5D-8545-B0C6-2860363276B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 name="Rectangle 161">
                <a:extLst>
                  <a:ext uri="{FF2B5EF4-FFF2-40B4-BE49-F238E27FC236}">
                    <a16:creationId xmlns:a16="http://schemas.microsoft.com/office/drawing/2014/main" id="{B058F3D1-4736-4648-81AF-AABE01C302B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 name="Group 149">
              <a:extLst>
                <a:ext uri="{FF2B5EF4-FFF2-40B4-BE49-F238E27FC236}">
                  <a16:creationId xmlns:a16="http://schemas.microsoft.com/office/drawing/2014/main" id="{4F8508F4-3A07-4A49-944B-639F749858DE}"/>
                </a:ext>
              </a:extLst>
            </p:cNvPr>
            <p:cNvGrpSpPr/>
            <p:nvPr/>
          </p:nvGrpSpPr>
          <p:grpSpPr>
            <a:xfrm>
              <a:off x="6743548" y="1744236"/>
              <a:ext cx="183764" cy="105236"/>
              <a:chOff x="1517980" y="1688757"/>
              <a:chExt cx="1070783" cy="402191"/>
            </a:xfrm>
            <a:grpFill/>
          </p:grpSpPr>
          <p:sp>
            <p:nvSpPr>
              <p:cNvPr id="155" name="Oval 154">
                <a:extLst>
                  <a:ext uri="{FF2B5EF4-FFF2-40B4-BE49-F238E27FC236}">
                    <a16:creationId xmlns:a16="http://schemas.microsoft.com/office/drawing/2014/main" id="{13A0C4A3-998D-8949-A2BE-934C6717AC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 name="Rectangle 155">
                <a:extLst>
                  <a:ext uri="{FF2B5EF4-FFF2-40B4-BE49-F238E27FC236}">
                    <a16:creationId xmlns:a16="http://schemas.microsoft.com/office/drawing/2014/main" id="{8864BAB8-055F-DA46-8B7D-29031EFAB3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 name="Rectangle 156">
                <a:extLst>
                  <a:ext uri="{FF2B5EF4-FFF2-40B4-BE49-F238E27FC236}">
                    <a16:creationId xmlns:a16="http://schemas.microsoft.com/office/drawing/2014/main" id="{6F17CB1B-6049-AD47-A0D5-F328982DAE8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 name="Straight Connector 157">
                <a:extLst>
                  <a:ext uri="{FF2B5EF4-FFF2-40B4-BE49-F238E27FC236}">
                    <a16:creationId xmlns:a16="http://schemas.microsoft.com/office/drawing/2014/main" id="{FEDF7F5A-5535-A84C-9B65-1B38794FA8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D08811E1-88B6-AF45-9ECF-4C980A72829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344D1AD-02EC-E344-BB82-1A32AE79E1C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 name="Straight Connector 150">
              <a:extLst>
                <a:ext uri="{FF2B5EF4-FFF2-40B4-BE49-F238E27FC236}">
                  <a16:creationId xmlns:a16="http://schemas.microsoft.com/office/drawing/2014/main" id="{4ED494C7-8754-E346-8B30-30AD0F039C9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BB18DF03-0310-4946-93CB-6B969C6A329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7101746C-A0D3-C24D-B66F-8B632F849E7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7250A086-6C57-B44B-95D8-3EEFF568C52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63" name="Group 162">
            <a:extLst>
              <a:ext uri="{FF2B5EF4-FFF2-40B4-BE49-F238E27FC236}">
                <a16:creationId xmlns:a16="http://schemas.microsoft.com/office/drawing/2014/main" id="{2168341D-8A54-0449-944B-5EB92DFBDB55}"/>
              </a:ext>
            </a:extLst>
          </p:cNvPr>
          <p:cNvGrpSpPr/>
          <p:nvPr/>
        </p:nvGrpSpPr>
        <p:grpSpPr>
          <a:xfrm>
            <a:off x="11501159" y="2837317"/>
            <a:ext cx="69788" cy="265869"/>
            <a:chOff x="6695345" y="1619954"/>
            <a:chExt cx="274320" cy="982134"/>
          </a:xfrm>
          <a:solidFill>
            <a:schemeClr val="accent6">
              <a:lumMod val="60000"/>
              <a:lumOff val="40000"/>
            </a:schemeClr>
          </a:solidFill>
        </p:grpSpPr>
        <p:grpSp>
          <p:nvGrpSpPr>
            <p:cNvPr id="164" name="Group 163">
              <a:extLst>
                <a:ext uri="{FF2B5EF4-FFF2-40B4-BE49-F238E27FC236}">
                  <a16:creationId xmlns:a16="http://schemas.microsoft.com/office/drawing/2014/main" id="{F4611E32-7450-CB46-9301-DA3443B84161}"/>
                </a:ext>
              </a:extLst>
            </p:cNvPr>
            <p:cNvGrpSpPr/>
            <p:nvPr/>
          </p:nvGrpSpPr>
          <p:grpSpPr>
            <a:xfrm>
              <a:off x="6695345" y="1619954"/>
              <a:ext cx="274320" cy="982134"/>
              <a:chOff x="2692399" y="2184397"/>
              <a:chExt cx="274320" cy="982134"/>
            </a:xfrm>
            <a:grpFill/>
          </p:grpSpPr>
          <p:sp>
            <p:nvSpPr>
              <p:cNvPr id="176" name="Oval 175">
                <a:extLst>
                  <a:ext uri="{FF2B5EF4-FFF2-40B4-BE49-F238E27FC236}">
                    <a16:creationId xmlns:a16="http://schemas.microsoft.com/office/drawing/2014/main" id="{250AE9E7-5B75-EE47-95F7-A6C56E1E6D3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 name="Rectangle 176">
                <a:extLst>
                  <a:ext uri="{FF2B5EF4-FFF2-40B4-BE49-F238E27FC236}">
                    <a16:creationId xmlns:a16="http://schemas.microsoft.com/office/drawing/2014/main" id="{71F0926B-E24B-3A49-B7E1-3AF486A34ED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 name="Group 164">
              <a:extLst>
                <a:ext uri="{FF2B5EF4-FFF2-40B4-BE49-F238E27FC236}">
                  <a16:creationId xmlns:a16="http://schemas.microsoft.com/office/drawing/2014/main" id="{A3180A21-F570-5D45-B8C2-233BE0414B00}"/>
                </a:ext>
              </a:extLst>
            </p:cNvPr>
            <p:cNvGrpSpPr/>
            <p:nvPr/>
          </p:nvGrpSpPr>
          <p:grpSpPr>
            <a:xfrm>
              <a:off x="6743548" y="1744236"/>
              <a:ext cx="183764" cy="105236"/>
              <a:chOff x="1517980" y="1688757"/>
              <a:chExt cx="1070783" cy="402191"/>
            </a:xfrm>
            <a:grpFill/>
          </p:grpSpPr>
          <p:sp>
            <p:nvSpPr>
              <p:cNvPr id="170" name="Oval 169">
                <a:extLst>
                  <a:ext uri="{FF2B5EF4-FFF2-40B4-BE49-F238E27FC236}">
                    <a16:creationId xmlns:a16="http://schemas.microsoft.com/office/drawing/2014/main" id="{80B0BB75-8321-7349-AA8C-1C9E0CC25EF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Rectangle 170">
                <a:extLst>
                  <a:ext uri="{FF2B5EF4-FFF2-40B4-BE49-F238E27FC236}">
                    <a16:creationId xmlns:a16="http://schemas.microsoft.com/office/drawing/2014/main" id="{F3851564-BDA0-8045-B2F1-59EA1FEF57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 name="Rectangle 171">
                <a:extLst>
                  <a:ext uri="{FF2B5EF4-FFF2-40B4-BE49-F238E27FC236}">
                    <a16:creationId xmlns:a16="http://schemas.microsoft.com/office/drawing/2014/main" id="{432603DC-0B8E-534B-AC03-0A0F013E66D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 name="Straight Connector 172">
                <a:extLst>
                  <a:ext uri="{FF2B5EF4-FFF2-40B4-BE49-F238E27FC236}">
                    <a16:creationId xmlns:a16="http://schemas.microsoft.com/office/drawing/2014/main" id="{25CE934B-44C3-9C4E-869D-FF385BE5D3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D69E4A66-6064-A24D-B58A-392B032E675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41021733-B914-5743-85BE-6A582DABA1F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6" name="Straight Connector 165">
              <a:extLst>
                <a:ext uri="{FF2B5EF4-FFF2-40B4-BE49-F238E27FC236}">
                  <a16:creationId xmlns:a16="http://schemas.microsoft.com/office/drawing/2014/main" id="{23C7840E-3422-0444-A541-D58CCD25C3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89AD2B65-99A4-544E-BCA4-8F3BA5F9982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76EB7809-D4C7-DE49-95AC-6E8ADE071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068D9063-6350-F247-AF0F-5710B6EF51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78" name="Group 177">
            <a:extLst>
              <a:ext uri="{FF2B5EF4-FFF2-40B4-BE49-F238E27FC236}">
                <a16:creationId xmlns:a16="http://schemas.microsoft.com/office/drawing/2014/main" id="{7826563B-A631-2B4E-8D0E-250A3B69E7A2}"/>
              </a:ext>
            </a:extLst>
          </p:cNvPr>
          <p:cNvGrpSpPr/>
          <p:nvPr/>
        </p:nvGrpSpPr>
        <p:grpSpPr>
          <a:xfrm>
            <a:off x="11043006" y="3150923"/>
            <a:ext cx="69788" cy="265869"/>
            <a:chOff x="6695345" y="1619954"/>
            <a:chExt cx="274320" cy="982134"/>
          </a:xfrm>
          <a:solidFill>
            <a:schemeClr val="accent6">
              <a:lumMod val="60000"/>
              <a:lumOff val="40000"/>
            </a:schemeClr>
          </a:solidFill>
        </p:grpSpPr>
        <p:grpSp>
          <p:nvGrpSpPr>
            <p:cNvPr id="179" name="Group 178">
              <a:extLst>
                <a:ext uri="{FF2B5EF4-FFF2-40B4-BE49-F238E27FC236}">
                  <a16:creationId xmlns:a16="http://schemas.microsoft.com/office/drawing/2014/main" id="{CE1F6162-75A4-914B-912C-B4B50A99613F}"/>
                </a:ext>
              </a:extLst>
            </p:cNvPr>
            <p:cNvGrpSpPr/>
            <p:nvPr/>
          </p:nvGrpSpPr>
          <p:grpSpPr>
            <a:xfrm>
              <a:off x="6695345" y="1619954"/>
              <a:ext cx="274320" cy="982134"/>
              <a:chOff x="2692399" y="2184397"/>
              <a:chExt cx="274320" cy="982134"/>
            </a:xfrm>
            <a:grpFill/>
          </p:grpSpPr>
          <p:sp>
            <p:nvSpPr>
              <p:cNvPr id="191" name="Oval 190">
                <a:extLst>
                  <a:ext uri="{FF2B5EF4-FFF2-40B4-BE49-F238E27FC236}">
                    <a16:creationId xmlns:a16="http://schemas.microsoft.com/office/drawing/2014/main" id="{012C46D5-4A10-454C-A92C-433988F26B6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 name="Rectangle 191">
                <a:extLst>
                  <a:ext uri="{FF2B5EF4-FFF2-40B4-BE49-F238E27FC236}">
                    <a16:creationId xmlns:a16="http://schemas.microsoft.com/office/drawing/2014/main" id="{EEAF2E85-8115-CD48-813E-E102A23F8F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0" name="Group 179">
              <a:extLst>
                <a:ext uri="{FF2B5EF4-FFF2-40B4-BE49-F238E27FC236}">
                  <a16:creationId xmlns:a16="http://schemas.microsoft.com/office/drawing/2014/main" id="{B4127776-F816-AE4D-93F8-5E40E87C9F91}"/>
                </a:ext>
              </a:extLst>
            </p:cNvPr>
            <p:cNvGrpSpPr/>
            <p:nvPr/>
          </p:nvGrpSpPr>
          <p:grpSpPr>
            <a:xfrm>
              <a:off x="6743548" y="1744236"/>
              <a:ext cx="183764" cy="105236"/>
              <a:chOff x="1517980" y="1688757"/>
              <a:chExt cx="1070783" cy="402191"/>
            </a:xfrm>
            <a:grpFill/>
          </p:grpSpPr>
          <p:sp>
            <p:nvSpPr>
              <p:cNvPr id="185" name="Oval 184">
                <a:extLst>
                  <a:ext uri="{FF2B5EF4-FFF2-40B4-BE49-F238E27FC236}">
                    <a16:creationId xmlns:a16="http://schemas.microsoft.com/office/drawing/2014/main" id="{B42D08E0-71E0-3545-BB54-2CFE328A13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 name="Rectangle 185">
                <a:extLst>
                  <a:ext uri="{FF2B5EF4-FFF2-40B4-BE49-F238E27FC236}">
                    <a16:creationId xmlns:a16="http://schemas.microsoft.com/office/drawing/2014/main" id="{D61B071D-9E69-8D4B-B492-662AD36686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 name="Rectangle 186">
                <a:extLst>
                  <a:ext uri="{FF2B5EF4-FFF2-40B4-BE49-F238E27FC236}">
                    <a16:creationId xmlns:a16="http://schemas.microsoft.com/office/drawing/2014/main" id="{E5A2D2AC-A1A7-1744-9A50-17AEC3AE16B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 name="Straight Connector 187">
                <a:extLst>
                  <a:ext uri="{FF2B5EF4-FFF2-40B4-BE49-F238E27FC236}">
                    <a16:creationId xmlns:a16="http://schemas.microsoft.com/office/drawing/2014/main" id="{AC51D349-B730-104C-98E8-B14499EAF3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0AFC0CD9-5BA1-0642-8E3C-6FDDED3C3E3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114770CB-F5C6-DB4E-A927-05BAE62481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 name="Straight Connector 180">
              <a:extLst>
                <a:ext uri="{FF2B5EF4-FFF2-40B4-BE49-F238E27FC236}">
                  <a16:creationId xmlns:a16="http://schemas.microsoft.com/office/drawing/2014/main" id="{204DC446-EA2F-B34A-9B77-E9D2047C5D3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FD6A75C8-5B2F-544C-8DC7-1BF6A8B7DF8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463DD28D-BBD9-214A-A530-A242C79A885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B84157A5-61DA-1C49-A497-B94166CD785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 name="Group 192">
            <a:extLst>
              <a:ext uri="{FF2B5EF4-FFF2-40B4-BE49-F238E27FC236}">
                <a16:creationId xmlns:a16="http://schemas.microsoft.com/office/drawing/2014/main" id="{A138D0B7-12E6-7246-AAA2-82449B86D356}"/>
              </a:ext>
            </a:extLst>
          </p:cNvPr>
          <p:cNvGrpSpPr/>
          <p:nvPr/>
        </p:nvGrpSpPr>
        <p:grpSpPr>
          <a:xfrm>
            <a:off x="11157674" y="3150923"/>
            <a:ext cx="69788" cy="265869"/>
            <a:chOff x="6695345" y="1619954"/>
            <a:chExt cx="274320" cy="982134"/>
          </a:xfrm>
          <a:solidFill>
            <a:schemeClr val="accent6">
              <a:lumMod val="60000"/>
              <a:lumOff val="40000"/>
            </a:schemeClr>
          </a:solidFill>
        </p:grpSpPr>
        <p:grpSp>
          <p:nvGrpSpPr>
            <p:cNvPr id="194" name="Group 193">
              <a:extLst>
                <a:ext uri="{FF2B5EF4-FFF2-40B4-BE49-F238E27FC236}">
                  <a16:creationId xmlns:a16="http://schemas.microsoft.com/office/drawing/2014/main" id="{CEBB631E-14F4-9E44-A024-E648624E4B3E}"/>
                </a:ext>
              </a:extLst>
            </p:cNvPr>
            <p:cNvGrpSpPr/>
            <p:nvPr/>
          </p:nvGrpSpPr>
          <p:grpSpPr>
            <a:xfrm>
              <a:off x="6695345" y="1619954"/>
              <a:ext cx="274320" cy="982134"/>
              <a:chOff x="2692399" y="2184397"/>
              <a:chExt cx="274320" cy="982134"/>
            </a:xfrm>
            <a:grpFill/>
          </p:grpSpPr>
          <p:sp>
            <p:nvSpPr>
              <p:cNvPr id="206" name="Oval 205">
                <a:extLst>
                  <a:ext uri="{FF2B5EF4-FFF2-40B4-BE49-F238E27FC236}">
                    <a16:creationId xmlns:a16="http://schemas.microsoft.com/office/drawing/2014/main" id="{8B0A2431-0606-1A43-B486-A989824F0DC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 name="Rectangle 206">
                <a:extLst>
                  <a:ext uri="{FF2B5EF4-FFF2-40B4-BE49-F238E27FC236}">
                    <a16:creationId xmlns:a16="http://schemas.microsoft.com/office/drawing/2014/main" id="{0AB2376B-DA35-1742-B81D-CB4EF00B603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 name="Group 194">
              <a:extLst>
                <a:ext uri="{FF2B5EF4-FFF2-40B4-BE49-F238E27FC236}">
                  <a16:creationId xmlns:a16="http://schemas.microsoft.com/office/drawing/2014/main" id="{243BEEFF-EB76-B847-9630-F686B3A61FFD}"/>
                </a:ext>
              </a:extLst>
            </p:cNvPr>
            <p:cNvGrpSpPr/>
            <p:nvPr/>
          </p:nvGrpSpPr>
          <p:grpSpPr>
            <a:xfrm>
              <a:off x="6743548" y="1744236"/>
              <a:ext cx="183764" cy="105236"/>
              <a:chOff x="1517980" y="1688757"/>
              <a:chExt cx="1070783" cy="402191"/>
            </a:xfrm>
            <a:grpFill/>
          </p:grpSpPr>
          <p:sp>
            <p:nvSpPr>
              <p:cNvPr id="200" name="Oval 199">
                <a:extLst>
                  <a:ext uri="{FF2B5EF4-FFF2-40B4-BE49-F238E27FC236}">
                    <a16:creationId xmlns:a16="http://schemas.microsoft.com/office/drawing/2014/main" id="{FD638D97-8C35-744F-B2D9-B694A220C4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 name="Rectangle 200">
                <a:extLst>
                  <a:ext uri="{FF2B5EF4-FFF2-40B4-BE49-F238E27FC236}">
                    <a16:creationId xmlns:a16="http://schemas.microsoft.com/office/drawing/2014/main" id="{2484AF85-8027-5645-A1B1-730EB4E89C1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 name="Rectangle 201">
                <a:extLst>
                  <a:ext uri="{FF2B5EF4-FFF2-40B4-BE49-F238E27FC236}">
                    <a16:creationId xmlns:a16="http://schemas.microsoft.com/office/drawing/2014/main" id="{E788316C-5352-4846-8527-4273550231E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 name="Straight Connector 202">
                <a:extLst>
                  <a:ext uri="{FF2B5EF4-FFF2-40B4-BE49-F238E27FC236}">
                    <a16:creationId xmlns:a16="http://schemas.microsoft.com/office/drawing/2014/main" id="{73421740-A781-B640-8AA4-8D168625599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4" name="Straight Connector 203">
                <a:extLst>
                  <a:ext uri="{FF2B5EF4-FFF2-40B4-BE49-F238E27FC236}">
                    <a16:creationId xmlns:a16="http://schemas.microsoft.com/office/drawing/2014/main" id="{2B3A1E6B-5B9C-0D40-8E77-F5341AAA10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 name="Straight Connector 204">
                <a:extLst>
                  <a:ext uri="{FF2B5EF4-FFF2-40B4-BE49-F238E27FC236}">
                    <a16:creationId xmlns:a16="http://schemas.microsoft.com/office/drawing/2014/main" id="{65920987-C3B3-C349-9DEC-F0DB4C8206E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6" name="Straight Connector 195">
              <a:extLst>
                <a:ext uri="{FF2B5EF4-FFF2-40B4-BE49-F238E27FC236}">
                  <a16:creationId xmlns:a16="http://schemas.microsoft.com/office/drawing/2014/main" id="{BAEF4462-0F35-FF4C-8002-85B29DAD84D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EE1AEC68-140D-D643-B378-0659BC49FB7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93C4C120-1680-AA4A-9CC1-7B13D39FE5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04371036-E815-3F49-A3EF-6E52A26AF0A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 name="Group 207">
            <a:extLst>
              <a:ext uri="{FF2B5EF4-FFF2-40B4-BE49-F238E27FC236}">
                <a16:creationId xmlns:a16="http://schemas.microsoft.com/office/drawing/2014/main" id="{B2D133A7-9892-1444-A966-D255553AEA73}"/>
              </a:ext>
            </a:extLst>
          </p:cNvPr>
          <p:cNvGrpSpPr/>
          <p:nvPr/>
        </p:nvGrpSpPr>
        <p:grpSpPr>
          <a:xfrm>
            <a:off x="11272343" y="3150923"/>
            <a:ext cx="69788" cy="265869"/>
            <a:chOff x="6695345" y="1619954"/>
            <a:chExt cx="274320" cy="982134"/>
          </a:xfrm>
          <a:solidFill>
            <a:schemeClr val="accent6">
              <a:lumMod val="60000"/>
              <a:lumOff val="40000"/>
            </a:schemeClr>
          </a:solidFill>
        </p:grpSpPr>
        <p:grpSp>
          <p:nvGrpSpPr>
            <p:cNvPr id="209" name="Group 208">
              <a:extLst>
                <a:ext uri="{FF2B5EF4-FFF2-40B4-BE49-F238E27FC236}">
                  <a16:creationId xmlns:a16="http://schemas.microsoft.com/office/drawing/2014/main" id="{C1DD6E9F-49C7-F04B-84B4-800A1478D005}"/>
                </a:ext>
              </a:extLst>
            </p:cNvPr>
            <p:cNvGrpSpPr/>
            <p:nvPr/>
          </p:nvGrpSpPr>
          <p:grpSpPr>
            <a:xfrm>
              <a:off x="6695345" y="1619954"/>
              <a:ext cx="274320" cy="982134"/>
              <a:chOff x="2692399" y="2184397"/>
              <a:chExt cx="274320" cy="982134"/>
            </a:xfrm>
            <a:grpFill/>
          </p:grpSpPr>
          <p:sp>
            <p:nvSpPr>
              <p:cNvPr id="221" name="Oval 220">
                <a:extLst>
                  <a:ext uri="{FF2B5EF4-FFF2-40B4-BE49-F238E27FC236}">
                    <a16:creationId xmlns:a16="http://schemas.microsoft.com/office/drawing/2014/main" id="{FD10EDC1-C3C6-2340-814E-C8B35F6379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2" name="Rectangle 221">
                <a:extLst>
                  <a:ext uri="{FF2B5EF4-FFF2-40B4-BE49-F238E27FC236}">
                    <a16:creationId xmlns:a16="http://schemas.microsoft.com/office/drawing/2014/main" id="{61CBC851-3AF6-1A44-B39A-B6A12CB3C22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 name="Group 209">
              <a:extLst>
                <a:ext uri="{FF2B5EF4-FFF2-40B4-BE49-F238E27FC236}">
                  <a16:creationId xmlns:a16="http://schemas.microsoft.com/office/drawing/2014/main" id="{E24D0CAC-7EC2-CA46-88D7-4A247ACB7B38}"/>
                </a:ext>
              </a:extLst>
            </p:cNvPr>
            <p:cNvGrpSpPr/>
            <p:nvPr/>
          </p:nvGrpSpPr>
          <p:grpSpPr>
            <a:xfrm>
              <a:off x="6743548" y="1744236"/>
              <a:ext cx="183764" cy="105236"/>
              <a:chOff x="1517980" y="1688757"/>
              <a:chExt cx="1070783" cy="402191"/>
            </a:xfrm>
            <a:grpFill/>
          </p:grpSpPr>
          <p:sp>
            <p:nvSpPr>
              <p:cNvPr id="215" name="Oval 214">
                <a:extLst>
                  <a:ext uri="{FF2B5EF4-FFF2-40B4-BE49-F238E27FC236}">
                    <a16:creationId xmlns:a16="http://schemas.microsoft.com/office/drawing/2014/main" id="{86223DFD-C41C-BB45-BCFD-274ADCC57C4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 name="Rectangle 215">
                <a:extLst>
                  <a:ext uri="{FF2B5EF4-FFF2-40B4-BE49-F238E27FC236}">
                    <a16:creationId xmlns:a16="http://schemas.microsoft.com/office/drawing/2014/main" id="{DA61E1F2-3FB8-D246-B278-5425AC5E6A7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 name="Rectangle 216">
                <a:extLst>
                  <a:ext uri="{FF2B5EF4-FFF2-40B4-BE49-F238E27FC236}">
                    <a16:creationId xmlns:a16="http://schemas.microsoft.com/office/drawing/2014/main" id="{58BA81F1-5D1A-D04A-AA36-295E5C063B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 name="Straight Connector 217">
                <a:extLst>
                  <a:ext uri="{FF2B5EF4-FFF2-40B4-BE49-F238E27FC236}">
                    <a16:creationId xmlns:a16="http://schemas.microsoft.com/office/drawing/2014/main" id="{1FAC2F44-D3DA-E144-9707-B1A72052FB7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9" name="Straight Connector 218">
                <a:extLst>
                  <a:ext uri="{FF2B5EF4-FFF2-40B4-BE49-F238E27FC236}">
                    <a16:creationId xmlns:a16="http://schemas.microsoft.com/office/drawing/2014/main" id="{060CFC4E-DA8B-8244-B13A-BF8C7D91C9E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A049F860-91B4-204C-ADED-9650D1E5155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1" name="Straight Connector 210">
              <a:extLst>
                <a:ext uri="{FF2B5EF4-FFF2-40B4-BE49-F238E27FC236}">
                  <a16:creationId xmlns:a16="http://schemas.microsoft.com/office/drawing/2014/main" id="{E8591D72-2BA7-3E46-898E-21449CD50BE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131C184A-0E2A-FD4B-ABDE-CBA71BC767D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00CA9975-512B-AF45-9804-25E190FC24B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85025897-79F4-8546-9441-A360FFC4AA0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3" name="Group 222">
            <a:extLst>
              <a:ext uri="{FF2B5EF4-FFF2-40B4-BE49-F238E27FC236}">
                <a16:creationId xmlns:a16="http://schemas.microsoft.com/office/drawing/2014/main" id="{B7A5258A-B0FA-3C40-B223-0FABD98C00DB}"/>
              </a:ext>
            </a:extLst>
          </p:cNvPr>
          <p:cNvGrpSpPr/>
          <p:nvPr/>
        </p:nvGrpSpPr>
        <p:grpSpPr>
          <a:xfrm>
            <a:off x="11387011" y="3150923"/>
            <a:ext cx="69788" cy="265869"/>
            <a:chOff x="6695345" y="1619954"/>
            <a:chExt cx="274320" cy="982134"/>
          </a:xfrm>
          <a:solidFill>
            <a:schemeClr val="accent6">
              <a:lumMod val="60000"/>
              <a:lumOff val="40000"/>
            </a:schemeClr>
          </a:solidFill>
        </p:grpSpPr>
        <p:grpSp>
          <p:nvGrpSpPr>
            <p:cNvPr id="224" name="Group 223">
              <a:extLst>
                <a:ext uri="{FF2B5EF4-FFF2-40B4-BE49-F238E27FC236}">
                  <a16:creationId xmlns:a16="http://schemas.microsoft.com/office/drawing/2014/main" id="{818A1889-8413-2444-ABBA-32016D45B72F}"/>
                </a:ext>
              </a:extLst>
            </p:cNvPr>
            <p:cNvGrpSpPr/>
            <p:nvPr/>
          </p:nvGrpSpPr>
          <p:grpSpPr>
            <a:xfrm>
              <a:off x="6695345" y="1619954"/>
              <a:ext cx="274320" cy="982134"/>
              <a:chOff x="2692399" y="2184397"/>
              <a:chExt cx="274320" cy="982134"/>
            </a:xfrm>
            <a:grpFill/>
          </p:grpSpPr>
          <p:sp>
            <p:nvSpPr>
              <p:cNvPr id="236" name="Oval 235">
                <a:extLst>
                  <a:ext uri="{FF2B5EF4-FFF2-40B4-BE49-F238E27FC236}">
                    <a16:creationId xmlns:a16="http://schemas.microsoft.com/office/drawing/2014/main" id="{BD5B7A49-CCD7-6F45-B7C5-9A908F650C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 name="Rectangle 236">
                <a:extLst>
                  <a:ext uri="{FF2B5EF4-FFF2-40B4-BE49-F238E27FC236}">
                    <a16:creationId xmlns:a16="http://schemas.microsoft.com/office/drawing/2014/main" id="{88374D69-D5E6-A745-A27C-FCD591989C8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5" name="Group 224">
              <a:extLst>
                <a:ext uri="{FF2B5EF4-FFF2-40B4-BE49-F238E27FC236}">
                  <a16:creationId xmlns:a16="http://schemas.microsoft.com/office/drawing/2014/main" id="{122D7DDA-65EE-6045-A2C0-D9D7073C8B7D}"/>
                </a:ext>
              </a:extLst>
            </p:cNvPr>
            <p:cNvGrpSpPr/>
            <p:nvPr/>
          </p:nvGrpSpPr>
          <p:grpSpPr>
            <a:xfrm>
              <a:off x="6743548" y="1744236"/>
              <a:ext cx="183764" cy="105236"/>
              <a:chOff x="1517980" y="1688757"/>
              <a:chExt cx="1070783" cy="402191"/>
            </a:xfrm>
            <a:grpFill/>
          </p:grpSpPr>
          <p:sp>
            <p:nvSpPr>
              <p:cNvPr id="230" name="Oval 229">
                <a:extLst>
                  <a:ext uri="{FF2B5EF4-FFF2-40B4-BE49-F238E27FC236}">
                    <a16:creationId xmlns:a16="http://schemas.microsoft.com/office/drawing/2014/main" id="{0E4621D5-8097-C74B-82C1-E3F6C2CD249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 name="Rectangle 230">
                <a:extLst>
                  <a:ext uri="{FF2B5EF4-FFF2-40B4-BE49-F238E27FC236}">
                    <a16:creationId xmlns:a16="http://schemas.microsoft.com/office/drawing/2014/main" id="{A1FA1185-D3C2-6A4E-8CD9-F74572CF34B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 name="Rectangle 231">
                <a:extLst>
                  <a:ext uri="{FF2B5EF4-FFF2-40B4-BE49-F238E27FC236}">
                    <a16:creationId xmlns:a16="http://schemas.microsoft.com/office/drawing/2014/main" id="{59A6183D-A3C2-D54A-B5B9-FCC3C9F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 name="Straight Connector 232">
                <a:extLst>
                  <a:ext uri="{FF2B5EF4-FFF2-40B4-BE49-F238E27FC236}">
                    <a16:creationId xmlns:a16="http://schemas.microsoft.com/office/drawing/2014/main" id="{DC6860AC-36B0-9C45-B965-188A0DD0860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22D299EC-E247-544D-97A9-BD741581993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 name="Straight Connector 234">
                <a:extLst>
                  <a:ext uri="{FF2B5EF4-FFF2-40B4-BE49-F238E27FC236}">
                    <a16:creationId xmlns:a16="http://schemas.microsoft.com/office/drawing/2014/main" id="{D008A326-AB88-0047-8266-7523E245F5D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6" name="Straight Connector 225">
              <a:extLst>
                <a:ext uri="{FF2B5EF4-FFF2-40B4-BE49-F238E27FC236}">
                  <a16:creationId xmlns:a16="http://schemas.microsoft.com/office/drawing/2014/main" id="{EDB039EF-5042-1A42-9CDC-A698C995D5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7" name="Straight Connector 226">
              <a:extLst>
                <a:ext uri="{FF2B5EF4-FFF2-40B4-BE49-F238E27FC236}">
                  <a16:creationId xmlns:a16="http://schemas.microsoft.com/office/drawing/2014/main" id="{B4196CA1-117B-0146-A6EE-1F0BECE9C5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27035EFA-82E2-8C4D-B5FF-78519A8ABB4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2EB1D7DF-AFE7-F44B-9F6C-1E45F86843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 name="Group 237">
            <a:extLst>
              <a:ext uri="{FF2B5EF4-FFF2-40B4-BE49-F238E27FC236}">
                <a16:creationId xmlns:a16="http://schemas.microsoft.com/office/drawing/2014/main" id="{8B2DCF0E-8506-2143-B3B7-EBA009B6486A}"/>
              </a:ext>
            </a:extLst>
          </p:cNvPr>
          <p:cNvGrpSpPr/>
          <p:nvPr/>
        </p:nvGrpSpPr>
        <p:grpSpPr>
          <a:xfrm>
            <a:off x="11501679" y="3150923"/>
            <a:ext cx="69788" cy="265869"/>
            <a:chOff x="6695345" y="1619954"/>
            <a:chExt cx="274320" cy="982134"/>
          </a:xfrm>
          <a:solidFill>
            <a:schemeClr val="accent6">
              <a:lumMod val="60000"/>
              <a:lumOff val="40000"/>
            </a:schemeClr>
          </a:solidFill>
        </p:grpSpPr>
        <p:grpSp>
          <p:nvGrpSpPr>
            <p:cNvPr id="239" name="Group 238">
              <a:extLst>
                <a:ext uri="{FF2B5EF4-FFF2-40B4-BE49-F238E27FC236}">
                  <a16:creationId xmlns:a16="http://schemas.microsoft.com/office/drawing/2014/main" id="{E0402A70-57B0-634C-8158-7726C9C05A39}"/>
                </a:ext>
              </a:extLst>
            </p:cNvPr>
            <p:cNvGrpSpPr/>
            <p:nvPr/>
          </p:nvGrpSpPr>
          <p:grpSpPr>
            <a:xfrm>
              <a:off x="6695345" y="1619954"/>
              <a:ext cx="274320" cy="982134"/>
              <a:chOff x="2692399" y="2184397"/>
              <a:chExt cx="274320" cy="982134"/>
            </a:xfrm>
            <a:grpFill/>
          </p:grpSpPr>
          <p:sp>
            <p:nvSpPr>
              <p:cNvPr id="251" name="Oval 250">
                <a:extLst>
                  <a:ext uri="{FF2B5EF4-FFF2-40B4-BE49-F238E27FC236}">
                    <a16:creationId xmlns:a16="http://schemas.microsoft.com/office/drawing/2014/main" id="{4D9682FC-0F96-3D48-AF94-40C48F7280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 name="Rectangle 251">
                <a:extLst>
                  <a:ext uri="{FF2B5EF4-FFF2-40B4-BE49-F238E27FC236}">
                    <a16:creationId xmlns:a16="http://schemas.microsoft.com/office/drawing/2014/main" id="{32654107-8657-6C4A-A6F1-654B707AC7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 name="Group 239">
              <a:extLst>
                <a:ext uri="{FF2B5EF4-FFF2-40B4-BE49-F238E27FC236}">
                  <a16:creationId xmlns:a16="http://schemas.microsoft.com/office/drawing/2014/main" id="{EF46B6B7-DB97-1D41-8911-FEF15C9F607A}"/>
                </a:ext>
              </a:extLst>
            </p:cNvPr>
            <p:cNvGrpSpPr/>
            <p:nvPr/>
          </p:nvGrpSpPr>
          <p:grpSpPr>
            <a:xfrm>
              <a:off x="6743548" y="1744236"/>
              <a:ext cx="183764" cy="105236"/>
              <a:chOff x="1517980" y="1688757"/>
              <a:chExt cx="1070783" cy="402191"/>
            </a:xfrm>
            <a:grpFill/>
          </p:grpSpPr>
          <p:sp>
            <p:nvSpPr>
              <p:cNvPr id="245" name="Oval 244">
                <a:extLst>
                  <a:ext uri="{FF2B5EF4-FFF2-40B4-BE49-F238E27FC236}">
                    <a16:creationId xmlns:a16="http://schemas.microsoft.com/office/drawing/2014/main" id="{BA317989-4CC1-6242-94C7-80B92F979D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 name="Rectangle 245">
                <a:extLst>
                  <a:ext uri="{FF2B5EF4-FFF2-40B4-BE49-F238E27FC236}">
                    <a16:creationId xmlns:a16="http://schemas.microsoft.com/office/drawing/2014/main" id="{04C54422-8CAF-EE44-8B94-7CA8706664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 name="Rectangle 246">
                <a:extLst>
                  <a:ext uri="{FF2B5EF4-FFF2-40B4-BE49-F238E27FC236}">
                    <a16:creationId xmlns:a16="http://schemas.microsoft.com/office/drawing/2014/main" id="{9D02710A-38F3-1340-8A59-D3C0ED02F7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 name="Straight Connector 247">
                <a:extLst>
                  <a:ext uri="{FF2B5EF4-FFF2-40B4-BE49-F238E27FC236}">
                    <a16:creationId xmlns:a16="http://schemas.microsoft.com/office/drawing/2014/main" id="{FC5FD030-2035-C944-A48F-CBB23DA7274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02067CD0-6A42-A947-AD20-EE0B3ABA19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5FD511A9-1D44-A44B-B13C-4C4CB8D3F9C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1" name="Straight Connector 240">
              <a:extLst>
                <a:ext uri="{FF2B5EF4-FFF2-40B4-BE49-F238E27FC236}">
                  <a16:creationId xmlns:a16="http://schemas.microsoft.com/office/drawing/2014/main" id="{1EC0CC29-F949-9A4F-8417-B7732CDA86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 name="Straight Connector 241">
              <a:extLst>
                <a:ext uri="{FF2B5EF4-FFF2-40B4-BE49-F238E27FC236}">
                  <a16:creationId xmlns:a16="http://schemas.microsoft.com/office/drawing/2014/main" id="{4F0911E2-CFA2-E04F-86CB-156F99588B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 name="Straight Connector 242">
              <a:extLst>
                <a:ext uri="{FF2B5EF4-FFF2-40B4-BE49-F238E27FC236}">
                  <a16:creationId xmlns:a16="http://schemas.microsoft.com/office/drawing/2014/main" id="{EDA19B43-D790-D949-9051-7EF6F4341E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E0A48695-7FDF-DE46-94C9-690B5010C30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 name="Group 252">
            <a:extLst>
              <a:ext uri="{FF2B5EF4-FFF2-40B4-BE49-F238E27FC236}">
                <a16:creationId xmlns:a16="http://schemas.microsoft.com/office/drawing/2014/main" id="{D6488667-529C-5746-BA58-39363CBAD672}"/>
              </a:ext>
            </a:extLst>
          </p:cNvPr>
          <p:cNvGrpSpPr/>
          <p:nvPr/>
        </p:nvGrpSpPr>
        <p:grpSpPr>
          <a:xfrm>
            <a:off x="11030303" y="3483467"/>
            <a:ext cx="69788" cy="265869"/>
            <a:chOff x="6695345" y="1619954"/>
            <a:chExt cx="274320" cy="982134"/>
          </a:xfrm>
          <a:solidFill>
            <a:schemeClr val="accent6">
              <a:lumMod val="60000"/>
              <a:lumOff val="40000"/>
            </a:schemeClr>
          </a:solidFill>
        </p:grpSpPr>
        <p:grpSp>
          <p:nvGrpSpPr>
            <p:cNvPr id="254" name="Group 253">
              <a:extLst>
                <a:ext uri="{FF2B5EF4-FFF2-40B4-BE49-F238E27FC236}">
                  <a16:creationId xmlns:a16="http://schemas.microsoft.com/office/drawing/2014/main" id="{056DC5C3-A694-E243-9D59-2B509BF57441}"/>
                </a:ext>
              </a:extLst>
            </p:cNvPr>
            <p:cNvGrpSpPr/>
            <p:nvPr/>
          </p:nvGrpSpPr>
          <p:grpSpPr>
            <a:xfrm>
              <a:off x="6695345" y="1619954"/>
              <a:ext cx="274320" cy="982134"/>
              <a:chOff x="2692399" y="2184397"/>
              <a:chExt cx="274320" cy="982134"/>
            </a:xfrm>
            <a:grpFill/>
          </p:grpSpPr>
          <p:sp>
            <p:nvSpPr>
              <p:cNvPr id="266" name="Oval 265">
                <a:extLst>
                  <a:ext uri="{FF2B5EF4-FFF2-40B4-BE49-F238E27FC236}">
                    <a16:creationId xmlns:a16="http://schemas.microsoft.com/office/drawing/2014/main" id="{4D73C1EF-E028-014F-BE0A-02E4A23C84A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7" name="Rectangle 266">
                <a:extLst>
                  <a:ext uri="{FF2B5EF4-FFF2-40B4-BE49-F238E27FC236}">
                    <a16:creationId xmlns:a16="http://schemas.microsoft.com/office/drawing/2014/main" id="{48323368-9D97-F74F-BB69-C242631043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 name="Group 254">
              <a:extLst>
                <a:ext uri="{FF2B5EF4-FFF2-40B4-BE49-F238E27FC236}">
                  <a16:creationId xmlns:a16="http://schemas.microsoft.com/office/drawing/2014/main" id="{DCF996C6-F35A-A145-8B92-A94AC4F062CC}"/>
                </a:ext>
              </a:extLst>
            </p:cNvPr>
            <p:cNvGrpSpPr/>
            <p:nvPr/>
          </p:nvGrpSpPr>
          <p:grpSpPr>
            <a:xfrm>
              <a:off x="6743548" y="1744236"/>
              <a:ext cx="183764" cy="105236"/>
              <a:chOff x="1517980" y="1688757"/>
              <a:chExt cx="1070783" cy="402191"/>
            </a:xfrm>
            <a:grpFill/>
          </p:grpSpPr>
          <p:sp>
            <p:nvSpPr>
              <p:cNvPr id="260" name="Oval 259">
                <a:extLst>
                  <a:ext uri="{FF2B5EF4-FFF2-40B4-BE49-F238E27FC236}">
                    <a16:creationId xmlns:a16="http://schemas.microsoft.com/office/drawing/2014/main" id="{CBF0CFD0-CFF3-D143-8334-0EB092BD6F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1" name="Rectangle 260">
                <a:extLst>
                  <a:ext uri="{FF2B5EF4-FFF2-40B4-BE49-F238E27FC236}">
                    <a16:creationId xmlns:a16="http://schemas.microsoft.com/office/drawing/2014/main" id="{D0199E40-72C4-4B4E-AEA4-3BEA6823F41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2" name="Rectangle 261">
                <a:extLst>
                  <a:ext uri="{FF2B5EF4-FFF2-40B4-BE49-F238E27FC236}">
                    <a16:creationId xmlns:a16="http://schemas.microsoft.com/office/drawing/2014/main" id="{28855432-3646-3B4F-81F1-53362A4705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63" name="Straight Connector 262">
                <a:extLst>
                  <a:ext uri="{FF2B5EF4-FFF2-40B4-BE49-F238E27FC236}">
                    <a16:creationId xmlns:a16="http://schemas.microsoft.com/office/drawing/2014/main" id="{35377F28-04D3-9949-93CC-14604164CB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5F559290-2660-C74F-8024-6DE4E38FCC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5" name="Straight Connector 264">
                <a:extLst>
                  <a:ext uri="{FF2B5EF4-FFF2-40B4-BE49-F238E27FC236}">
                    <a16:creationId xmlns:a16="http://schemas.microsoft.com/office/drawing/2014/main" id="{2A2E839A-BE8B-E142-A3E0-E010C4F19D1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6" name="Straight Connector 255">
              <a:extLst>
                <a:ext uri="{FF2B5EF4-FFF2-40B4-BE49-F238E27FC236}">
                  <a16:creationId xmlns:a16="http://schemas.microsoft.com/office/drawing/2014/main" id="{143D17CE-9AB2-CC47-A4C2-8847F5BD980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 name="Straight Connector 256">
              <a:extLst>
                <a:ext uri="{FF2B5EF4-FFF2-40B4-BE49-F238E27FC236}">
                  <a16:creationId xmlns:a16="http://schemas.microsoft.com/office/drawing/2014/main" id="{56B7A475-2A21-5F4A-B214-3FCBF37059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8" name="Straight Connector 257">
              <a:extLst>
                <a:ext uri="{FF2B5EF4-FFF2-40B4-BE49-F238E27FC236}">
                  <a16:creationId xmlns:a16="http://schemas.microsoft.com/office/drawing/2014/main" id="{2B4FCD16-A8D9-BB4C-92F7-320E0F0B9A7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1DD7F937-82A8-514B-BBA0-7452AFA7B2F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68" name="Group 267">
            <a:extLst>
              <a:ext uri="{FF2B5EF4-FFF2-40B4-BE49-F238E27FC236}">
                <a16:creationId xmlns:a16="http://schemas.microsoft.com/office/drawing/2014/main" id="{8DE4E6B5-0DDC-DC4C-A0DC-64EC62F27425}"/>
              </a:ext>
            </a:extLst>
          </p:cNvPr>
          <p:cNvGrpSpPr/>
          <p:nvPr/>
        </p:nvGrpSpPr>
        <p:grpSpPr>
          <a:xfrm>
            <a:off x="11144971" y="3483467"/>
            <a:ext cx="69788" cy="265869"/>
            <a:chOff x="6695345" y="1619954"/>
            <a:chExt cx="274320" cy="982134"/>
          </a:xfrm>
          <a:solidFill>
            <a:schemeClr val="accent6">
              <a:lumMod val="60000"/>
              <a:lumOff val="40000"/>
            </a:schemeClr>
          </a:solidFill>
        </p:grpSpPr>
        <p:grpSp>
          <p:nvGrpSpPr>
            <p:cNvPr id="269" name="Group 268">
              <a:extLst>
                <a:ext uri="{FF2B5EF4-FFF2-40B4-BE49-F238E27FC236}">
                  <a16:creationId xmlns:a16="http://schemas.microsoft.com/office/drawing/2014/main" id="{B5FAB949-ACD6-E84E-890F-1570734CB3D9}"/>
                </a:ext>
              </a:extLst>
            </p:cNvPr>
            <p:cNvGrpSpPr/>
            <p:nvPr/>
          </p:nvGrpSpPr>
          <p:grpSpPr>
            <a:xfrm>
              <a:off x="6695345" y="1619954"/>
              <a:ext cx="274320" cy="982134"/>
              <a:chOff x="2692399" y="2184397"/>
              <a:chExt cx="274320" cy="982134"/>
            </a:xfrm>
            <a:grpFill/>
          </p:grpSpPr>
          <p:sp>
            <p:nvSpPr>
              <p:cNvPr id="281" name="Oval 280">
                <a:extLst>
                  <a:ext uri="{FF2B5EF4-FFF2-40B4-BE49-F238E27FC236}">
                    <a16:creationId xmlns:a16="http://schemas.microsoft.com/office/drawing/2014/main" id="{711E15E4-6549-DA49-B979-F08DFF1B0C3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790B46A2-CF39-8840-9A3C-D9FDC9DB600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0" name="Group 269">
              <a:extLst>
                <a:ext uri="{FF2B5EF4-FFF2-40B4-BE49-F238E27FC236}">
                  <a16:creationId xmlns:a16="http://schemas.microsoft.com/office/drawing/2014/main" id="{2E70520E-47F6-9B4F-B7A4-221A70556896}"/>
                </a:ext>
              </a:extLst>
            </p:cNvPr>
            <p:cNvGrpSpPr/>
            <p:nvPr/>
          </p:nvGrpSpPr>
          <p:grpSpPr>
            <a:xfrm>
              <a:off x="6743548" y="1744236"/>
              <a:ext cx="183764" cy="105236"/>
              <a:chOff x="1517980" y="1688757"/>
              <a:chExt cx="1070783" cy="402191"/>
            </a:xfrm>
            <a:grpFill/>
          </p:grpSpPr>
          <p:sp>
            <p:nvSpPr>
              <p:cNvPr id="275" name="Oval 274">
                <a:extLst>
                  <a:ext uri="{FF2B5EF4-FFF2-40B4-BE49-F238E27FC236}">
                    <a16:creationId xmlns:a16="http://schemas.microsoft.com/office/drawing/2014/main" id="{C6319C29-0914-9140-BD5F-48BD87EC4BC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6" name="Rectangle 275">
                <a:extLst>
                  <a:ext uri="{FF2B5EF4-FFF2-40B4-BE49-F238E27FC236}">
                    <a16:creationId xmlns:a16="http://schemas.microsoft.com/office/drawing/2014/main" id="{496EEFCD-3FA9-1143-9500-7FC45D957DD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7" name="Rectangle 276">
                <a:extLst>
                  <a:ext uri="{FF2B5EF4-FFF2-40B4-BE49-F238E27FC236}">
                    <a16:creationId xmlns:a16="http://schemas.microsoft.com/office/drawing/2014/main" id="{4593E120-5FC1-A341-864E-663944B7AD4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78" name="Straight Connector 277">
                <a:extLst>
                  <a:ext uri="{FF2B5EF4-FFF2-40B4-BE49-F238E27FC236}">
                    <a16:creationId xmlns:a16="http://schemas.microsoft.com/office/drawing/2014/main" id="{37758AAC-E856-E749-9C8C-CC19966200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30B2C165-EC68-EE43-BAF5-07D9C5BB92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BAF3F06C-1369-E741-A656-EF3A61C4484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1" name="Straight Connector 270">
              <a:extLst>
                <a:ext uri="{FF2B5EF4-FFF2-40B4-BE49-F238E27FC236}">
                  <a16:creationId xmlns:a16="http://schemas.microsoft.com/office/drawing/2014/main" id="{3F934ADA-B905-5449-B110-4870CB5F436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5FB9D2E8-6405-6D4F-AD9A-0D0E7E00366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12B8960C-0BE6-6343-ABC0-23855A6A07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4" name="Straight Connector 273">
              <a:extLst>
                <a:ext uri="{FF2B5EF4-FFF2-40B4-BE49-F238E27FC236}">
                  <a16:creationId xmlns:a16="http://schemas.microsoft.com/office/drawing/2014/main" id="{8CAC1BFD-0F67-F14A-9442-8E165C2745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83" name="Group 282">
            <a:extLst>
              <a:ext uri="{FF2B5EF4-FFF2-40B4-BE49-F238E27FC236}">
                <a16:creationId xmlns:a16="http://schemas.microsoft.com/office/drawing/2014/main" id="{AB82D02D-3BA8-FC49-82E4-347A052593E6}"/>
              </a:ext>
            </a:extLst>
          </p:cNvPr>
          <p:cNvGrpSpPr/>
          <p:nvPr/>
        </p:nvGrpSpPr>
        <p:grpSpPr>
          <a:xfrm>
            <a:off x="11259640" y="3483467"/>
            <a:ext cx="69788" cy="265869"/>
            <a:chOff x="6695345" y="1619954"/>
            <a:chExt cx="274320" cy="982134"/>
          </a:xfrm>
          <a:solidFill>
            <a:schemeClr val="accent6">
              <a:lumMod val="60000"/>
              <a:lumOff val="40000"/>
            </a:schemeClr>
          </a:solidFill>
        </p:grpSpPr>
        <p:grpSp>
          <p:nvGrpSpPr>
            <p:cNvPr id="284" name="Group 283">
              <a:extLst>
                <a:ext uri="{FF2B5EF4-FFF2-40B4-BE49-F238E27FC236}">
                  <a16:creationId xmlns:a16="http://schemas.microsoft.com/office/drawing/2014/main" id="{9F032884-32FA-094C-BD79-E90D6A4722E5}"/>
                </a:ext>
              </a:extLst>
            </p:cNvPr>
            <p:cNvGrpSpPr/>
            <p:nvPr/>
          </p:nvGrpSpPr>
          <p:grpSpPr>
            <a:xfrm>
              <a:off x="6695345" y="1619954"/>
              <a:ext cx="274320" cy="982134"/>
              <a:chOff x="2692399" y="2184397"/>
              <a:chExt cx="274320" cy="982134"/>
            </a:xfrm>
            <a:grpFill/>
          </p:grpSpPr>
          <p:sp>
            <p:nvSpPr>
              <p:cNvPr id="296" name="Oval 295">
                <a:extLst>
                  <a:ext uri="{FF2B5EF4-FFF2-40B4-BE49-F238E27FC236}">
                    <a16:creationId xmlns:a16="http://schemas.microsoft.com/office/drawing/2014/main" id="{1A4C5369-A5F5-9048-B2BC-293745EAE7C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7" name="Rectangle 296">
                <a:extLst>
                  <a:ext uri="{FF2B5EF4-FFF2-40B4-BE49-F238E27FC236}">
                    <a16:creationId xmlns:a16="http://schemas.microsoft.com/office/drawing/2014/main" id="{CFE1DB8F-9090-DF44-9394-4656A734F24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85" name="Group 284">
              <a:extLst>
                <a:ext uri="{FF2B5EF4-FFF2-40B4-BE49-F238E27FC236}">
                  <a16:creationId xmlns:a16="http://schemas.microsoft.com/office/drawing/2014/main" id="{25EBD900-0A8F-204F-A05F-8B9FA02094BF}"/>
                </a:ext>
              </a:extLst>
            </p:cNvPr>
            <p:cNvGrpSpPr/>
            <p:nvPr/>
          </p:nvGrpSpPr>
          <p:grpSpPr>
            <a:xfrm>
              <a:off x="6743548" y="1744236"/>
              <a:ext cx="183764" cy="105236"/>
              <a:chOff x="1517980" y="1688757"/>
              <a:chExt cx="1070783" cy="402191"/>
            </a:xfrm>
            <a:grpFill/>
          </p:grpSpPr>
          <p:sp>
            <p:nvSpPr>
              <p:cNvPr id="290" name="Oval 289">
                <a:extLst>
                  <a:ext uri="{FF2B5EF4-FFF2-40B4-BE49-F238E27FC236}">
                    <a16:creationId xmlns:a16="http://schemas.microsoft.com/office/drawing/2014/main" id="{A2659166-AB67-114B-BB8F-066E70DAE59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1" name="Rectangle 290">
                <a:extLst>
                  <a:ext uri="{FF2B5EF4-FFF2-40B4-BE49-F238E27FC236}">
                    <a16:creationId xmlns:a16="http://schemas.microsoft.com/office/drawing/2014/main" id="{B6E1D4A6-9E36-9F48-ADDB-37B08681C46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2" name="Rectangle 291">
                <a:extLst>
                  <a:ext uri="{FF2B5EF4-FFF2-40B4-BE49-F238E27FC236}">
                    <a16:creationId xmlns:a16="http://schemas.microsoft.com/office/drawing/2014/main" id="{723E52B9-223F-4648-8A15-52E3E77E35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93" name="Straight Connector 292">
                <a:extLst>
                  <a:ext uri="{FF2B5EF4-FFF2-40B4-BE49-F238E27FC236}">
                    <a16:creationId xmlns:a16="http://schemas.microsoft.com/office/drawing/2014/main" id="{EFF6E67D-ADED-7F49-883B-FB5B9A4D50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4" name="Straight Connector 293">
                <a:extLst>
                  <a:ext uri="{FF2B5EF4-FFF2-40B4-BE49-F238E27FC236}">
                    <a16:creationId xmlns:a16="http://schemas.microsoft.com/office/drawing/2014/main" id="{2F4E9AA5-E0AA-3F41-95B3-FC08BF8C4BA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22F73A52-7DA7-EC4F-ABF1-1BC2A4D0715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6" name="Straight Connector 285">
              <a:extLst>
                <a:ext uri="{FF2B5EF4-FFF2-40B4-BE49-F238E27FC236}">
                  <a16:creationId xmlns:a16="http://schemas.microsoft.com/office/drawing/2014/main" id="{D860940E-04AD-E847-8CB9-B54B794393D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46444C68-FE1E-694A-9536-60A57645C39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8" name="Straight Connector 287">
              <a:extLst>
                <a:ext uri="{FF2B5EF4-FFF2-40B4-BE49-F238E27FC236}">
                  <a16:creationId xmlns:a16="http://schemas.microsoft.com/office/drawing/2014/main" id="{320CE77D-8648-CE48-9162-BC879C3C7FF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9" name="Straight Connector 288">
              <a:extLst>
                <a:ext uri="{FF2B5EF4-FFF2-40B4-BE49-F238E27FC236}">
                  <a16:creationId xmlns:a16="http://schemas.microsoft.com/office/drawing/2014/main" id="{8B249976-F9F4-AA48-A6CB-060F001E9C9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98" name="Group 297">
            <a:extLst>
              <a:ext uri="{FF2B5EF4-FFF2-40B4-BE49-F238E27FC236}">
                <a16:creationId xmlns:a16="http://schemas.microsoft.com/office/drawing/2014/main" id="{C8398642-7287-2543-9666-7A1F66F06A57}"/>
              </a:ext>
            </a:extLst>
          </p:cNvPr>
          <p:cNvGrpSpPr/>
          <p:nvPr/>
        </p:nvGrpSpPr>
        <p:grpSpPr>
          <a:xfrm>
            <a:off x="11374308" y="3483467"/>
            <a:ext cx="69788" cy="265869"/>
            <a:chOff x="6695345" y="1619954"/>
            <a:chExt cx="274320" cy="982134"/>
          </a:xfrm>
          <a:solidFill>
            <a:schemeClr val="accent6">
              <a:lumMod val="60000"/>
              <a:lumOff val="40000"/>
            </a:schemeClr>
          </a:solidFill>
        </p:grpSpPr>
        <p:grpSp>
          <p:nvGrpSpPr>
            <p:cNvPr id="299" name="Group 298">
              <a:extLst>
                <a:ext uri="{FF2B5EF4-FFF2-40B4-BE49-F238E27FC236}">
                  <a16:creationId xmlns:a16="http://schemas.microsoft.com/office/drawing/2014/main" id="{40941797-FA35-464C-968F-6D506FD6D90E}"/>
                </a:ext>
              </a:extLst>
            </p:cNvPr>
            <p:cNvGrpSpPr/>
            <p:nvPr/>
          </p:nvGrpSpPr>
          <p:grpSpPr>
            <a:xfrm>
              <a:off x="6695345" y="1619954"/>
              <a:ext cx="274320" cy="982134"/>
              <a:chOff x="2692399" y="2184397"/>
              <a:chExt cx="274320" cy="982134"/>
            </a:xfrm>
            <a:grpFill/>
          </p:grpSpPr>
          <p:sp>
            <p:nvSpPr>
              <p:cNvPr id="311" name="Oval 310">
                <a:extLst>
                  <a:ext uri="{FF2B5EF4-FFF2-40B4-BE49-F238E27FC236}">
                    <a16:creationId xmlns:a16="http://schemas.microsoft.com/office/drawing/2014/main" id="{AAC2B14D-E43D-6D40-9C04-0FD7BA9A048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2" name="Rectangle 311">
                <a:extLst>
                  <a:ext uri="{FF2B5EF4-FFF2-40B4-BE49-F238E27FC236}">
                    <a16:creationId xmlns:a16="http://schemas.microsoft.com/office/drawing/2014/main" id="{61D331AB-1942-E249-A53F-8047350474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0" name="Group 299">
              <a:extLst>
                <a:ext uri="{FF2B5EF4-FFF2-40B4-BE49-F238E27FC236}">
                  <a16:creationId xmlns:a16="http://schemas.microsoft.com/office/drawing/2014/main" id="{CC5CF6A2-8188-7048-931D-4F0E9E520F59}"/>
                </a:ext>
              </a:extLst>
            </p:cNvPr>
            <p:cNvGrpSpPr/>
            <p:nvPr/>
          </p:nvGrpSpPr>
          <p:grpSpPr>
            <a:xfrm>
              <a:off x="6743548" y="1744236"/>
              <a:ext cx="183764" cy="105236"/>
              <a:chOff x="1517980" y="1688757"/>
              <a:chExt cx="1070783" cy="402191"/>
            </a:xfrm>
            <a:grpFill/>
          </p:grpSpPr>
          <p:sp>
            <p:nvSpPr>
              <p:cNvPr id="305" name="Oval 304">
                <a:extLst>
                  <a:ext uri="{FF2B5EF4-FFF2-40B4-BE49-F238E27FC236}">
                    <a16:creationId xmlns:a16="http://schemas.microsoft.com/office/drawing/2014/main" id="{D820804E-184F-EC4A-89B8-F01849B443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6" name="Rectangle 305">
                <a:extLst>
                  <a:ext uri="{FF2B5EF4-FFF2-40B4-BE49-F238E27FC236}">
                    <a16:creationId xmlns:a16="http://schemas.microsoft.com/office/drawing/2014/main" id="{81EABF11-ABF1-3E45-9F81-2F230CFAF1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7" name="Rectangle 306">
                <a:extLst>
                  <a:ext uri="{FF2B5EF4-FFF2-40B4-BE49-F238E27FC236}">
                    <a16:creationId xmlns:a16="http://schemas.microsoft.com/office/drawing/2014/main" id="{70378D54-C9FD-5D49-8CC7-C9CC3A7DAE9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08" name="Straight Connector 307">
                <a:extLst>
                  <a:ext uri="{FF2B5EF4-FFF2-40B4-BE49-F238E27FC236}">
                    <a16:creationId xmlns:a16="http://schemas.microsoft.com/office/drawing/2014/main" id="{17AE769C-7E01-7049-93D5-29ED1C89AFA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68745BA6-937D-5D4D-A22F-C1F6E9F4B3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10" name="Straight Connector 309">
                <a:extLst>
                  <a:ext uri="{FF2B5EF4-FFF2-40B4-BE49-F238E27FC236}">
                    <a16:creationId xmlns:a16="http://schemas.microsoft.com/office/drawing/2014/main" id="{C3770AF7-57DF-FB49-888D-F4E5279489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1" name="Straight Connector 300">
              <a:extLst>
                <a:ext uri="{FF2B5EF4-FFF2-40B4-BE49-F238E27FC236}">
                  <a16:creationId xmlns:a16="http://schemas.microsoft.com/office/drawing/2014/main" id="{878DBC2B-B769-D24E-AE20-B50F958DFAF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74CFF59D-5274-9649-A31F-D953DE671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6316C64A-9AA7-494F-8185-4865D488D9B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4" name="Straight Connector 303">
              <a:extLst>
                <a:ext uri="{FF2B5EF4-FFF2-40B4-BE49-F238E27FC236}">
                  <a16:creationId xmlns:a16="http://schemas.microsoft.com/office/drawing/2014/main" id="{1C9BA8CE-1A16-C849-8A11-88494AFCC18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13" name="Group 312">
            <a:extLst>
              <a:ext uri="{FF2B5EF4-FFF2-40B4-BE49-F238E27FC236}">
                <a16:creationId xmlns:a16="http://schemas.microsoft.com/office/drawing/2014/main" id="{106EC614-FE72-624D-A8F8-CFD1C7DF02BB}"/>
              </a:ext>
            </a:extLst>
          </p:cNvPr>
          <p:cNvGrpSpPr/>
          <p:nvPr/>
        </p:nvGrpSpPr>
        <p:grpSpPr>
          <a:xfrm>
            <a:off x="11488976" y="3483467"/>
            <a:ext cx="69788" cy="265869"/>
            <a:chOff x="6695345" y="1619954"/>
            <a:chExt cx="274320" cy="982134"/>
          </a:xfrm>
          <a:solidFill>
            <a:schemeClr val="accent6">
              <a:lumMod val="60000"/>
              <a:lumOff val="40000"/>
            </a:schemeClr>
          </a:solidFill>
        </p:grpSpPr>
        <p:grpSp>
          <p:nvGrpSpPr>
            <p:cNvPr id="314" name="Group 313">
              <a:extLst>
                <a:ext uri="{FF2B5EF4-FFF2-40B4-BE49-F238E27FC236}">
                  <a16:creationId xmlns:a16="http://schemas.microsoft.com/office/drawing/2014/main" id="{C2AB90FB-B691-5742-B805-2E909CACA6B7}"/>
                </a:ext>
              </a:extLst>
            </p:cNvPr>
            <p:cNvGrpSpPr/>
            <p:nvPr/>
          </p:nvGrpSpPr>
          <p:grpSpPr>
            <a:xfrm>
              <a:off x="6695345" y="1619954"/>
              <a:ext cx="274320" cy="982134"/>
              <a:chOff x="2692399" y="2184397"/>
              <a:chExt cx="274320" cy="982134"/>
            </a:xfrm>
            <a:grpFill/>
          </p:grpSpPr>
          <p:sp>
            <p:nvSpPr>
              <p:cNvPr id="326" name="Oval 325">
                <a:extLst>
                  <a:ext uri="{FF2B5EF4-FFF2-40B4-BE49-F238E27FC236}">
                    <a16:creationId xmlns:a16="http://schemas.microsoft.com/office/drawing/2014/main" id="{B1C243F2-A49D-664A-B8D4-D9CA9A6B79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7" name="Rectangle 326">
                <a:extLst>
                  <a:ext uri="{FF2B5EF4-FFF2-40B4-BE49-F238E27FC236}">
                    <a16:creationId xmlns:a16="http://schemas.microsoft.com/office/drawing/2014/main" id="{27EB3B61-26E1-8541-9526-2EEDDE6ED7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15" name="Group 314">
              <a:extLst>
                <a:ext uri="{FF2B5EF4-FFF2-40B4-BE49-F238E27FC236}">
                  <a16:creationId xmlns:a16="http://schemas.microsoft.com/office/drawing/2014/main" id="{0DFB62E9-37FF-4A4D-BE45-D3EE7FE45A9D}"/>
                </a:ext>
              </a:extLst>
            </p:cNvPr>
            <p:cNvGrpSpPr/>
            <p:nvPr/>
          </p:nvGrpSpPr>
          <p:grpSpPr>
            <a:xfrm>
              <a:off x="6743548" y="1744236"/>
              <a:ext cx="183764" cy="105236"/>
              <a:chOff x="1517980" y="1688757"/>
              <a:chExt cx="1070783" cy="402191"/>
            </a:xfrm>
            <a:grpFill/>
          </p:grpSpPr>
          <p:sp>
            <p:nvSpPr>
              <p:cNvPr id="320" name="Oval 319">
                <a:extLst>
                  <a:ext uri="{FF2B5EF4-FFF2-40B4-BE49-F238E27FC236}">
                    <a16:creationId xmlns:a16="http://schemas.microsoft.com/office/drawing/2014/main" id="{85E5EBF5-82F4-3745-93CA-A7307E32294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1" name="Rectangle 320">
                <a:extLst>
                  <a:ext uri="{FF2B5EF4-FFF2-40B4-BE49-F238E27FC236}">
                    <a16:creationId xmlns:a16="http://schemas.microsoft.com/office/drawing/2014/main" id="{6CA7E227-22DC-AE47-BAB7-D4CEB31C3D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2" name="Rectangle 321">
                <a:extLst>
                  <a:ext uri="{FF2B5EF4-FFF2-40B4-BE49-F238E27FC236}">
                    <a16:creationId xmlns:a16="http://schemas.microsoft.com/office/drawing/2014/main" id="{6B9E24D1-1CF7-6047-B7F9-6CFFA9A779F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23" name="Straight Connector 322">
                <a:extLst>
                  <a:ext uri="{FF2B5EF4-FFF2-40B4-BE49-F238E27FC236}">
                    <a16:creationId xmlns:a16="http://schemas.microsoft.com/office/drawing/2014/main" id="{817303F6-2FB5-C643-80F9-CDB1CD9CE1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AE3CE2F9-2E6F-644C-85C4-333C25D7C04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9A200133-964A-F148-8A68-EE2732F2761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16" name="Straight Connector 315">
              <a:extLst>
                <a:ext uri="{FF2B5EF4-FFF2-40B4-BE49-F238E27FC236}">
                  <a16:creationId xmlns:a16="http://schemas.microsoft.com/office/drawing/2014/main" id="{7D0C09AF-0833-A34E-AA1B-714B7D66A3E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7" name="Straight Connector 316">
              <a:extLst>
                <a:ext uri="{FF2B5EF4-FFF2-40B4-BE49-F238E27FC236}">
                  <a16:creationId xmlns:a16="http://schemas.microsoft.com/office/drawing/2014/main" id="{59E2AD18-5583-FC42-9DE5-AF88F51FD6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8" name="Straight Connector 317">
              <a:extLst>
                <a:ext uri="{FF2B5EF4-FFF2-40B4-BE49-F238E27FC236}">
                  <a16:creationId xmlns:a16="http://schemas.microsoft.com/office/drawing/2014/main" id="{00DCCFC4-5942-5046-BB90-C0269427192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9" name="Straight Connector 318">
              <a:extLst>
                <a:ext uri="{FF2B5EF4-FFF2-40B4-BE49-F238E27FC236}">
                  <a16:creationId xmlns:a16="http://schemas.microsoft.com/office/drawing/2014/main" id="{D9CAA654-5A9B-A149-A891-CE464CF15D7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28" name="Group 327">
            <a:extLst>
              <a:ext uri="{FF2B5EF4-FFF2-40B4-BE49-F238E27FC236}">
                <a16:creationId xmlns:a16="http://schemas.microsoft.com/office/drawing/2014/main" id="{742A8028-A30B-C841-81FC-0B640AEFDEB8}"/>
              </a:ext>
            </a:extLst>
          </p:cNvPr>
          <p:cNvGrpSpPr/>
          <p:nvPr/>
        </p:nvGrpSpPr>
        <p:grpSpPr>
          <a:xfrm>
            <a:off x="11030303" y="3817033"/>
            <a:ext cx="69788" cy="265869"/>
            <a:chOff x="6695345" y="1619954"/>
            <a:chExt cx="274320" cy="982134"/>
          </a:xfrm>
          <a:solidFill>
            <a:schemeClr val="accent6">
              <a:lumMod val="60000"/>
              <a:lumOff val="40000"/>
            </a:schemeClr>
          </a:solidFill>
        </p:grpSpPr>
        <p:grpSp>
          <p:nvGrpSpPr>
            <p:cNvPr id="329" name="Group 328">
              <a:extLst>
                <a:ext uri="{FF2B5EF4-FFF2-40B4-BE49-F238E27FC236}">
                  <a16:creationId xmlns:a16="http://schemas.microsoft.com/office/drawing/2014/main" id="{E00E0414-B7F8-144E-8D2D-275553780748}"/>
                </a:ext>
              </a:extLst>
            </p:cNvPr>
            <p:cNvGrpSpPr/>
            <p:nvPr/>
          </p:nvGrpSpPr>
          <p:grpSpPr>
            <a:xfrm>
              <a:off x="6695345" y="1619954"/>
              <a:ext cx="274320" cy="982134"/>
              <a:chOff x="2692399" y="2184397"/>
              <a:chExt cx="274320" cy="982134"/>
            </a:xfrm>
            <a:grpFill/>
          </p:grpSpPr>
          <p:sp>
            <p:nvSpPr>
              <p:cNvPr id="341" name="Oval 340">
                <a:extLst>
                  <a:ext uri="{FF2B5EF4-FFF2-40B4-BE49-F238E27FC236}">
                    <a16:creationId xmlns:a16="http://schemas.microsoft.com/office/drawing/2014/main" id="{27EE38FC-B8C1-4649-A9E5-7E77E01987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2" name="Rectangle 341">
                <a:extLst>
                  <a:ext uri="{FF2B5EF4-FFF2-40B4-BE49-F238E27FC236}">
                    <a16:creationId xmlns:a16="http://schemas.microsoft.com/office/drawing/2014/main" id="{7FD946C1-23DC-6441-9697-84613F187F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30" name="Group 329">
              <a:extLst>
                <a:ext uri="{FF2B5EF4-FFF2-40B4-BE49-F238E27FC236}">
                  <a16:creationId xmlns:a16="http://schemas.microsoft.com/office/drawing/2014/main" id="{55E72B13-FF91-C34D-A22A-822E2F9B2A35}"/>
                </a:ext>
              </a:extLst>
            </p:cNvPr>
            <p:cNvGrpSpPr/>
            <p:nvPr/>
          </p:nvGrpSpPr>
          <p:grpSpPr>
            <a:xfrm>
              <a:off x="6743548" y="1744236"/>
              <a:ext cx="183764" cy="105236"/>
              <a:chOff x="1517980" y="1688757"/>
              <a:chExt cx="1070783" cy="402191"/>
            </a:xfrm>
            <a:grpFill/>
          </p:grpSpPr>
          <p:sp>
            <p:nvSpPr>
              <p:cNvPr id="335" name="Oval 334">
                <a:extLst>
                  <a:ext uri="{FF2B5EF4-FFF2-40B4-BE49-F238E27FC236}">
                    <a16:creationId xmlns:a16="http://schemas.microsoft.com/office/drawing/2014/main" id="{08614438-A63A-1747-BECC-2A2F330FBA8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6" name="Rectangle 335">
                <a:extLst>
                  <a:ext uri="{FF2B5EF4-FFF2-40B4-BE49-F238E27FC236}">
                    <a16:creationId xmlns:a16="http://schemas.microsoft.com/office/drawing/2014/main" id="{138283EA-0785-CC4F-8D2B-DCA6C9CA1AE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7" name="Rectangle 336">
                <a:extLst>
                  <a:ext uri="{FF2B5EF4-FFF2-40B4-BE49-F238E27FC236}">
                    <a16:creationId xmlns:a16="http://schemas.microsoft.com/office/drawing/2014/main" id="{0AB334A9-F9D1-D14F-9206-A262ABA2F8B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38" name="Straight Connector 337">
                <a:extLst>
                  <a:ext uri="{FF2B5EF4-FFF2-40B4-BE49-F238E27FC236}">
                    <a16:creationId xmlns:a16="http://schemas.microsoft.com/office/drawing/2014/main" id="{82601867-369A-4A41-8DCF-DC52E82638B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39" name="Straight Connector 338">
                <a:extLst>
                  <a:ext uri="{FF2B5EF4-FFF2-40B4-BE49-F238E27FC236}">
                    <a16:creationId xmlns:a16="http://schemas.microsoft.com/office/drawing/2014/main" id="{EC154447-5EF6-EF4C-B79E-CB2177DAEC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40" name="Straight Connector 339">
                <a:extLst>
                  <a:ext uri="{FF2B5EF4-FFF2-40B4-BE49-F238E27FC236}">
                    <a16:creationId xmlns:a16="http://schemas.microsoft.com/office/drawing/2014/main" id="{D7A65AE2-ED81-E848-84CE-F936EFE4D28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31" name="Straight Connector 330">
              <a:extLst>
                <a:ext uri="{FF2B5EF4-FFF2-40B4-BE49-F238E27FC236}">
                  <a16:creationId xmlns:a16="http://schemas.microsoft.com/office/drawing/2014/main" id="{8D26C478-5342-A742-A23E-A85FA81E6E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036CB16D-8981-B340-89D3-E9CE51DBE2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3" name="Straight Connector 332">
              <a:extLst>
                <a:ext uri="{FF2B5EF4-FFF2-40B4-BE49-F238E27FC236}">
                  <a16:creationId xmlns:a16="http://schemas.microsoft.com/office/drawing/2014/main" id="{D6014C0E-F304-DB40-823C-087E6D2EEAA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4" name="Straight Connector 333">
              <a:extLst>
                <a:ext uri="{FF2B5EF4-FFF2-40B4-BE49-F238E27FC236}">
                  <a16:creationId xmlns:a16="http://schemas.microsoft.com/office/drawing/2014/main" id="{0FCDC188-60C9-5541-A7EA-A3F71883C50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43" name="Group 342">
            <a:extLst>
              <a:ext uri="{FF2B5EF4-FFF2-40B4-BE49-F238E27FC236}">
                <a16:creationId xmlns:a16="http://schemas.microsoft.com/office/drawing/2014/main" id="{50236761-4F93-904B-9787-70D289C4B12C}"/>
              </a:ext>
            </a:extLst>
          </p:cNvPr>
          <p:cNvGrpSpPr/>
          <p:nvPr/>
        </p:nvGrpSpPr>
        <p:grpSpPr>
          <a:xfrm>
            <a:off x="11144971" y="3817033"/>
            <a:ext cx="69788" cy="265869"/>
            <a:chOff x="6695345" y="1619954"/>
            <a:chExt cx="274320" cy="982134"/>
          </a:xfrm>
          <a:solidFill>
            <a:schemeClr val="accent6">
              <a:lumMod val="60000"/>
              <a:lumOff val="40000"/>
            </a:schemeClr>
          </a:solidFill>
        </p:grpSpPr>
        <p:grpSp>
          <p:nvGrpSpPr>
            <p:cNvPr id="344" name="Group 343">
              <a:extLst>
                <a:ext uri="{FF2B5EF4-FFF2-40B4-BE49-F238E27FC236}">
                  <a16:creationId xmlns:a16="http://schemas.microsoft.com/office/drawing/2014/main" id="{D32BDD39-2884-884B-BDDA-A9C40BB0EB01}"/>
                </a:ext>
              </a:extLst>
            </p:cNvPr>
            <p:cNvGrpSpPr/>
            <p:nvPr/>
          </p:nvGrpSpPr>
          <p:grpSpPr>
            <a:xfrm>
              <a:off x="6695345" y="1619954"/>
              <a:ext cx="274320" cy="982134"/>
              <a:chOff x="2692399" y="2184397"/>
              <a:chExt cx="274320" cy="982134"/>
            </a:xfrm>
            <a:grpFill/>
          </p:grpSpPr>
          <p:sp>
            <p:nvSpPr>
              <p:cNvPr id="356" name="Oval 355">
                <a:extLst>
                  <a:ext uri="{FF2B5EF4-FFF2-40B4-BE49-F238E27FC236}">
                    <a16:creationId xmlns:a16="http://schemas.microsoft.com/office/drawing/2014/main" id="{66B6980B-EDCD-1B4C-8971-A5F0A778E67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7" name="Rectangle 356">
                <a:extLst>
                  <a:ext uri="{FF2B5EF4-FFF2-40B4-BE49-F238E27FC236}">
                    <a16:creationId xmlns:a16="http://schemas.microsoft.com/office/drawing/2014/main" id="{921CB3F9-F6CF-0541-8241-784346B281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45" name="Group 344">
              <a:extLst>
                <a:ext uri="{FF2B5EF4-FFF2-40B4-BE49-F238E27FC236}">
                  <a16:creationId xmlns:a16="http://schemas.microsoft.com/office/drawing/2014/main" id="{C7147381-F2F5-064C-B528-2ED446D36830}"/>
                </a:ext>
              </a:extLst>
            </p:cNvPr>
            <p:cNvGrpSpPr/>
            <p:nvPr/>
          </p:nvGrpSpPr>
          <p:grpSpPr>
            <a:xfrm>
              <a:off x="6743548" y="1744236"/>
              <a:ext cx="183764" cy="105236"/>
              <a:chOff x="1517980" y="1688757"/>
              <a:chExt cx="1070783" cy="402191"/>
            </a:xfrm>
            <a:grpFill/>
          </p:grpSpPr>
          <p:sp>
            <p:nvSpPr>
              <p:cNvPr id="350" name="Oval 349">
                <a:extLst>
                  <a:ext uri="{FF2B5EF4-FFF2-40B4-BE49-F238E27FC236}">
                    <a16:creationId xmlns:a16="http://schemas.microsoft.com/office/drawing/2014/main" id="{8772090F-9154-E843-B018-19984640C21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1" name="Rectangle 350">
                <a:extLst>
                  <a:ext uri="{FF2B5EF4-FFF2-40B4-BE49-F238E27FC236}">
                    <a16:creationId xmlns:a16="http://schemas.microsoft.com/office/drawing/2014/main" id="{DBE5AFDE-1160-D341-B76C-44C5838125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2" name="Rectangle 351">
                <a:extLst>
                  <a:ext uri="{FF2B5EF4-FFF2-40B4-BE49-F238E27FC236}">
                    <a16:creationId xmlns:a16="http://schemas.microsoft.com/office/drawing/2014/main" id="{3D759189-75C1-B544-99AD-4568574135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53" name="Straight Connector 352">
                <a:extLst>
                  <a:ext uri="{FF2B5EF4-FFF2-40B4-BE49-F238E27FC236}">
                    <a16:creationId xmlns:a16="http://schemas.microsoft.com/office/drawing/2014/main" id="{124E0985-9526-EB41-810C-B088384F623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4" name="Straight Connector 353">
                <a:extLst>
                  <a:ext uri="{FF2B5EF4-FFF2-40B4-BE49-F238E27FC236}">
                    <a16:creationId xmlns:a16="http://schemas.microsoft.com/office/drawing/2014/main" id="{F241944D-9798-274C-92DB-0656DCC55CE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5" name="Straight Connector 354">
                <a:extLst>
                  <a:ext uri="{FF2B5EF4-FFF2-40B4-BE49-F238E27FC236}">
                    <a16:creationId xmlns:a16="http://schemas.microsoft.com/office/drawing/2014/main" id="{86FB4D72-79A9-9148-9849-87C7039189E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46" name="Straight Connector 345">
              <a:extLst>
                <a:ext uri="{FF2B5EF4-FFF2-40B4-BE49-F238E27FC236}">
                  <a16:creationId xmlns:a16="http://schemas.microsoft.com/office/drawing/2014/main" id="{D4FA4A8A-E295-174C-8296-A9DAF4139BF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7" name="Straight Connector 346">
              <a:extLst>
                <a:ext uri="{FF2B5EF4-FFF2-40B4-BE49-F238E27FC236}">
                  <a16:creationId xmlns:a16="http://schemas.microsoft.com/office/drawing/2014/main" id="{B1F93A08-5E01-974C-9F8E-E7553399C9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50440C58-F34F-6040-98FC-869F38BC13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4F0300D9-7F5C-CF49-BBDE-4AE0485ABA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58" name="Group 357">
            <a:extLst>
              <a:ext uri="{FF2B5EF4-FFF2-40B4-BE49-F238E27FC236}">
                <a16:creationId xmlns:a16="http://schemas.microsoft.com/office/drawing/2014/main" id="{0A015CF8-42B0-E740-898B-1196B5662D70}"/>
              </a:ext>
            </a:extLst>
          </p:cNvPr>
          <p:cNvGrpSpPr/>
          <p:nvPr/>
        </p:nvGrpSpPr>
        <p:grpSpPr>
          <a:xfrm>
            <a:off x="11259640" y="3817033"/>
            <a:ext cx="69788" cy="265869"/>
            <a:chOff x="6695345" y="1619954"/>
            <a:chExt cx="274320" cy="982134"/>
          </a:xfrm>
          <a:solidFill>
            <a:schemeClr val="accent6">
              <a:lumMod val="60000"/>
              <a:lumOff val="40000"/>
            </a:schemeClr>
          </a:solidFill>
        </p:grpSpPr>
        <p:grpSp>
          <p:nvGrpSpPr>
            <p:cNvPr id="359" name="Group 358">
              <a:extLst>
                <a:ext uri="{FF2B5EF4-FFF2-40B4-BE49-F238E27FC236}">
                  <a16:creationId xmlns:a16="http://schemas.microsoft.com/office/drawing/2014/main" id="{CA7EF6D9-4FB5-2743-A3F3-F9CB0F51CA86}"/>
                </a:ext>
              </a:extLst>
            </p:cNvPr>
            <p:cNvGrpSpPr/>
            <p:nvPr/>
          </p:nvGrpSpPr>
          <p:grpSpPr>
            <a:xfrm>
              <a:off x="6695345" y="1619954"/>
              <a:ext cx="274320" cy="982134"/>
              <a:chOff x="2692399" y="2184397"/>
              <a:chExt cx="274320" cy="982134"/>
            </a:xfrm>
            <a:grpFill/>
          </p:grpSpPr>
          <p:sp>
            <p:nvSpPr>
              <p:cNvPr id="371" name="Oval 370">
                <a:extLst>
                  <a:ext uri="{FF2B5EF4-FFF2-40B4-BE49-F238E27FC236}">
                    <a16:creationId xmlns:a16="http://schemas.microsoft.com/office/drawing/2014/main" id="{141B9539-9814-DC4D-B124-5E867353A3F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2" name="Rectangle 371">
                <a:extLst>
                  <a:ext uri="{FF2B5EF4-FFF2-40B4-BE49-F238E27FC236}">
                    <a16:creationId xmlns:a16="http://schemas.microsoft.com/office/drawing/2014/main" id="{5AD5191B-9364-4045-B4FF-B2EF0758E2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60" name="Group 359">
              <a:extLst>
                <a:ext uri="{FF2B5EF4-FFF2-40B4-BE49-F238E27FC236}">
                  <a16:creationId xmlns:a16="http://schemas.microsoft.com/office/drawing/2014/main" id="{8AD3258C-E82E-5149-9070-7D92DA7F7650}"/>
                </a:ext>
              </a:extLst>
            </p:cNvPr>
            <p:cNvGrpSpPr/>
            <p:nvPr/>
          </p:nvGrpSpPr>
          <p:grpSpPr>
            <a:xfrm>
              <a:off x="6743548" y="1744236"/>
              <a:ext cx="183764" cy="105236"/>
              <a:chOff x="1517980" y="1688757"/>
              <a:chExt cx="1070783" cy="402191"/>
            </a:xfrm>
            <a:grpFill/>
          </p:grpSpPr>
          <p:sp>
            <p:nvSpPr>
              <p:cNvPr id="365" name="Oval 364">
                <a:extLst>
                  <a:ext uri="{FF2B5EF4-FFF2-40B4-BE49-F238E27FC236}">
                    <a16:creationId xmlns:a16="http://schemas.microsoft.com/office/drawing/2014/main" id="{87495C0A-B2EC-3542-B48E-566EFC6415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6" name="Rectangle 365">
                <a:extLst>
                  <a:ext uri="{FF2B5EF4-FFF2-40B4-BE49-F238E27FC236}">
                    <a16:creationId xmlns:a16="http://schemas.microsoft.com/office/drawing/2014/main" id="{97147413-DABE-8B42-9485-157F3F5F78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7" name="Rectangle 366">
                <a:extLst>
                  <a:ext uri="{FF2B5EF4-FFF2-40B4-BE49-F238E27FC236}">
                    <a16:creationId xmlns:a16="http://schemas.microsoft.com/office/drawing/2014/main" id="{85734F46-BD39-0541-886D-9C07F294DC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68" name="Straight Connector 367">
                <a:extLst>
                  <a:ext uri="{FF2B5EF4-FFF2-40B4-BE49-F238E27FC236}">
                    <a16:creationId xmlns:a16="http://schemas.microsoft.com/office/drawing/2014/main" id="{AF423A51-4448-0347-BCCA-FEA635E87E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69" name="Straight Connector 368">
                <a:extLst>
                  <a:ext uri="{FF2B5EF4-FFF2-40B4-BE49-F238E27FC236}">
                    <a16:creationId xmlns:a16="http://schemas.microsoft.com/office/drawing/2014/main" id="{7D891D35-FEA2-724C-B6F3-22520135D0E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0" name="Straight Connector 369">
                <a:extLst>
                  <a:ext uri="{FF2B5EF4-FFF2-40B4-BE49-F238E27FC236}">
                    <a16:creationId xmlns:a16="http://schemas.microsoft.com/office/drawing/2014/main" id="{FBE2CFF4-EE3D-ED40-8800-D585B368EB9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61" name="Straight Connector 360">
              <a:extLst>
                <a:ext uri="{FF2B5EF4-FFF2-40B4-BE49-F238E27FC236}">
                  <a16:creationId xmlns:a16="http://schemas.microsoft.com/office/drawing/2014/main" id="{C67E3771-7400-7A47-8E8A-B0613454F7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2" name="Straight Connector 361">
              <a:extLst>
                <a:ext uri="{FF2B5EF4-FFF2-40B4-BE49-F238E27FC236}">
                  <a16:creationId xmlns:a16="http://schemas.microsoft.com/office/drawing/2014/main" id="{CBFDFFB9-D404-D642-A943-A5EA5F81411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3" name="Straight Connector 362">
              <a:extLst>
                <a:ext uri="{FF2B5EF4-FFF2-40B4-BE49-F238E27FC236}">
                  <a16:creationId xmlns:a16="http://schemas.microsoft.com/office/drawing/2014/main" id="{01EAD1EA-A6BB-FB4A-9AD6-DE797559D5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4" name="Straight Connector 363">
              <a:extLst>
                <a:ext uri="{FF2B5EF4-FFF2-40B4-BE49-F238E27FC236}">
                  <a16:creationId xmlns:a16="http://schemas.microsoft.com/office/drawing/2014/main" id="{ABB6C5D4-D699-104D-9833-02A24A71B03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73" name="Group 372">
            <a:extLst>
              <a:ext uri="{FF2B5EF4-FFF2-40B4-BE49-F238E27FC236}">
                <a16:creationId xmlns:a16="http://schemas.microsoft.com/office/drawing/2014/main" id="{6C1E9207-6243-A64D-9EC7-24A69606E3BF}"/>
              </a:ext>
            </a:extLst>
          </p:cNvPr>
          <p:cNvGrpSpPr/>
          <p:nvPr/>
        </p:nvGrpSpPr>
        <p:grpSpPr>
          <a:xfrm>
            <a:off x="11374308" y="3817033"/>
            <a:ext cx="69788" cy="265869"/>
            <a:chOff x="6695345" y="1619954"/>
            <a:chExt cx="274320" cy="982134"/>
          </a:xfrm>
          <a:solidFill>
            <a:schemeClr val="accent6">
              <a:lumMod val="60000"/>
              <a:lumOff val="40000"/>
            </a:schemeClr>
          </a:solidFill>
        </p:grpSpPr>
        <p:grpSp>
          <p:nvGrpSpPr>
            <p:cNvPr id="374" name="Group 373">
              <a:extLst>
                <a:ext uri="{FF2B5EF4-FFF2-40B4-BE49-F238E27FC236}">
                  <a16:creationId xmlns:a16="http://schemas.microsoft.com/office/drawing/2014/main" id="{60B26411-50C4-BF45-95F9-E72B9F74A0DC}"/>
                </a:ext>
              </a:extLst>
            </p:cNvPr>
            <p:cNvGrpSpPr/>
            <p:nvPr/>
          </p:nvGrpSpPr>
          <p:grpSpPr>
            <a:xfrm>
              <a:off x="6695345" y="1619954"/>
              <a:ext cx="274320" cy="982134"/>
              <a:chOff x="2692399" y="2184397"/>
              <a:chExt cx="274320" cy="982134"/>
            </a:xfrm>
            <a:grpFill/>
          </p:grpSpPr>
          <p:sp>
            <p:nvSpPr>
              <p:cNvPr id="386" name="Oval 385">
                <a:extLst>
                  <a:ext uri="{FF2B5EF4-FFF2-40B4-BE49-F238E27FC236}">
                    <a16:creationId xmlns:a16="http://schemas.microsoft.com/office/drawing/2014/main" id="{FEE40727-F99C-B946-BAF3-A0E2AED4D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7" name="Rectangle 386">
                <a:extLst>
                  <a:ext uri="{FF2B5EF4-FFF2-40B4-BE49-F238E27FC236}">
                    <a16:creationId xmlns:a16="http://schemas.microsoft.com/office/drawing/2014/main" id="{00778890-DA10-444E-AC0E-C6D73EFB0B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5" name="Group 374">
              <a:extLst>
                <a:ext uri="{FF2B5EF4-FFF2-40B4-BE49-F238E27FC236}">
                  <a16:creationId xmlns:a16="http://schemas.microsoft.com/office/drawing/2014/main" id="{02D441D2-D717-CA4D-8077-E9DC0EC4C258}"/>
                </a:ext>
              </a:extLst>
            </p:cNvPr>
            <p:cNvGrpSpPr/>
            <p:nvPr/>
          </p:nvGrpSpPr>
          <p:grpSpPr>
            <a:xfrm>
              <a:off x="6743548" y="1744236"/>
              <a:ext cx="183764" cy="105236"/>
              <a:chOff x="1517980" y="1688757"/>
              <a:chExt cx="1070783" cy="402191"/>
            </a:xfrm>
            <a:grpFill/>
          </p:grpSpPr>
          <p:sp>
            <p:nvSpPr>
              <p:cNvPr id="380" name="Oval 379">
                <a:extLst>
                  <a:ext uri="{FF2B5EF4-FFF2-40B4-BE49-F238E27FC236}">
                    <a16:creationId xmlns:a16="http://schemas.microsoft.com/office/drawing/2014/main" id="{181AFFC9-8A32-5E43-A76E-3D98AA5BBB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1" name="Rectangle 380">
                <a:extLst>
                  <a:ext uri="{FF2B5EF4-FFF2-40B4-BE49-F238E27FC236}">
                    <a16:creationId xmlns:a16="http://schemas.microsoft.com/office/drawing/2014/main" id="{A8F2E4E4-FF61-7F44-8956-9F9E91B2667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2" name="Rectangle 381">
                <a:extLst>
                  <a:ext uri="{FF2B5EF4-FFF2-40B4-BE49-F238E27FC236}">
                    <a16:creationId xmlns:a16="http://schemas.microsoft.com/office/drawing/2014/main" id="{80D2AD36-4089-714E-B8B8-F346819A7A4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3" name="Straight Connector 382">
                <a:extLst>
                  <a:ext uri="{FF2B5EF4-FFF2-40B4-BE49-F238E27FC236}">
                    <a16:creationId xmlns:a16="http://schemas.microsoft.com/office/drawing/2014/main" id="{773CE87A-6CEE-C545-9D84-B9930F4B87C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4" name="Straight Connector 383">
                <a:extLst>
                  <a:ext uri="{FF2B5EF4-FFF2-40B4-BE49-F238E27FC236}">
                    <a16:creationId xmlns:a16="http://schemas.microsoft.com/office/drawing/2014/main" id="{36F2AE51-7125-6542-84AE-D19ED0343A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5" name="Straight Connector 384">
                <a:extLst>
                  <a:ext uri="{FF2B5EF4-FFF2-40B4-BE49-F238E27FC236}">
                    <a16:creationId xmlns:a16="http://schemas.microsoft.com/office/drawing/2014/main" id="{78B1AB96-85B1-1C43-8557-421DE8A367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76" name="Straight Connector 375">
              <a:extLst>
                <a:ext uri="{FF2B5EF4-FFF2-40B4-BE49-F238E27FC236}">
                  <a16:creationId xmlns:a16="http://schemas.microsoft.com/office/drawing/2014/main" id="{A4EF57DB-8C19-A243-A825-EC54BD6E22F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7" name="Straight Connector 376">
              <a:extLst>
                <a:ext uri="{FF2B5EF4-FFF2-40B4-BE49-F238E27FC236}">
                  <a16:creationId xmlns:a16="http://schemas.microsoft.com/office/drawing/2014/main" id="{4ED440AB-0C5F-3147-B416-2BCCCFD9FE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8" name="Straight Connector 377">
              <a:extLst>
                <a:ext uri="{FF2B5EF4-FFF2-40B4-BE49-F238E27FC236}">
                  <a16:creationId xmlns:a16="http://schemas.microsoft.com/office/drawing/2014/main" id="{C0596491-A1DA-354A-AB9E-F8BA6567E8D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9" name="Straight Connector 378">
              <a:extLst>
                <a:ext uri="{FF2B5EF4-FFF2-40B4-BE49-F238E27FC236}">
                  <a16:creationId xmlns:a16="http://schemas.microsoft.com/office/drawing/2014/main" id="{D2955D73-71F4-4F49-A284-1BD001507B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88" name="Group 387">
            <a:extLst>
              <a:ext uri="{FF2B5EF4-FFF2-40B4-BE49-F238E27FC236}">
                <a16:creationId xmlns:a16="http://schemas.microsoft.com/office/drawing/2014/main" id="{2EDF54D1-E701-7D4C-BD2C-9F6141594ED8}"/>
              </a:ext>
            </a:extLst>
          </p:cNvPr>
          <p:cNvGrpSpPr/>
          <p:nvPr/>
        </p:nvGrpSpPr>
        <p:grpSpPr>
          <a:xfrm>
            <a:off x="11488976" y="3817033"/>
            <a:ext cx="69788" cy="265869"/>
            <a:chOff x="6695345" y="1619954"/>
            <a:chExt cx="274320" cy="982134"/>
          </a:xfrm>
          <a:solidFill>
            <a:schemeClr val="accent6">
              <a:lumMod val="60000"/>
              <a:lumOff val="40000"/>
            </a:schemeClr>
          </a:solidFill>
        </p:grpSpPr>
        <p:grpSp>
          <p:nvGrpSpPr>
            <p:cNvPr id="389" name="Group 388">
              <a:extLst>
                <a:ext uri="{FF2B5EF4-FFF2-40B4-BE49-F238E27FC236}">
                  <a16:creationId xmlns:a16="http://schemas.microsoft.com/office/drawing/2014/main" id="{34914CD4-F109-7149-833A-4450DCEB5C33}"/>
                </a:ext>
              </a:extLst>
            </p:cNvPr>
            <p:cNvGrpSpPr/>
            <p:nvPr/>
          </p:nvGrpSpPr>
          <p:grpSpPr>
            <a:xfrm>
              <a:off x="6695345" y="1619954"/>
              <a:ext cx="274320" cy="982134"/>
              <a:chOff x="2692399" y="2184397"/>
              <a:chExt cx="274320" cy="982134"/>
            </a:xfrm>
            <a:grpFill/>
          </p:grpSpPr>
          <p:sp>
            <p:nvSpPr>
              <p:cNvPr id="401" name="Oval 400">
                <a:extLst>
                  <a:ext uri="{FF2B5EF4-FFF2-40B4-BE49-F238E27FC236}">
                    <a16:creationId xmlns:a16="http://schemas.microsoft.com/office/drawing/2014/main" id="{15428993-30F7-5C4D-ACBC-2011D84F90E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2" name="Rectangle 401">
                <a:extLst>
                  <a:ext uri="{FF2B5EF4-FFF2-40B4-BE49-F238E27FC236}">
                    <a16:creationId xmlns:a16="http://schemas.microsoft.com/office/drawing/2014/main" id="{1A493387-8F34-7E4A-878E-6C26E06FBE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90" name="Group 389">
              <a:extLst>
                <a:ext uri="{FF2B5EF4-FFF2-40B4-BE49-F238E27FC236}">
                  <a16:creationId xmlns:a16="http://schemas.microsoft.com/office/drawing/2014/main" id="{8670F617-49DB-9043-8EDE-E23CA3E17EF2}"/>
                </a:ext>
              </a:extLst>
            </p:cNvPr>
            <p:cNvGrpSpPr/>
            <p:nvPr/>
          </p:nvGrpSpPr>
          <p:grpSpPr>
            <a:xfrm>
              <a:off x="6743548" y="1744236"/>
              <a:ext cx="183764" cy="105236"/>
              <a:chOff x="1517980" y="1688757"/>
              <a:chExt cx="1070783" cy="402191"/>
            </a:xfrm>
            <a:grpFill/>
          </p:grpSpPr>
          <p:sp>
            <p:nvSpPr>
              <p:cNvPr id="395" name="Oval 394">
                <a:extLst>
                  <a:ext uri="{FF2B5EF4-FFF2-40B4-BE49-F238E27FC236}">
                    <a16:creationId xmlns:a16="http://schemas.microsoft.com/office/drawing/2014/main" id="{FE578D1A-F61E-154F-A918-46D4816B3C6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6" name="Rectangle 395">
                <a:extLst>
                  <a:ext uri="{FF2B5EF4-FFF2-40B4-BE49-F238E27FC236}">
                    <a16:creationId xmlns:a16="http://schemas.microsoft.com/office/drawing/2014/main" id="{E0F19734-A247-634C-B7FB-B2973FED8DC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7" name="Rectangle 396">
                <a:extLst>
                  <a:ext uri="{FF2B5EF4-FFF2-40B4-BE49-F238E27FC236}">
                    <a16:creationId xmlns:a16="http://schemas.microsoft.com/office/drawing/2014/main" id="{CFEFCA5B-8886-E045-94B3-02DF5929EF5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98" name="Straight Connector 397">
                <a:extLst>
                  <a:ext uri="{FF2B5EF4-FFF2-40B4-BE49-F238E27FC236}">
                    <a16:creationId xmlns:a16="http://schemas.microsoft.com/office/drawing/2014/main" id="{2B8EB74A-7CAD-8D48-A293-B4B8F569B7E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9" name="Straight Connector 398">
                <a:extLst>
                  <a:ext uri="{FF2B5EF4-FFF2-40B4-BE49-F238E27FC236}">
                    <a16:creationId xmlns:a16="http://schemas.microsoft.com/office/drawing/2014/main" id="{C8748546-907D-D142-A054-500791E26C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0" name="Straight Connector 399">
                <a:extLst>
                  <a:ext uri="{FF2B5EF4-FFF2-40B4-BE49-F238E27FC236}">
                    <a16:creationId xmlns:a16="http://schemas.microsoft.com/office/drawing/2014/main" id="{E7EF2719-C13A-7D45-9710-4EF81D49F4E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91" name="Straight Connector 390">
              <a:extLst>
                <a:ext uri="{FF2B5EF4-FFF2-40B4-BE49-F238E27FC236}">
                  <a16:creationId xmlns:a16="http://schemas.microsoft.com/office/drawing/2014/main" id="{0ABF4221-1224-0449-9207-D8B4114DF4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2" name="Straight Connector 391">
              <a:extLst>
                <a:ext uri="{FF2B5EF4-FFF2-40B4-BE49-F238E27FC236}">
                  <a16:creationId xmlns:a16="http://schemas.microsoft.com/office/drawing/2014/main" id="{911BB284-5362-0A46-ADD1-65C0BCE47DB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3" name="Straight Connector 392">
              <a:extLst>
                <a:ext uri="{FF2B5EF4-FFF2-40B4-BE49-F238E27FC236}">
                  <a16:creationId xmlns:a16="http://schemas.microsoft.com/office/drawing/2014/main" id="{39069A7C-E992-5C40-9928-9DE438C30F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17290FFE-8D0C-D344-BC16-BF899077576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0" name="Group 779">
            <a:extLst>
              <a:ext uri="{FF2B5EF4-FFF2-40B4-BE49-F238E27FC236}">
                <a16:creationId xmlns:a16="http://schemas.microsoft.com/office/drawing/2014/main" id="{4D95A40E-50B3-C843-AEC5-965732470472}"/>
              </a:ext>
            </a:extLst>
          </p:cNvPr>
          <p:cNvGrpSpPr/>
          <p:nvPr/>
        </p:nvGrpSpPr>
        <p:grpSpPr>
          <a:xfrm>
            <a:off x="11652894" y="2536043"/>
            <a:ext cx="69788" cy="265869"/>
            <a:chOff x="6695345" y="1619954"/>
            <a:chExt cx="274320" cy="982134"/>
          </a:xfrm>
          <a:solidFill>
            <a:schemeClr val="accent6">
              <a:lumMod val="60000"/>
              <a:lumOff val="40000"/>
            </a:schemeClr>
          </a:solidFill>
        </p:grpSpPr>
        <p:grpSp>
          <p:nvGrpSpPr>
            <p:cNvPr id="1141" name="Group 1140">
              <a:extLst>
                <a:ext uri="{FF2B5EF4-FFF2-40B4-BE49-F238E27FC236}">
                  <a16:creationId xmlns:a16="http://schemas.microsoft.com/office/drawing/2014/main" id="{E7F626DE-FD3C-0247-8C8A-42E11EE23712}"/>
                </a:ext>
              </a:extLst>
            </p:cNvPr>
            <p:cNvGrpSpPr/>
            <p:nvPr/>
          </p:nvGrpSpPr>
          <p:grpSpPr>
            <a:xfrm>
              <a:off x="6695345" y="1619954"/>
              <a:ext cx="274320" cy="982134"/>
              <a:chOff x="2692399" y="2184397"/>
              <a:chExt cx="274320" cy="982134"/>
            </a:xfrm>
            <a:grpFill/>
          </p:grpSpPr>
          <p:sp>
            <p:nvSpPr>
              <p:cNvPr id="1153" name="Oval 1152">
                <a:extLst>
                  <a:ext uri="{FF2B5EF4-FFF2-40B4-BE49-F238E27FC236}">
                    <a16:creationId xmlns:a16="http://schemas.microsoft.com/office/drawing/2014/main" id="{603410C5-36A9-8F45-9149-56CDD7E87C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54" name="Rectangle 1153">
                <a:extLst>
                  <a:ext uri="{FF2B5EF4-FFF2-40B4-BE49-F238E27FC236}">
                    <a16:creationId xmlns:a16="http://schemas.microsoft.com/office/drawing/2014/main" id="{DDB9AD9C-1872-BF47-8D43-72DDC3F64A6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42" name="Group 1141">
              <a:extLst>
                <a:ext uri="{FF2B5EF4-FFF2-40B4-BE49-F238E27FC236}">
                  <a16:creationId xmlns:a16="http://schemas.microsoft.com/office/drawing/2014/main" id="{30457696-03E5-754D-BAE6-D49F9C6C0E1E}"/>
                </a:ext>
              </a:extLst>
            </p:cNvPr>
            <p:cNvGrpSpPr/>
            <p:nvPr/>
          </p:nvGrpSpPr>
          <p:grpSpPr>
            <a:xfrm>
              <a:off x="6743548" y="1744236"/>
              <a:ext cx="183764" cy="105236"/>
              <a:chOff x="1517980" y="1688757"/>
              <a:chExt cx="1070783" cy="402191"/>
            </a:xfrm>
            <a:grpFill/>
          </p:grpSpPr>
          <p:sp>
            <p:nvSpPr>
              <p:cNvPr id="1147" name="Oval 1146">
                <a:extLst>
                  <a:ext uri="{FF2B5EF4-FFF2-40B4-BE49-F238E27FC236}">
                    <a16:creationId xmlns:a16="http://schemas.microsoft.com/office/drawing/2014/main" id="{5FAA407C-A61C-BA4D-B33E-96F0E01014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8" name="Rectangle 1147">
                <a:extLst>
                  <a:ext uri="{FF2B5EF4-FFF2-40B4-BE49-F238E27FC236}">
                    <a16:creationId xmlns:a16="http://schemas.microsoft.com/office/drawing/2014/main" id="{D2C4204C-3DC9-2F41-A1F7-B5AFF0DDDAE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9" name="Rectangle 1148">
                <a:extLst>
                  <a:ext uri="{FF2B5EF4-FFF2-40B4-BE49-F238E27FC236}">
                    <a16:creationId xmlns:a16="http://schemas.microsoft.com/office/drawing/2014/main" id="{6C8DD7E9-841F-EC44-9A49-8FD66E741E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50" name="Straight Connector 1149">
                <a:extLst>
                  <a:ext uri="{FF2B5EF4-FFF2-40B4-BE49-F238E27FC236}">
                    <a16:creationId xmlns:a16="http://schemas.microsoft.com/office/drawing/2014/main" id="{39228F14-C159-5941-8305-9B2265DF7C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1" name="Straight Connector 1150">
                <a:extLst>
                  <a:ext uri="{FF2B5EF4-FFF2-40B4-BE49-F238E27FC236}">
                    <a16:creationId xmlns:a16="http://schemas.microsoft.com/office/drawing/2014/main" id="{EA3B7F67-AD23-C94A-A049-B9A8C543C36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2" name="Straight Connector 1151">
                <a:extLst>
                  <a:ext uri="{FF2B5EF4-FFF2-40B4-BE49-F238E27FC236}">
                    <a16:creationId xmlns:a16="http://schemas.microsoft.com/office/drawing/2014/main" id="{4ECF163B-B672-1347-99B5-3B0B5167AA8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43" name="Straight Connector 1142">
              <a:extLst>
                <a:ext uri="{FF2B5EF4-FFF2-40B4-BE49-F238E27FC236}">
                  <a16:creationId xmlns:a16="http://schemas.microsoft.com/office/drawing/2014/main" id="{1DAE47A6-C0FF-8843-B240-DE9B8A7E743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4" name="Straight Connector 1143">
              <a:extLst>
                <a:ext uri="{FF2B5EF4-FFF2-40B4-BE49-F238E27FC236}">
                  <a16:creationId xmlns:a16="http://schemas.microsoft.com/office/drawing/2014/main" id="{CD2F5065-3BDC-9243-BCEB-D0B8F85E75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5" name="Straight Connector 1144">
              <a:extLst>
                <a:ext uri="{FF2B5EF4-FFF2-40B4-BE49-F238E27FC236}">
                  <a16:creationId xmlns:a16="http://schemas.microsoft.com/office/drawing/2014/main" id="{69EF3208-4543-1346-B397-B40B82EE3E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6" name="Straight Connector 1145">
              <a:extLst>
                <a:ext uri="{FF2B5EF4-FFF2-40B4-BE49-F238E27FC236}">
                  <a16:creationId xmlns:a16="http://schemas.microsoft.com/office/drawing/2014/main" id="{D008D6F6-6096-9D4A-AA1C-E28F579AC86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1" name="Group 780">
            <a:extLst>
              <a:ext uri="{FF2B5EF4-FFF2-40B4-BE49-F238E27FC236}">
                <a16:creationId xmlns:a16="http://schemas.microsoft.com/office/drawing/2014/main" id="{7B4135C4-F936-804B-AA27-321993ECE825}"/>
              </a:ext>
            </a:extLst>
          </p:cNvPr>
          <p:cNvGrpSpPr/>
          <p:nvPr/>
        </p:nvGrpSpPr>
        <p:grpSpPr>
          <a:xfrm>
            <a:off x="11767563" y="2536043"/>
            <a:ext cx="69788" cy="265869"/>
            <a:chOff x="6695345" y="1619954"/>
            <a:chExt cx="274320" cy="982134"/>
          </a:xfrm>
          <a:solidFill>
            <a:schemeClr val="accent6">
              <a:lumMod val="60000"/>
              <a:lumOff val="40000"/>
            </a:schemeClr>
          </a:solidFill>
        </p:grpSpPr>
        <p:grpSp>
          <p:nvGrpSpPr>
            <p:cNvPr id="1127" name="Group 1126">
              <a:extLst>
                <a:ext uri="{FF2B5EF4-FFF2-40B4-BE49-F238E27FC236}">
                  <a16:creationId xmlns:a16="http://schemas.microsoft.com/office/drawing/2014/main" id="{C41122C0-8A90-1745-89DA-22D1030632A5}"/>
                </a:ext>
              </a:extLst>
            </p:cNvPr>
            <p:cNvGrpSpPr/>
            <p:nvPr/>
          </p:nvGrpSpPr>
          <p:grpSpPr>
            <a:xfrm>
              <a:off x="6695345" y="1619954"/>
              <a:ext cx="274320" cy="982134"/>
              <a:chOff x="2692399" y="2184397"/>
              <a:chExt cx="274320" cy="982134"/>
            </a:xfrm>
            <a:grpFill/>
          </p:grpSpPr>
          <p:sp>
            <p:nvSpPr>
              <p:cNvPr id="1139" name="Oval 1138">
                <a:extLst>
                  <a:ext uri="{FF2B5EF4-FFF2-40B4-BE49-F238E27FC236}">
                    <a16:creationId xmlns:a16="http://schemas.microsoft.com/office/drawing/2014/main" id="{D820BA4F-E0A1-E247-B606-F1D30C2839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0" name="Rectangle 1139">
                <a:extLst>
                  <a:ext uri="{FF2B5EF4-FFF2-40B4-BE49-F238E27FC236}">
                    <a16:creationId xmlns:a16="http://schemas.microsoft.com/office/drawing/2014/main" id="{70677C8E-588D-C143-BFE5-7579249A05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8" name="Group 1127">
              <a:extLst>
                <a:ext uri="{FF2B5EF4-FFF2-40B4-BE49-F238E27FC236}">
                  <a16:creationId xmlns:a16="http://schemas.microsoft.com/office/drawing/2014/main" id="{ADF99249-946D-FF4C-AE75-0378E9110577}"/>
                </a:ext>
              </a:extLst>
            </p:cNvPr>
            <p:cNvGrpSpPr/>
            <p:nvPr/>
          </p:nvGrpSpPr>
          <p:grpSpPr>
            <a:xfrm>
              <a:off x="6743548" y="1744236"/>
              <a:ext cx="183764" cy="105236"/>
              <a:chOff x="1517980" y="1688757"/>
              <a:chExt cx="1070783" cy="402191"/>
            </a:xfrm>
            <a:grpFill/>
          </p:grpSpPr>
          <p:sp>
            <p:nvSpPr>
              <p:cNvPr id="1133" name="Oval 1132">
                <a:extLst>
                  <a:ext uri="{FF2B5EF4-FFF2-40B4-BE49-F238E27FC236}">
                    <a16:creationId xmlns:a16="http://schemas.microsoft.com/office/drawing/2014/main" id="{928B75C8-0F52-744B-8509-BFA6AF17143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4" name="Rectangle 1133">
                <a:extLst>
                  <a:ext uri="{FF2B5EF4-FFF2-40B4-BE49-F238E27FC236}">
                    <a16:creationId xmlns:a16="http://schemas.microsoft.com/office/drawing/2014/main" id="{B5C49A4A-AB2E-1D41-915D-259E0DE0F1E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5" name="Rectangle 1134">
                <a:extLst>
                  <a:ext uri="{FF2B5EF4-FFF2-40B4-BE49-F238E27FC236}">
                    <a16:creationId xmlns:a16="http://schemas.microsoft.com/office/drawing/2014/main" id="{5D457B49-151E-BD40-A39D-C4247ED69E9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6" name="Straight Connector 1135">
                <a:extLst>
                  <a:ext uri="{FF2B5EF4-FFF2-40B4-BE49-F238E27FC236}">
                    <a16:creationId xmlns:a16="http://schemas.microsoft.com/office/drawing/2014/main" id="{3CF2037B-C683-714F-871B-DEC6F545EA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7" name="Straight Connector 1136">
                <a:extLst>
                  <a:ext uri="{FF2B5EF4-FFF2-40B4-BE49-F238E27FC236}">
                    <a16:creationId xmlns:a16="http://schemas.microsoft.com/office/drawing/2014/main" id="{CA3C8178-7EEE-3846-9255-33FB642A393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8" name="Straight Connector 1137">
                <a:extLst>
                  <a:ext uri="{FF2B5EF4-FFF2-40B4-BE49-F238E27FC236}">
                    <a16:creationId xmlns:a16="http://schemas.microsoft.com/office/drawing/2014/main" id="{854170F7-B543-9F4B-9720-0E5F9244B27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29" name="Straight Connector 1128">
              <a:extLst>
                <a:ext uri="{FF2B5EF4-FFF2-40B4-BE49-F238E27FC236}">
                  <a16:creationId xmlns:a16="http://schemas.microsoft.com/office/drawing/2014/main" id="{586242F4-378A-E542-98BF-DC65FA17FD1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0" name="Straight Connector 1129">
              <a:extLst>
                <a:ext uri="{FF2B5EF4-FFF2-40B4-BE49-F238E27FC236}">
                  <a16:creationId xmlns:a16="http://schemas.microsoft.com/office/drawing/2014/main" id="{DE65E2A8-87DF-E649-B14D-F4892D2CEFD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1" name="Straight Connector 1130">
              <a:extLst>
                <a:ext uri="{FF2B5EF4-FFF2-40B4-BE49-F238E27FC236}">
                  <a16:creationId xmlns:a16="http://schemas.microsoft.com/office/drawing/2014/main" id="{00F032D8-0F69-6E46-AA88-3CD7C6B764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2" name="Straight Connector 1131">
              <a:extLst>
                <a:ext uri="{FF2B5EF4-FFF2-40B4-BE49-F238E27FC236}">
                  <a16:creationId xmlns:a16="http://schemas.microsoft.com/office/drawing/2014/main" id="{3F0E5893-86B3-E042-AD7C-CAE554CF274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2" name="Group 781">
            <a:extLst>
              <a:ext uri="{FF2B5EF4-FFF2-40B4-BE49-F238E27FC236}">
                <a16:creationId xmlns:a16="http://schemas.microsoft.com/office/drawing/2014/main" id="{6BD4C342-F1D1-B349-A01C-607BD68F8B60}"/>
              </a:ext>
            </a:extLst>
          </p:cNvPr>
          <p:cNvGrpSpPr/>
          <p:nvPr/>
        </p:nvGrpSpPr>
        <p:grpSpPr>
          <a:xfrm>
            <a:off x="11882231" y="2536043"/>
            <a:ext cx="69788" cy="265869"/>
            <a:chOff x="6695345" y="1619954"/>
            <a:chExt cx="274320" cy="982134"/>
          </a:xfrm>
          <a:solidFill>
            <a:schemeClr val="accent6">
              <a:lumMod val="60000"/>
              <a:lumOff val="40000"/>
            </a:schemeClr>
          </a:solidFill>
        </p:grpSpPr>
        <p:grpSp>
          <p:nvGrpSpPr>
            <p:cNvPr id="1113" name="Group 1112">
              <a:extLst>
                <a:ext uri="{FF2B5EF4-FFF2-40B4-BE49-F238E27FC236}">
                  <a16:creationId xmlns:a16="http://schemas.microsoft.com/office/drawing/2014/main" id="{4031F753-3FC7-3444-A287-8498247666A4}"/>
                </a:ext>
              </a:extLst>
            </p:cNvPr>
            <p:cNvGrpSpPr/>
            <p:nvPr/>
          </p:nvGrpSpPr>
          <p:grpSpPr>
            <a:xfrm>
              <a:off x="6695345" y="1619954"/>
              <a:ext cx="274320" cy="982134"/>
              <a:chOff x="2692399" y="2184397"/>
              <a:chExt cx="274320" cy="982134"/>
            </a:xfrm>
            <a:grpFill/>
          </p:grpSpPr>
          <p:sp>
            <p:nvSpPr>
              <p:cNvPr id="1125" name="Oval 1124">
                <a:extLst>
                  <a:ext uri="{FF2B5EF4-FFF2-40B4-BE49-F238E27FC236}">
                    <a16:creationId xmlns:a16="http://schemas.microsoft.com/office/drawing/2014/main" id="{B7F26640-0203-B64C-B490-C3CEFDF09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6" name="Rectangle 1125">
                <a:extLst>
                  <a:ext uri="{FF2B5EF4-FFF2-40B4-BE49-F238E27FC236}">
                    <a16:creationId xmlns:a16="http://schemas.microsoft.com/office/drawing/2014/main" id="{48900166-3EBF-D44B-8FE6-762EA9D7C1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14" name="Group 1113">
              <a:extLst>
                <a:ext uri="{FF2B5EF4-FFF2-40B4-BE49-F238E27FC236}">
                  <a16:creationId xmlns:a16="http://schemas.microsoft.com/office/drawing/2014/main" id="{85270A4D-DEF6-A44A-BE9F-072A90306610}"/>
                </a:ext>
              </a:extLst>
            </p:cNvPr>
            <p:cNvGrpSpPr/>
            <p:nvPr/>
          </p:nvGrpSpPr>
          <p:grpSpPr>
            <a:xfrm>
              <a:off x="6743548" y="1744236"/>
              <a:ext cx="183764" cy="105236"/>
              <a:chOff x="1517980" y="1688757"/>
              <a:chExt cx="1070783" cy="402191"/>
            </a:xfrm>
            <a:grpFill/>
          </p:grpSpPr>
          <p:sp>
            <p:nvSpPr>
              <p:cNvPr id="1119" name="Oval 1118">
                <a:extLst>
                  <a:ext uri="{FF2B5EF4-FFF2-40B4-BE49-F238E27FC236}">
                    <a16:creationId xmlns:a16="http://schemas.microsoft.com/office/drawing/2014/main" id="{D82359EE-2FB6-5C40-997B-C64427EBC43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0" name="Rectangle 1119">
                <a:extLst>
                  <a:ext uri="{FF2B5EF4-FFF2-40B4-BE49-F238E27FC236}">
                    <a16:creationId xmlns:a16="http://schemas.microsoft.com/office/drawing/2014/main" id="{FB532F85-A2FB-C34E-8FA6-8F7FE8A1234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1" name="Rectangle 1120">
                <a:extLst>
                  <a:ext uri="{FF2B5EF4-FFF2-40B4-BE49-F238E27FC236}">
                    <a16:creationId xmlns:a16="http://schemas.microsoft.com/office/drawing/2014/main" id="{DDD13500-01CE-C54C-9204-D5F08F11C3A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2" name="Straight Connector 1121">
                <a:extLst>
                  <a:ext uri="{FF2B5EF4-FFF2-40B4-BE49-F238E27FC236}">
                    <a16:creationId xmlns:a16="http://schemas.microsoft.com/office/drawing/2014/main" id="{602EC848-F7F7-594F-8D8E-33B002E176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3" name="Straight Connector 1122">
                <a:extLst>
                  <a:ext uri="{FF2B5EF4-FFF2-40B4-BE49-F238E27FC236}">
                    <a16:creationId xmlns:a16="http://schemas.microsoft.com/office/drawing/2014/main" id="{56787689-4D5D-2545-9A8D-7FC912BCCD3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4" name="Straight Connector 1123">
                <a:extLst>
                  <a:ext uri="{FF2B5EF4-FFF2-40B4-BE49-F238E27FC236}">
                    <a16:creationId xmlns:a16="http://schemas.microsoft.com/office/drawing/2014/main" id="{9E399F2E-4BBA-BA41-8C59-6D175D00D22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15" name="Straight Connector 1114">
              <a:extLst>
                <a:ext uri="{FF2B5EF4-FFF2-40B4-BE49-F238E27FC236}">
                  <a16:creationId xmlns:a16="http://schemas.microsoft.com/office/drawing/2014/main" id="{8617332F-578C-1D4C-B0BD-08FB6969D9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6" name="Straight Connector 1115">
              <a:extLst>
                <a:ext uri="{FF2B5EF4-FFF2-40B4-BE49-F238E27FC236}">
                  <a16:creationId xmlns:a16="http://schemas.microsoft.com/office/drawing/2014/main" id="{7A6A7B6D-1D13-7B45-9328-F00CB4D70F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7" name="Straight Connector 1116">
              <a:extLst>
                <a:ext uri="{FF2B5EF4-FFF2-40B4-BE49-F238E27FC236}">
                  <a16:creationId xmlns:a16="http://schemas.microsoft.com/office/drawing/2014/main" id="{2139DC58-3A9D-1444-93A8-28EE06A2DB3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8" name="Straight Connector 1117">
              <a:extLst>
                <a:ext uri="{FF2B5EF4-FFF2-40B4-BE49-F238E27FC236}">
                  <a16:creationId xmlns:a16="http://schemas.microsoft.com/office/drawing/2014/main" id="{4E176537-6E93-8B4C-B803-0C4B5BBE8F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3" name="Group 782">
            <a:extLst>
              <a:ext uri="{FF2B5EF4-FFF2-40B4-BE49-F238E27FC236}">
                <a16:creationId xmlns:a16="http://schemas.microsoft.com/office/drawing/2014/main" id="{AC824DD2-F69B-1A4C-AC21-F693195857BB}"/>
              </a:ext>
            </a:extLst>
          </p:cNvPr>
          <p:cNvGrpSpPr/>
          <p:nvPr/>
        </p:nvGrpSpPr>
        <p:grpSpPr>
          <a:xfrm>
            <a:off x="11996899" y="2536043"/>
            <a:ext cx="69788" cy="265869"/>
            <a:chOff x="6695345" y="1619954"/>
            <a:chExt cx="274320" cy="982134"/>
          </a:xfrm>
          <a:solidFill>
            <a:schemeClr val="accent6">
              <a:lumMod val="60000"/>
              <a:lumOff val="40000"/>
            </a:schemeClr>
          </a:solidFill>
        </p:grpSpPr>
        <p:grpSp>
          <p:nvGrpSpPr>
            <p:cNvPr id="1099" name="Group 1098">
              <a:extLst>
                <a:ext uri="{FF2B5EF4-FFF2-40B4-BE49-F238E27FC236}">
                  <a16:creationId xmlns:a16="http://schemas.microsoft.com/office/drawing/2014/main" id="{2107D669-95AD-D340-94AE-1E39511DD70A}"/>
                </a:ext>
              </a:extLst>
            </p:cNvPr>
            <p:cNvGrpSpPr/>
            <p:nvPr/>
          </p:nvGrpSpPr>
          <p:grpSpPr>
            <a:xfrm>
              <a:off x="6695345" y="1619954"/>
              <a:ext cx="274320" cy="982134"/>
              <a:chOff x="2692399" y="2184397"/>
              <a:chExt cx="274320" cy="982134"/>
            </a:xfrm>
            <a:grpFill/>
          </p:grpSpPr>
          <p:sp>
            <p:nvSpPr>
              <p:cNvPr id="1111" name="Oval 1110">
                <a:extLst>
                  <a:ext uri="{FF2B5EF4-FFF2-40B4-BE49-F238E27FC236}">
                    <a16:creationId xmlns:a16="http://schemas.microsoft.com/office/drawing/2014/main" id="{062128FD-16AA-714E-9F63-B3B164E2F14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2" name="Rectangle 1111">
                <a:extLst>
                  <a:ext uri="{FF2B5EF4-FFF2-40B4-BE49-F238E27FC236}">
                    <a16:creationId xmlns:a16="http://schemas.microsoft.com/office/drawing/2014/main" id="{0EE430A3-ABCC-C047-BF5F-C297585B99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0" name="Group 1099">
              <a:extLst>
                <a:ext uri="{FF2B5EF4-FFF2-40B4-BE49-F238E27FC236}">
                  <a16:creationId xmlns:a16="http://schemas.microsoft.com/office/drawing/2014/main" id="{1651A7D5-E9BD-A545-9EF4-730C8DFC3551}"/>
                </a:ext>
              </a:extLst>
            </p:cNvPr>
            <p:cNvGrpSpPr/>
            <p:nvPr/>
          </p:nvGrpSpPr>
          <p:grpSpPr>
            <a:xfrm>
              <a:off x="6743548" y="1744236"/>
              <a:ext cx="183764" cy="105236"/>
              <a:chOff x="1517980" y="1688757"/>
              <a:chExt cx="1070783" cy="402191"/>
            </a:xfrm>
            <a:grpFill/>
          </p:grpSpPr>
          <p:sp>
            <p:nvSpPr>
              <p:cNvPr id="1105" name="Oval 1104">
                <a:extLst>
                  <a:ext uri="{FF2B5EF4-FFF2-40B4-BE49-F238E27FC236}">
                    <a16:creationId xmlns:a16="http://schemas.microsoft.com/office/drawing/2014/main" id="{AE2DF502-BC27-0C4F-920E-FD6B03147D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6" name="Rectangle 1105">
                <a:extLst>
                  <a:ext uri="{FF2B5EF4-FFF2-40B4-BE49-F238E27FC236}">
                    <a16:creationId xmlns:a16="http://schemas.microsoft.com/office/drawing/2014/main" id="{1C8889F7-0BBE-2D49-AA51-A19AFF4BC68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7" name="Rectangle 1106">
                <a:extLst>
                  <a:ext uri="{FF2B5EF4-FFF2-40B4-BE49-F238E27FC236}">
                    <a16:creationId xmlns:a16="http://schemas.microsoft.com/office/drawing/2014/main" id="{ED274725-21E9-AA4A-BEB1-B2DF7F72B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8" name="Straight Connector 1107">
                <a:extLst>
                  <a:ext uri="{FF2B5EF4-FFF2-40B4-BE49-F238E27FC236}">
                    <a16:creationId xmlns:a16="http://schemas.microsoft.com/office/drawing/2014/main" id="{074A3BB7-3546-6648-81F4-74C8D4ADA65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09" name="Straight Connector 1108">
                <a:extLst>
                  <a:ext uri="{FF2B5EF4-FFF2-40B4-BE49-F238E27FC236}">
                    <a16:creationId xmlns:a16="http://schemas.microsoft.com/office/drawing/2014/main" id="{405C0D0D-2ACC-8546-9F62-63519A82764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10" name="Straight Connector 1109">
                <a:extLst>
                  <a:ext uri="{FF2B5EF4-FFF2-40B4-BE49-F238E27FC236}">
                    <a16:creationId xmlns:a16="http://schemas.microsoft.com/office/drawing/2014/main" id="{1BCCAB04-FAA7-574A-9C9C-292EA1B5192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01" name="Straight Connector 1100">
              <a:extLst>
                <a:ext uri="{FF2B5EF4-FFF2-40B4-BE49-F238E27FC236}">
                  <a16:creationId xmlns:a16="http://schemas.microsoft.com/office/drawing/2014/main" id="{1A7EDEAA-4178-7740-BD6D-D567CFE5DB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2" name="Straight Connector 1101">
              <a:extLst>
                <a:ext uri="{FF2B5EF4-FFF2-40B4-BE49-F238E27FC236}">
                  <a16:creationId xmlns:a16="http://schemas.microsoft.com/office/drawing/2014/main" id="{865D698F-991E-644F-81C2-1F3B8CAEB5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3" name="Straight Connector 1102">
              <a:extLst>
                <a:ext uri="{FF2B5EF4-FFF2-40B4-BE49-F238E27FC236}">
                  <a16:creationId xmlns:a16="http://schemas.microsoft.com/office/drawing/2014/main" id="{1E689BDA-0E24-F44A-8766-47E1558033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4" name="Straight Connector 1103">
              <a:extLst>
                <a:ext uri="{FF2B5EF4-FFF2-40B4-BE49-F238E27FC236}">
                  <a16:creationId xmlns:a16="http://schemas.microsoft.com/office/drawing/2014/main" id="{3BCE59D6-079D-F149-A034-E40011A9DE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4" name="Group 783">
            <a:extLst>
              <a:ext uri="{FF2B5EF4-FFF2-40B4-BE49-F238E27FC236}">
                <a16:creationId xmlns:a16="http://schemas.microsoft.com/office/drawing/2014/main" id="{3900B79C-FD07-5244-B4DF-C6DCBFB9218F}"/>
              </a:ext>
            </a:extLst>
          </p:cNvPr>
          <p:cNvGrpSpPr/>
          <p:nvPr/>
        </p:nvGrpSpPr>
        <p:grpSpPr>
          <a:xfrm>
            <a:off x="12111567" y="2536043"/>
            <a:ext cx="69788" cy="265869"/>
            <a:chOff x="6695345" y="1619954"/>
            <a:chExt cx="274320" cy="982134"/>
          </a:xfrm>
          <a:solidFill>
            <a:schemeClr val="accent6">
              <a:lumMod val="60000"/>
              <a:lumOff val="40000"/>
            </a:schemeClr>
          </a:solidFill>
        </p:grpSpPr>
        <p:grpSp>
          <p:nvGrpSpPr>
            <p:cNvPr id="1085" name="Group 1084">
              <a:extLst>
                <a:ext uri="{FF2B5EF4-FFF2-40B4-BE49-F238E27FC236}">
                  <a16:creationId xmlns:a16="http://schemas.microsoft.com/office/drawing/2014/main" id="{CA14E430-DE9B-3D48-B693-FFB99107C7C7}"/>
                </a:ext>
              </a:extLst>
            </p:cNvPr>
            <p:cNvGrpSpPr/>
            <p:nvPr/>
          </p:nvGrpSpPr>
          <p:grpSpPr>
            <a:xfrm>
              <a:off x="6695345" y="1619954"/>
              <a:ext cx="274320" cy="982134"/>
              <a:chOff x="2692399" y="2184397"/>
              <a:chExt cx="274320" cy="982134"/>
            </a:xfrm>
            <a:grpFill/>
          </p:grpSpPr>
          <p:sp>
            <p:nvSpPr>
              <p:cNvPr id="1097" name="Oval 1096">
                <a:extLst>
                  <a:ext uri="{FF2B5EF4-FFF2-40B4-BE49-F238E27FC236}">
                    <a16:creationId xmlns:a16="http://schemas.microsoft.com/office/drawing/2014/main" id="{5F65B0A1-1030-5D41-9AD5-967CFCD731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8" name="Rectangle 1097">
                <a:extLst>
                  <a:ext uri="{FF2B5EF4-FFF2-40B4-BE49-F238E27FC236}">
                    <a16:creationId xmlns:a16="http://schemas.microsoft.com/office/drawing/2014/main" id="{5B69EF19-73C7-F340-BF7A-619369451A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 name="Group 1085">
              <a:extLst>
                <a:ext uri="{FF2B5EF4-FFF2-40B4-BE49-F238E27FC236}">
                  <a16:creationId xmlns:a16="http://schemas.microsoft.com/office/drawing/2014/main" id="{557422F9-21EC-2D46-BACB-1E69CA61A86F}"/>
                </a:ext>
              </a:extLst>
            </p:cNvPr>
            <p:cNvGrpSpPr/>
            <p:nvPr/>
          </p:nvGrpSpPr>
          <p:grpSpPr>
            <a:xfrm>
              <a:off x="6743548" y="1744236"/>
              <a:ext cx="183764" cy="105236"/>
              <a:chOff x="1517980" y="1688757"/>
              <a:chExt cx="1070783" cy="402191"/>
            </a:xfrm>
            <a:grpFill/>
          </p:grpSpPr>
          <p:sp>
            <p:nvSpPr>
              <p:cNvPr id="1091" name="Oval 1090">
                <a:extLst>
                  <a:ext uri="{FF2B5EF4-FFF2-40B4-BE49-F238E27FC236}">
                    <a16:creationId xmlns:a16="http://schemas.microsoft.com/office/drawing/2014/main" id="{07DB3C3D-69E4-9742-93E3-2B48D9179D5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2" name="Rectangle 1091">
                <a:extLst>
                  <a:ext uri="{FF2B5EF4-FFF2-40B4-BE49-F238E27FC236}">
                    <a16:creationId xmlns:a16="http://schemas.microsoft.com/office/drawing/2014/main" id="{337C8CF9-C33C-5B41-9A3D-37A44F8B7D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3" name="Rectangle 1092">
                <a:extLst>
                  <a:ext uri="{FF2B5EF4-FFF2-40B4-BE49-F238E27FC236}">
                    <a16:creationId xmlns:a16="http://schemas.microsoft.com/office/drawing/2014/main" id="{57C9B426-02E1-844A-9A5D-A6C2BEA9793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94" name="Straight Connector 1093">
                <a:extLst>
                  <a:ext uri="{FF2B5EF4-FFF2-40B4-BE49-F238E27FC236}">
                    <a16:creationId xmlns:a16="http://schemas.microsoft.com/office/drawing/2014/main" id="{59DCD113-E0B6-AC44-8A5E-51DD0295AE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5" name="Straight Connector 1094">
                <a:extLst>
                  <a:ext uri="{FF2B5EF4-FFF2-40B4-BE49-F238E27FC236}">
                    <a16:creationId xmlns:a16="http://schemas.microsoft.com/office/drawing/2014/main" id="{393A2FE8-5549-DD49-A615-F03F1651E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6" name="Straight Connector 1095">
                <a:extLst>
                  <a:ext uri="{FF2B5EF4-FFF2-40B4-BE49-F238E27FC236}">
                    <a16:creationId xmlns:a16="http://schemas.microsoft.com/office/drawing/2014/main" id="{2730F1EE-5DEA-8742-8F6B-F03B0F7F3E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87" name="Straight Connector 1086">
              <a:extLst>
                <a:ext uri="{FF2B5EF4-FFF2-40B4-BE49-F238E27FC236}">
                  <a16:creationId xmlns:a16="http://schemas.microsoft.com/office/drawing/2014/main" id="{5641B769-2267-B947-9A34-406D9DC525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8" name="Straight Connector 1087">
              <a:extLst>
                <a:ext uri="{FF2B5EF4-FFF2-40B4-BE49-F238E27FC236}">
                  <a16:creationId xmlns:a16="http://schemas.microsoft.com/office/drawing/2014/main" id="{E8109488-DF15-844F-9829-F987F8DFC2C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9" name="Straight Connector 1088">
              <a:extLst>
                <a:ext uri="{FF2B5EF4-FFF2-40B4-BE49-F238E27FC236}">
                  <a16:creationId xmlns:a16="http://schemas.microsoft.com/office/drawing/2014/main" id="{D8756BCC-81B4-9441-A1D3-B3A6096C353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0" name="Straight Connector 1089">
              <a:extLst>
                <a:ext uri="{FF2B5EF4-FFF2-40B4-BE49-F238E27FC236}">
                  <a16:creationId xmlns:a16="http://schemas.microsoft.com/office/drawing/2014/main" id="{64E33705-2BDD-C844-918B-AC7190F386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5" name="Group 784">
            <a:extLst>
              <a:ext uri="{FF2B5EF4-FFF2-40B4-BE49-F238E27FC236}">
                <a16:creationId xmlns:a16="http://schemas.microsoft.com/office/drawing/2014/main" id="{CCE56AAC-EDD3-B945-A649-2CD0433DF70A}"/>
              </a:ext>
            </a:extLst>
          </p:cNvPr>
          <p:cNvGrpSpPr/>
          <p:nvPr/>
        </p:nvGrpSpPr>
        <p:grpSpPr>
          <a:xfrm>
            <a:off x="11643474" y="2837317"/>
            <a:ext cx="69788" cy="265869"/>
            <a:chOff x="6695345" y="1619954"/>
            <a:chExt cx="274320" cy="982134"/>
          </a:xfrm>
          <a:solidFill>
            <a:schemeClr val="accent6">
              <a:lumMod val="60000"/>
              <a:lumOff val="40000"/>
            </a:schemeClr>
          </a:solidFill>
        </p:grpSpPr>
        <p:grpSp>
          <p:nvGrpSpPr>
            <p:cNvPr id="1071" name="Group 1070">
              <a:extLst>
                <a:ext uri="{FF2B5EF4-FFF2-40B4-BE49-F238E27FC236}">
                  <a16:creationId xmlns:a16="http://schemas.microsoft.com/office/drawing/2014/main" id="{C81396EE-5715-EB4E-8861-C8A38E9CFD19}"/>
                </a:ext>
              </a:extLst>
            </p:cNvPr>
            <p:cNvGrpSpPr/>
            <p:nvPr/>
          </p:nvGrpSpPr>
          <p:grpSpPr>
            <a:xfrm>
              <a:off x="6695345" y="1619954"/>
              <a:ext cx="274320" cy="982134"/>
              <a:chOff x="2692399" y="2184397"/>
              <a:chExt cx="274320" cy="982134"/>
            </a:xfrm>
            <a:grpFill/>
          </p:grpSpPr>
          <p:sp>
            <p:nvSpPr>
              <p:cNvPr id="1083" name="Oval 1082">
                <a:extLst>
                  <a:ext uri="{FF2B5EF4-FFF2-40B4-BE49-F238E27FC236}">
                    <a16:creationId xmlns:a16="http://schemas.microsoft.com/office/drawing/2014/main" id="{9B430695-1860-1A45-B9F0-F0AE1FF058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84" name="Rectangle 1083">
                <a:extLst>
                  <a:ext uri="{FF2B5EF4-FFF2-40B4-BE49-F238E27FC236}">
                    <a16:creationId xmlns:a16="http://schemas.microsoft.com/office/drawing/2014/main" id="{0CF2EF6F-216B-2B4C-A733-1582523464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72" name="Group 1071">
              <a:extLst>
                <a:ext uri="{FF2B5EF4-FFF2-40B4-BE49-F238E27FC236}">
                  <a16:creationId xmlns:a16="http://schemas.microsoft.com/office/drawing/2014/main" id="{C7633C3E-6B1F-CD46-A763-325E59D3E261}"/>
                </a:ext>
              </a:extLst>
            </p:cNvPr>
            <p:cNvGrpSpPr/>
            <p:nvPr/>
          </p:nvGrpSpPr>
          <p:grpSpPr>
            <a:xfrm>
              <a:off x="6743548" y="1744236"/>
              <a:ext cx="183764" cy="105236"/>
              <a:chOff x="1517980" y="1688757"/>
              <a:chExt cx="1070783" cy="402191"/>
            </a:xfrm>
            <a:grpFill/>
          </p:grpSpPr>
          <p:sp>
            <p:nvSpPr>
              <p:cNvPr id="1077" name="Oval 1076">
                <a:extLst>
                  <a:ext uri="{FF2B5EF4-FFF2-40B4-BE49-F238E27FC236}">
                    <a16:creationId xmlns:a16="http://schemas.microsoft.com/office/drawing/2014/main" id="{8302CB68-B5F0-054B-83AF-F259ED16A2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8" name="Rectangle 1077">
                <a:extLst>
                  <a:ext uri="{FF2B5EF4-FFF2-40B4-BE49-F238E27FC236}">
                    <a16:creationId xmlns:a16="http://schemas.microsoft.com/office/drawing/2014/main" id="{2E0287C4-159F-9943-8E09-FAE2AAAA7B2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9" name="Rectangle 1078">
                <a:extLst>
                  <a:ext uri="{FF2B5EF4-FFF2-40B4-BE49-F238E27FC236}">
                    <a16:creationId xmlns:a16="http://schemas.microsoft.com/office/drawing/2014/main" id="{D0F1F922-93D6-3D4D-89B6-084DF2EED7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0" name="Straight Connector 1079">
                <a:extLst>
                  <a:ext uri="{FF2B5EF4-FFF2-40B4-BE49-F238E27FC236}">
                    <a16:creationId xmlns:a16="http://schemas.microsoft.com/office/drawing/2014/main" id="{FE881CC4-F4B1-8A40-8251-C05893655C8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62AE093A-6DC6-4542-A0A9-0A8DC3A9A0C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8199DE36-56AF-0C40-8FA7-5886BBA56B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73" name="Straight Connector 1072">
              <a:extLst>
                <a:ext uri="{FF2B5EF4-FFF2-40B4-BE49-F238E27FC236}">
                  <a16:creationId xmlns:a16="http://schemas.microsoft.com/office/drawing/2014/main" id="{29A8F810-3C9A-9845-BD44-565DBD964A3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4" name="Straight Connector 1073">
              <a:extLst>
                <a:ext uri="{FF2B5EF4-FFF2-40B4-BE49-F238E27FC236}">
                  <a16:creationId xmlns:a16="http://schemas.microsoft.com/office/drawing/2014/main" id="{29B2D7EB-260B-4D48-A936-CCFD42D4AE1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5" name="Straight Connector 1074">
              <a:extLst>
                <a:ext uri="{FF2B5EF4-FFF2-40B4-BE49-F238E27FC236}">
                  <a16:creationId xmlns:a16="http://schemas.microsoft.com/office/drawing/2014/main" id="{F6D491DF-AD8D-C44B-88B8-9DB8C89845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6" name="Straight Connector 1075">
              <a:extLst>
                <a:ext uri="{FF2B5EF4-FFF2-40B4-BE49-F238E27FC236}">
                  <a16:creationId xmlns:a16="http://schemas.microsoft.com/office/drawing/2014/main" id="{02B9B885-C498-CC4E-B138-7D098BD3CE8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6" name="Group 785">
            <a:extLst>
              <a:ext uri="{FF2B5EF4-FFF2-40B4-BE49-F238E27FC236}">
                <a16:creationId xmlns:a16="http://schemas.microsoft.com/office/drawing/2014/main" id="{EDED9D64-1A18-694F-B844-8EA7EF501211}"/>
              </a:ext>
            </a:extLst>
          </p:cNvPr>
          <p:cNvGrpSpPr/>
          <p:nvPr/>
        </p:nvGrpSpPr>
        <p:grpSpPr>
          <a:xfrm>
            <a:off x="11758142" y="2837317"/>
            <a:ext cx="69788" cy="265869"/>
            <a:chOff x="6695345" y="1619954"/>
            <a:chExt cx="274320" cy="982134"/>
          </a:xfrm>
          <a:solidFill>
            <a:schemeClr val="accent6">
              <a:lumMod val="60000"/>
              <a:lumOff val="40000"/>
            </a:schemeClr>
          </a:solidFill>
        </p:grpSpPr>
        <p:grpSp>
          <p:nvGrpSpPr>
            <p:cNvPr id="1057" name="Group 1056">
              <a:extLst>
                <a:ext uri="{FF2B5EF4-FFF2-40B4-BE49-F238E27FC236}">
                  <a16:creationId xmlns:a16="http://schemas.microsoft.com/office/drawing/2014/main" id="{1DB3DA6B-EA32-6647-9CE3-22D1C4D91C29}"/>
                </a:ext>
              </a:extLst>
            </p:cNvPr>
            <p:cNvGrpSpPr/>
            <p:nvPr/>
          </p:nvGrpSpPr>
          <p:grpSpPr>
            <a:xfrm>
              <a:off x="6695345" y="1619954"/>
              <a:ext cx="274320" cy="982134"/>
              <a:chOff x="2692399" y="2184397"/>
              <a:chExt cx="274320" cy="982134"/>
            </a:xfrm>
            <a:grpFill/>
          </p:grpSpPr>
          <p:sp>
            <p:nvSpPr>
              <p:cNvPr id="1069" name="Oval 1068">
                <a:extLst>
                  <a:ext uri="{FF2B5EF4-FFF2-40B4-BE49-F238E27FC236}">
                    <a16:creationId xmlns:a16="http://schemas.microsoft.com/office/drawing/2014/main" id="{A440CDC0-B4A8-3E4C-9469-855CEE4840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0" name="Rectangle 1069">
                <a:extLst>
                  <a:ext uri="{FF2B5EF4-FFF2-40B4-BE49-F238E27FC236}">
                    <a16:creationId xmlns:a16="http://schemas.microsoft.com/office/drawing/2014/main" id="{C2171055-D45F-E942-A20A-5D004D6D59E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8" name="Group 1057">
              <a:extLst>
                <a:ext uri="{FF2B5EF4-FFF2-40B4-BE49-F238E27FC236}">
                  <a16:creationId xmlns:a16="http://schemas.microsoft.com/office/drawing/2014/main" id="{B88B2D5F-B91F-7A46-BC59-6D614130DC4C}"/>
                </a:ext>
              </a:extLst>
            </p:cNvPr>
            <p:cNvGrpSpPr/>
            <p:nvPr/>
          </p:nvGrpSpPr>
          <p:grpSpPr>
            <a:xfrm>
              <a:off x="6743548" y="1744236"/>
              <a:ext cx="183764" cy="105236"/>
              <a:chOff x="1517980" y="1688757"/>
              <a:chExt cx="1070783" cy="402191"/>
            </a:xfrm>
            <a:grpFill/>
          </p:grpSpPr>
          <p:sp>
            <p:nvSpPr>
              <p:cNvPr id="1063" name="Oval 1062">
                <a:extLst>
                  <a:ext uri="{FF2B5EF4-FFF2-40B4-BE49-F238E27FC236}">
                    <a16:creationId xmlns:a16="http://schemas.microsoft.com/office/drawing/2014/main" id="{B185A930-7B79-2542-A0C8-A75404B277B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4" name="Rectangle 1063">
                <a:extLst>
                  <a:ext uri="{FF2B5EF4-FFF2-40B4-BE49-F238E27FC236}">
                    <a16:creationId xmlns:a16="http://schemas.microsoft.com/office/drawing/2014/main" id="{E99171CA-9908-9944-8BD6-5D534F41AA4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5" name="Rectangle 1064">
                <a:extLst>
                  <a:ext uri="{FF2B5EF4-FFF2-40B4-BE49-F238E27FC236}">
                    <a16:creationId xmlns:a16="http://schemas.microsoft.com/office/drawing/2014/main" id="{A8E0BAAB-4071-1647-B5E2-9C348E8122D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 name="Straight Connector 1065">
                <a:extLst>
                  <a:ext uri="{FF2B5EF4-FFF2-40B4-BE49-F238E27FC236}">
                    <a16:creationId xmlns:a16="http://schemas.microsoft.com/office/drawing/2014/main" id="{68B63953-BB20-A940-B6D9-8FDFD40381D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7" name="Straight Connector 1066">
                <a:extLst>
                  <a:ext uri="{FF2B5EF4-FFF2-40B4-BE49-F238E27FC236}">
                    <a16:creationId xmlns:a16="http://schemas.microsoft.com/office/drawing/2014/main" id="{E5BAC898-2E45-C243-8C82-7081E0DC9B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8" name="Straight Connector 1067">
                <a:extLst>
                  <a:ext uri="{FF2B5EF4-FFF2-40B4-BE49-F238E27FC236}">
                    <a16:creationId xmlns:a16="http://schemas.microsoft.com/office/drawing/2014/main" id="{4BE3F420-E96A-8449-9513-53C1079D5E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59" name="Straight Connector 1058">
              <a:extLst>
                <a:ext uri="{FF2B5EF4-FFF2-40B4-BE49-F238E27FC236}">
                  <a16:creationId xmlns:a16="http://schemas.microsoft.com/office/drawing/2014/main" id="{37D1B9AB-5BEA-644C-A1BD-4B324747DEF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0" name="Straight Connector 1059">
              <a:extLst>
                <a:ext uri="{FF2B5EF4-FFF2-40B4-BE49-F238E27FC236}">
                  <a16:creationId xmlns:a16="http://schemas.microsoft.com/office/drawing/2014/main" id="{A0405E4F-9633-B64D-AD79-535D1CFE05C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1" name="Straight Connector 1060">
              <a:extLst>
                <a:ext uri="{FF2B5EF4-FFF2-40B4-BE49-F238E27FC236}">
                  <a16:creationId xmlns:a16="http://schemas.microsoft.com/office/drawing/2014/main" id="{20332F69-AD01-3942-94C7-011F64514D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2" name="Straight Connector 1061">
              <a:extLst>
                <a:ext uri="{FF2B5EF4-FFF2-40B4-BE49-F238E27FC236}">
                  <a16:creationId xmlns:a16="http://schemas.microsoft.com/office/drawing/2014/main" id="{7B503648-3776-664B-980C-1F20CF9993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7" name="Group 786">
            <a:extLst>
              <a:ext uri="{FF2B5EF4-FFF2-40B4-BE49-F238E27FC236}">
                <a16:creationId xmlns:a16="http://schemas.microsoft.com/office/drawing/2014/main" id="{B4FCEFB7-1CE9-2846-9F99-AF06947E204D}"/>
              </a:ext>
            </a:extLst>
          </p:cNvPr>
          <p:cNvGrpSpPr/>
          <p:nvPr/>
        </p:nvGrpSpPr>
        <p:grpSpPr>
          <a:xfrm>
            <a:off x="11872811" y="2837317"/>
            <a:ext cx="69788" cy="265869"/>
            <a:chOff x="6695345" y="1619954"/>
            <a:chExt cx="274320" cy="982134"/>
          </a:xfrm>
          <a:solidFill>
            <a:schemeClr val="accent6">
              <a:lumMod val="60000"/>
              <a:lumOff val="40000"/>
            </a:schemeClr>
          </a:solidFill>
        </p:grpSpPr>
        <p:grpSp>
          <p:nvGrpSpPr>
            <p:cNvPr id="1043" name="Group 1042">
              <a:extLst>
                <a:ext uri="{FF2B5EF4-FFF2-40B4-BE49-F238E27FC236}">
                  <a16:creationId xmlns:a16="http://schemas.microsoft.com/office/drawing/2014/main" id="{A819F9CA-AB5C-8642-B0EF-1CE50A1D6E66}"/>
                </a:ext>
              </a:extLst>
            </p:cNvPr>
            <p:cNvGrpSpPr/>
            <p:nvPr/>
          </p:nvGrpSpPr>
          <p:grpSpPr>
            <a:xfrm>
              <a:off x="6695345" y="1619954"/>
              <a:ext cx="274320" cy="982134"/>
              <a:chOff x="2692399" y="2184397"/>
              <a:chExt cx="274320" cy="982134"/>
            </a:xfrm>
            <a:grpFill/>
          </p:grpSpPr>
          <p:sp>
            <p:nvSpPr>
              <p:cNvPr id="1055" name="Oval 1054">
                <a:extLst>
                  <a:ext uri="{FF2B5EF4-FFF2-40B4-BE49-F238E27FC236}">
                    <a16:creationId xmlns:a16="http://schemas.microsoft.com/office/drawing/2014/main" id="{27E38095-3ABA-C949-9775-4B268929AC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6" name="Rectangle 1055">
                <a:extLst>
                  <a:ext uri="{FF2B5EF4-FFF2-40B4-BE49-F238E27FC236}">
                    <a16:creationId xmlns:a16="http://schemas.microsoft.com/office/drawing/2014/main" id="{5711E9BC-6036-3048-BC32-EEC6E6E609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4" name="Group 1043">
              <a:extLst>
                <a:ext uri="{FF2B5EF4-FFF2-40B4-BE49-F238E27FC236}">
                  <a16:creationId xmlns:a16="http://schemas.microsoft.com/office/drawing/2014/main" id="{6870E01A-9ACC-7F41-ACAF-1A12A7A77FEC}"/>
                </a:ext>
              </a:extLst>
            </p:cNvPr>
            <p:cNvGrpSpPr/>
            <p:nvPr/>
          </p:nvGrpSpPr>
          <p:grpSpPr>
            <a:xfrm>
              <a:off x="6743548" y="1744236"/>
              <a:ext cx="183764" cy="105236"/>
              <a:chOff x="1517980" y="1688757"/>
              <a:chExt cx="1070783" cy="402191"/>
            </a:xfrm>
            <a:grpFill/>
          </p:grpSpPr>
          <p:sp>
            <p:nvSpPr>
              <p:cNvPr id="1049" name="Oval 1048">
                <a:extLst>
                  <a:ext uri="{FF2B5EF4-FFF2-40B4-BE49-F238E27FC236}">
                    <a16:creationId xmlns:a16="http://schemas.microsoft.com/office/drawing/2014/main" id="{E589C169-78E3-9C45-B2ED-4F0CA636DAD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0" name="Rectangle 1049">
                <a:extLst>
                  <a:ext uri="{FF2B5EF4-FFF2-40B4-BE49-F238E27FC236}">
                    <a16:creationId xmlns:a16="http://schemas.microsoft.com/office/drawing/2014/main" id="{2BB104D4-9335-4647-B37F-2CB3469816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1" name="Rectangle 1050">
                <a:extLst>
                  <a:ext uri="{FF2B5EF4-FFF2-40B4-BE49-F238E27FC236}">
                    <a16:creationId xmlns:a16="http://schemas.microsoft.com/office/drawing/2014/main" id="{B86B7DC6-24C9-E048-93E4-D524AAEACF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52" name="Straight Connector 1051">
                <a:extLst>
                  <a:ext uri="{FF2B5EF4-FFF2-40B4-BE49-F238E27FC236}">
                    <a16:creationId xmlns:a16="http://schemas.microsoft.com/office/drawing/2014/main" id="{9F1FF8A6-71E5-4D43-8287-12B862AC8D8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3" name="Straight Connector 1052">
                <a:extLst>
                  <a:ext uri="{FF2B5EF4-FFF2-40B4-BE49-F238E27FC236}">
                    <a16:creationId xmlns:a16="http://schemas.microsoft.com/office/drawing/2014/main" id="{B71B26FD-2DDE-0E44-B2B9-E41AA595E85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4" name="Straight Connector 1053">
                <a:extLst>
                  <a:ext uri="{FF2B5EF4-FFF2-40B4-BE49-F238E27FC236}">
                    <a16:creationId xmlns:a16="http://schemas.microsoft.com/office/drawing/2014/main" id="{AA563AC4-3701-B44F-954E-6921D48296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45" name="Straight Connector 1044">
              <a:extLst>
                <a:ext uri="{FF2B5EF4-FFF2-40B4-BE49-F238E27FC236}">
                  <a16:creationId xmlns:a16="http://schemas.microsoft.com/office/drawing/2014/main" id="{755520A2-E5B4-4B44-BD50-FEB2DD914E6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6" name="Straight Connector 1045">
              <a:extLst>
                <a:ext uri="{FF2B5EF4-FFF2-40B4-BE49-F238E27FC236}">
                  <a16:creationId xmlns:a16="http://schemas.microsoft.com/office/drawing/2014/main" id="{578371A5-7074-464A-A825-7140BD60D31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7" name="Straight Connector 1046">
              <a:extLst>
                <a:ext uri="{FF2B5EF4-FFF2-40B4-BE49-F238E27FC236}">
                  <a16:creationId xmlns:a16="http://schemas.microsoft.com/office/drawing/2014/main" id="{02745262-1D6D-8241-BE99-FBC8918B0E3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8" name="Straight Connector 1047">
              <a:extLst>
                <a:ext uri="{FF2B5EF4-FFF2-40B4-BE49-F238E27FC236}">
                  <a16:creationId xmlns:a16="http://schemas.microsoft.com/office/drawing/2014/main" id="{E787F27F-3F6D-C148-8206-C6720F2E911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8" name="Group 787">
            <a:extLst>
              <a:ext uri="{FF2B5EF4-FFF2-40B4-BE49-F238E27FC236}">
                <a16:creationId xmlns:a16="http://schemas.microsoft.com/office/drawing/2014/main" id="{4FFF51CB-69A9-3149-B087-7B02AE072402}"/>
              </a:ext>
            </a:extLst>
          </p:cNvPr>
          <p:cNvGrpSpPr/>
          <p:nvPr/>
        </p:nvGrpSpPr>
        <p:grpSpPr>
          <a:xfrm>
            <a:off x="11987479" y="2837317"/>
            <a:ext cx="69788" cy="265869"/>
            <a:chOff x="6695345" y="1619954"/>
            <a:chExt cx="274320" cy="982134"/>
          </a:xfrm>
          <a:solidFill>
            <a:schemeClr val="accent6">
              <a:lumMod val="60000"/>
              <a:lumOff val="40000"/>
            </a:schemeClr>
          </a:solidFill>
        </p:grpSpPr>
        <p:grpSp>
          <p:nvGrpSpPr>
            <p:cNvPr id="1029" name="Group 1028">
              <a:extLst>
                <a:ext uri="{FF2B5EF4-FFF2-40B4-BE49-F238E27FC236}">
                  <a16:creationId xmlns:a16="http://schemas.microsoft.com/office/drawing/2014/main" id="{7B2CC157-A5E5-054C-A056-809F25A1FF22}"/>
                </a:ext>
              </a:extLst>
            </p:cNvPr>
            <p:cNvGrpSpPr/>
            <p:nvPr/>
          </p:nvGrpSpPr>
          <p:grpSpPr>
            <a:xfrm>
              <a:off x="6695345" y="1619954"/>
              <a:ext cx="274320" cy="982134"/>
              <a:chOff x="2692399" y="2184397"/>
              <a:chExt cx="274320" cy="982134"/>
            </a:xfrm>
            <a:grpFill/>
          </p:grpSpPr>
          <p:sp>
            <p:nvSpPr>
              <p:cNvPr id="1041" name="Oval 1040">
                <a:extLst>
                  <a:ext uri="{FF2B5EF4-FFF2-40B4-BE49-F238E27FC236}">
                    <a16:creationId xmlns:a16="http://schemas.microsoft.com/office/drawing/2014/main" id="{D11BB63D-FB34-834F-B88A-4E75605D180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42" name="Rectangle 1041">
                <a:extLst>
                  <a:ext uri="{FF2B5EF4-FFF2-40B4-BE49-F238E27FC236}">
                    <a16:creationId xmlns:a16="http://schemas.microsoft.com/office/drawing/2014/main" id="{65043B55-2C2C-B940-BE36-9974325BDE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30" name="Group 1029">
              <a:extLst>
                <a:ext uri="{FF2B5EF4-FFF2-40B4-BE49-F238E27FC236}">
                  <a16:creationId xmlns:a16="http://schemas.microsoft.com/office/drawing/2014/main" id="{3EA28159-608A-D347-B4E4-697F92F8A64F}"/>
                </a:ext>
              </a:extLst>
            </p:cNvPr>
            <p:cNvGrpSpPr/>
            <p:nvPr/>
          </p:nvGrpSpPr>
          <p:grpSpPr>
            <a:xfrm>
              <a:off x="6743548" y="1744236"/>
              <a:ext cx="183764" cy="105236"/>
              <a:chOff x="1517980" y="1688757"/>
              <a:chExt cx="1070783" cy="402191"/>
            </a:xfrm>
            <a:grpFill/>
          </p:grpSpPr>
          <p:sp>
            <p:nvSpPr>
              <p:cNvPr id="1035" name="Oval 1034">
                <a:extLst>
                  <a:ext uri="{FF2B5EF4-FFF2-40B4-BE49-F238E27FC236}">
                    <a16:creationId xmlns:a16="http://schemas.microsoft.com/office/drawing/2014/main" id="{EF257A36-5E2A-A545-BBBE-C7E2AA28E51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6" name="Rectangle 1035">
                <a:extLst>
                  <a:ext uri="{FF2B5EF4-FFF2-40B4-BE49-F238E27FC236}">
                    <a16:creationId xmlns:a16="http://schemas.microsoft.com/office/drawing/2014/main" id="{EA4C40A6-B69E-BC4B-B042-1943F6F031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7" name="Rectangle 1036">
                <a:extLst>
                  <a:ext uri="{FF2B5EF4-FFF2-40B4-BE49-F238E27FC236}">
                    <a16:creationId xmlns:a16="http://schemas.microsoft.com/office/drawing/2014/main" id="{FA4C7A73-79FB-EC44-8E14-E6ADFA7498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38" name="Straight Connector 1037">
                <a:extLst>
                  <a:ext uri="{FF2B5EF4-FFF2-40B4-BE49-F238E27FC236}">
                    <a16:creationId xmlns:a16="http://schemas.microsoft.com/office/drawing/2014/main" id="{6041FD62-F985-C84B-B2C8-DD92B84DD8C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39" name="Straight Connector 1038">
                <a:extLst>
                  <a:ext uri="{FF2B5EF4-FFF2-40B4-BE49-F238E27FC236}">
                    <a16:creationId xmlns:a16="http://schemas.microsoft.com/office/drawing/2014/main" id="{E80F0A26-8375-534E-8C62-6900F96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40" name="Straight Connector 1039">
                <a:extLst>
                  <a:ext uri="{FF2B5EF4-FFF2-40B4-BE49-F238E27FC236}">
                    <a16:creationId xmlns:a16="http://schemas.microsoft.com/office/drawing/2014/main" id="{5E268F0F-2178-624E-B4FC-6C1D7FE2DC7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31" name="Straight Connector 1030">
              <a:extLst>
                <a:ext uri="{FF2B5EF4-FFF2-40B4-BE49-F238E27FC236}">
                  <a16:creationId xmlns:a16="http://schemas.microsoft.com/office/drawing/2014/main" id="{D6DAD75D-61B3-1E45-AC6E-115FD447ABE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2" name="Straight Connector 1031">
              <a:extLst>
                <a:ext uri="{FF2B5EF4-FFF2-40B4-BE49-F238E27FC236}">
                  <a16:creationId xmlns:a16="http://schemas.microsoft.com/office/drawing/2014/main" id="{15BB36B2-1D0B-1243-8087-319C1008F5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3" name="Straight Connector 1032">
              <a:extLst>
                <a:ext uri="{FF2B5EF4-FFF2-40B4-BE49-F238E27FC236}">
                  <a16:creationId xmlns:a16="http://schemas.microsoft.com/office/drawing/2014/main" id="{6630483D-A0E5-014D-9377-5FFBBE732F0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4" name="Straight Connector 1033">
              <a:extLst>
                <a:ext uri="{FF2B5EF4-FFF2-40B4-BE49-F238E27FC236}">
                  <a16:creationId xmlns:a16="http://schemas.microsoft.com/office/drawing/2014/main" id="{26219263-C96E-F148-9D75-192EA89761B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9" name="Group 788">
            <a:extLst>
              <a:ext uri="{FF2B5EF4-FFF2-40B4-BE49-F238E27FC236}">
                <a16:creationId xmlns:a16="http://schemas.microsoft.com/office/drawing/2014/main" id="{5C014397-F553-CC4B-97A2-AE58DF933514}"/>
              </a:ext>
            </a:extLst>
          </p:cNvPr>
          <p:cNvGrpSpPr/>
          <p:nvPr/>
        </p:nvGrpSpPr>
        <p:grpSpPr>
          <a:xfrm>
            <a:off x="12102147" y="2837317"/>
            <a:ext cx="69788" cy="265869"/>
            <a:chOff x="6695345" y="1619954"/>
            <a:chExt cx="274320" cy="982134"/>
          </a:xfrm>
          <a:solidFill>
            <a:schemeClr val="accent6">
              <a:lumMod val="60000"/>
              <a:lumOff val="40000"/>
            </a:schemeClr>
          </a:solidFill>
        </p:grpSpPr>
        <p:grpSp>
          <p:nvGrpSpPr>
            <p:cNvPr id="1015" name="Group 1014">
              <a:extLst>
                <a:ext uri="{FF2B5EF4-FFF2-40B4-BE49-F238E27FC236}">
                  <a16:creationId xmlns:a16="http://schemas.microsoft.com/office/drawing/2014/main" id="{08A31836-B170-DB47-8314-5A813A143674}"/>
                </a:ext>
              </a:extLst>
            </p:cNvPr>
            <p:cNvGrpSpPr/>
            <p:nvPr/>
          </p:nvGrpSpPr>
          <p:grpSpPr>
            <a:xfrm>
              <a:off x="6695345" y="1619954"/>
              <a:ext cx="274320" cy="982134"/>
              <a:chOff x="2692399" y="2184397"/>
              <a:chExt cx="274320" cy="982134"/>
            </a:xfrm>
            <a:grpFill/>
          </p:grpSpPr>
          <p:sp>
            <p:nvSpPr>
              <p:cNvPr id="1027" name="Oval 1026">
                <a:extLst>
                  <a:ext uri="{FF2B5EF4-FFF2-40B4-BE49-F238E27FC236}">
                    <a16:creationId xmlns:a16="http://schemas.microsoft.com/office/drawing/2014/main" id="{B11E649E-1EF4-7A41-BDB8-9F86FFEFB3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8" name="Rectangle 1027">
                <a:extLst>
                  <a:ext uri="{FF2B5EF4-FFF2-40B4-BE49-F238E27FC236}">
                    <a16:creationId xmlns:a16="http://schemas.microsoft.com/office/drawing/2014/main" id="{C28D8E93-64BC-4441-A28B-A76EF4FB25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16" name="Group 1015">
              <a:extLst>
                <a:ext uri="{FF2B5EF4-FFF2-40B4-BE49-F238E27FC236}">
                  <a16:creationId xmlns:a16="http://schemas.microsoft.com/office/drawing/2014/main" id="{1D9C2084-EFE8-454E-8272-BC6026F4D3E6}"/>
                </a:ext>
              </a:extLst>
            </p:cNvPr>
            <p:cNvGrpSpPr/>
            <p:nvPr/>
          </p:nvGrpSpPr>
          <p:grpSpPr>
            <a:xfrm>
              <a:off x="6743548" y="1744236"/>
              <a:ext cx="183764" cy="105236"/>
              <a:chOff x="1517980" y="1688757"/>
              <a:chExt cx="1070783" cy="402191"/>
            </a:xfrm>
            <a:grpFill/>
          </p:grpSpPr>
          <p:sp>
            <p:nvSpPr>
              <p:cNvPr id="1021" name="Oval 1020">
                <a:extLst>
                  <a:ext uri="{FF2B5EF4-FFF2-40B4-BE49-F238E27FC236}">
                    <a16:creationId xmlns:a16="http://schemas.microsoft.com/office/drawing/2014/main" id="{37B226FE-EA7E-8F4C-B976-540175D28B7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2" name="Rectangle 1021">
                <a:extLst>
                  <a:ext uri="{FF2B5EF4-FFF2-40B4-BE49-F238E27FC236}">
                    <a16:creationId xmlns:a16="http://schemas.microsoft.com/office/drawing/2014/main" id="{272B20E4-41F1-8F44-9A72-24D304912B0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3" name="Rectangle 1022">
                <a:extLst>
                  <a:ext uri="{FF2B5EF4-FFF2-40B4-BE49-F238E27FC236}">
                    <a16:creationId xmlns:a16="http://schemas.microsoft.com/office/drawing/2014/main" id="{C224B126-9C9E-E445-9ADB-3EBD77437C8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 name="Straight Connector 1023">
                <a:extLst>
                  <a:ext uri="{FF2B5EF4-FFF2-40B4-BE49-F238E27FC236}">
                    <a16:creationId xmlns:a16="http://schemas.microsoft.com/office/drawing/2014/main" id="{40902791-449E-5E4D-8F1D-59BFB0148CC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5" name="Straight Connector 1024">
                <a:extLst>
                  <a:ext uri="{FF2B5EF4-FFF2-40B4-BE49-F238E27FC236}">
                    <a16:creationId xmlns:a16="http://schemas.microsoft.com/office/drawing/2014/main" id="{333BE32B-ECEA-2D43-8467-585855900C7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6" name="Straight Connector 1025">
                <a:extLst>
                  <a:ext uri="{FF2B5EF4-FFF2-40B4-BE49-F238E27FC236}">
                    <a16:creationId xmlns:a16="http://schemas.microsoft.com/office/drawing/2014/main" id="{13FB18D2-91F1-7145-8EDE-9BAF1E51DB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17" name="Straight Connector 1016">
              <a:extLst>
                <a:ext uri="{FF2B5EF4-FFF2-40B4-BE49-F238E27FC236}">
                  <a16:creationId xmlns:a16="http://schemas.microsoft.com/office/drawing/2014/main" id="{BAA9F1EB-0EB2-DA40-9007-E9A5A674D1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8" name="Straight Connector 1017">
              <a:extLst>
                <a:ext uri="{FF2B5EF4-FFF2-40B4-BE49-F238E27FC236}">
                  <a16:creationId xmlns:a16="http://schemas.microsoft.com/office/drawing/2014/main" id="{63D4335E-C91F-E040-809E-4E38FA4DFA9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9" name="Straight Connector 1018">
              <a:extLst>
                <a:ext uri="{FF2B5EF4-FFF2-40B4-BE49-F238E27FC236}">
                  <a16:creationId xmlns:a16="http://schemas.microsoft.com/office/drawing/2014/main" id="{0A2F9FF8-A6E3-3F49-8ACC-BAB3DA13547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20" name="Straight Connector 1019">
              <a:extLst>
                <a:ext uri="{FF2B5EF4-FFF2-40B4-BE49-F238E27FC236}">
                  <a16:creationId xmlns:a16="http://schemas.microsoft.com/office/drawing/2014/main" id="{28778AB9-4826-CE4A-8A6B-72593097F44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0" name="Group 789">
            <a:extLst>
              <a:ext uri="{FF2B5EF4-FFF2-40B4-BE49-F238E27FC236}">
                <a16:creationId xmlns:a16="http://schemas.microsoft.com/office/drawing/2014/main" id="{ADB2AE2A-1CDD-3246-BDF3-1BD9334FB4FE}"/>
              </a:ext>
            </a:extLst>
          </p:cNvPr>
          <p:cNvGrpSpPr/>
          <p:nvPr/>
        </p:nvGrpSpPr>
        <p:grpSpPr>
          <a:xfrm>
            <a:off x="11643994" y="3150923"/>
            <a:ext cx="69788" cy="265869"/>
            <a:chOff x="6695345" y="1619954"/>
            <a:chExt cx="274320" cy="982134"/>
          </a:xfrm>
          <a:solidFill>
            <a:schemeClr val="accent6">
              <a:lumMod val="60000"/>
              <a:lumOff val="40000"/>
            </a:schemeClr>
          </a:solidFill>
        </p:grpSpPr>
        <p:grpSp>
          <p:nvGrpSpPr>
            <p:cNvPr id="1001" name="Group 1000">
              <a:extLst>
                <a:ext uri="{FF2B5EF4-FFF2-40B4-BE49-F238E27FC236}">
                  <a16:creationId xmlns:a16="http://schemas.microsoft.com/office/drawing/2014/main" id="{94111A19-BA25-8A49-82C9-DB888C995DAC}"/>
                </a:ext>
              </a:extLst>
            </p:cNvPr>
            <p:cNvGrpSpPr/>
            <p:nvPr/>
          </p:nvGrpSpPr>
          <p:grpSpPr>
            <a:xfrm>
              <a:off x="6695345" y="1619954"/>
              <a:ext cx="274320" cy="982134"/>
              <a:chOff x="2692399" y="2184397"/>
              <a:chExt cx="274320" cy="982134"/>
            </a:xfrm>
            <a:grpFill/>
          </p:grpSpPr>
          <p:sp>
            <p:nvSpPr>
              <p:cNvPr id="1013" name="Oval 1012">
                <a:extLst>
                  <a:ext uri="{FF2B5EF4-FFF2-40B4-BE49-F238E27FC236}">
                    <a16:creationId xmlns:a16="http://schemas.microsoft.com/office/drawing/2014/main" id="{C9330187-6412-7245-9471-1901069A4B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14" name="Rectangle 1013">
                <a:extLst>
                  <a:ext uri="{FF2B5EF4-FFF2-40B4-BE49-F238E27FC236}">
                    <a16:creationId xmlns:a16="http://schemas.microsoft.com/office/drawing/2014/main" id="{7BA31B37-0156-2C45-9373-44F2673F42B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02" name="Group 1001">
              <a:extLst>
                <a:ext uri="{FF2B5EF4-FFF2-40B4-BE49-F238E27FC236}">
                  <a16:creationId xmlns:a16="http://schemas.microsoft.com/office/drawing/2014/main" id="{D17EF0EC-042A-7F46-AB20-B758707C472C}"/>
                </a:ext>
              </a:extLst>
            </p:cNvPr>
            <p:cNvGrpSpPr/>
            <p:nvPr/>
          </p:nvGrpSpPr>
          <p:grpSpPr>
            <a:xfrm>
              <a:off x="6743548" y="1744236"/>
              <a:ext cx="183764" cy="105236"/>
              <a:chOff x="1517980" y="1688757"/>
              <a:chExt cx="1070783" cy="402191"/>
            </a:xfrm>
            <a:grpFill/>
          </p:grpSpPr>
          <p:sp>
            <p:nvSpPr>
              <p:cNvPr id="1007" name="Oval 1006">
                <a:extLst>
                  <a:ext uri="{FF2B5EF4-FFF2-40B4-BE49-F238E27FC236}">
                    <a16:creationId xmlns:a16="http://schemas.microsoft.com/office/drawing/2014/main" id="{7DC98FE9-ECA0-FE4C-8787-9E35F5C71B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8" name="Rectangle 1007">
                <a:extLst>
                  <a:ext uri="{FF2B5EF4-FFF2-40B4-BE49-F238E27FC236}">
                    <a16:creationId xmlns:a16="http://schemas.microsoft.com/office/drawing/2014/main" id="{341C34B8-736D-F14B-8D9E-36CDFB0D487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9" name="Rectangle 1008">
                <a:extLst>
                  <a:ext uri="{FF2B5EF4-FFF2-40B4-BE49-F238E27FC236}">
                    <a16:creationId xmlns:a16="http://schemas.microsoft.com/office/drawing/2014/main" id="{1F533B15-7586-CA42-9788-FBBD8A1957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10" name="Straight Connector 1009">
                <a:extLst>
                  <a:ext uri="{FF2B5EF4-FFF2-40B4-BE49-F238E27FC236}">
                    <a16:creationId xmlns:a16="http://schemas.microsoft.com/office/drawing/2014/main" id="{EBE19F26-35BF-E842-A661-A3B5A315C0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1" name="Straight Connector 1010">
                <a:extLst>
                  <a:ext uri="{FF2B5EF4-FFF2-40B4-BE49-F238E27FC236}">
                    <a16:creationId xmlns:a16="http://schemas.microsoft.com/office/drawing/2014/main" id="{30ECED90-4F53-F145-9704-A4E12BEC59B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2" name="Straight Connector 1011">
                <a:extLst>
                  <a:ext uri="{FF2B5EF4-FFF2-40B4-BE49-F238E27FC236}">
                    <a16:creationId xmlns:a16="http://schemas.microsoft.com/office/drawing/2014/main" id="{CDDF8385-DAE7-2C4A-919A-C96245B5CB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03" name="Straight Connector 1002">
              <a:extLst>
                <a:ext uri="{FF2B5EF4-FFF2-40B4-BE49-F238E27FC236}">
                  <a16:creationId xmlns:a16="http://schemas.microsoft.com/office/drawing/2014/main" id="{500B5144-2D63-EE45-8A06-920F2084173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4" name="Straight Connector 1003">
              <a:extLst>
                <a:ext uri="{FF2B5EF4-FFF2-40B4-BE49-F238E27FC236}">
                  <a16:creationId xmlns:a16="http://schemas.microsoft.com/office/drawing/2014/main" id="{3E34E5E0-FAB6-514C-B3C5-5A53F9B66B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5" name="Straight Connector 1004">
              <a:extLst>
                <a:ext uri="{FF2B5EF4-FFF2-40B4-BE49-F238E27FC236}">
                  <a16:creationId xmlns:a16="http://schemas.microsoft.com/office/drawing/2014/main" id="{0596A118-7291-BE47-AA02-7C2DB68265D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6" name="Straight Connector 1005">
              <a:extLst>
                <a:ext uri="{FF2B5EF4-FFF2-40B4-BE49-F238E27FC236}">
                  <a16:creationId xmlns:a16="http://schemas.microsoft.com/office/drawing/2014/main" id="{3A0A513B-C41D-5B43-87F0-4446507A6B5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1" name="Group 790">
            <a:extLst>
              <a:ext uri="{FF2B5EF4-FFF2-40B4-BE49-F238E27FC236}">
                <a16:creationId xmlns:a16="http://schemas.microsoft.com/office/drawing/2014/main" id="{57E23519-7EFD-A447-9FAA-A46E7A138DD6}"/>
              </a:ext>
            </a:extLst>
          </p:cNvPr>
          <p:cNvGrpSpPr/>
          <p:nvPr/>
        </p:nvGrpSpPr>
        <p:grpSpPr>
          <a:xfrm>
            <a:off x="11758662" y="3150923"/>
            <a:ext cx="69788" cy="265869"/>
            <a:chOff x="6695345" y="1619954"/>
            <a:chExt cx="274320" cy="982134"/>
          </a:xfrm>
          <a:solidFill>
            <a:schemeClr val="accent6">
              <a:lumMod val="60000"/>
              <a:lumOff val="40000"/>
            </a:schemeClr>
          </a:solidFill>
        </p:grpSpPr>
        <p:grpSp>
          <p:nvGrpSpPr>
            <p:cNvPr id="987" name="Group 986">
              <a:extLst>
                <a:ext uri="{FF2B5EF4-FFF2-40B4-BE49-F238E27FC236}">
                  <a16:creationId xmlns:a16="http://schemas.microsoft.com/office/drawing/2014/main" id="{19675B39-E377-914C-9E45-B0A8535C4771}"/>
                </a:ext>
              </a:extLst>
            </p:cNvPr>
            <p:cNvGrpSpPr/>
            <p:nvPr/>
          </p:nvGrpSpPr>
          <p:grpSpPr>
            <a:xfrm>
              <a:off x="6695345" y="1619954"/>
              <a:ext cx="274320" cy="982134"/>
              <a:chOff x="2692399" y="2184397"/>
              <a:chExt cx="274320" cy="982134"/>
            </a:xfrm>
            <a:grpFill/>
          </p:grpSpPr>
          <p:sp>
            <p:nvSpPr>
              <p:cNvPr id="999" name="Oval 998">
                <a:extLst>
                  <a:ext uri="{FF2B5EF4-FFF2-40B4-BE49-F238E27FC236}">
                    <a16:creationId xmlns:a16="http://schemas.microsoft.com/office/drawing/2014/main" id="{139A2E26-D041-7340-BB56-438E6A72573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0" name="Rectangle 999">
                <a:extLst>
                  <a:ext uri="{FF2B5EF4-FFF2-40B4-BE49-F238E27FC236}">
                    <a16:creationId xmlns:a16="http://schemas.microsoft.com/office/drawing/2014/main" id="{0821D3C5-2B42-8542-8621-84D017ED972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88" name="Group 987">
              <a:extLst>
                <a:ext uri="{FF2B5EF4-FFF2-40B4-BE49-F238E27FC236}">
                  <a16:creationId xmlns:a16="http://schemas.microsoft.com/office/drawing/2014/main" id="{590B274F-E088-F440-BE2A-03BA5D0AC3AE}"/>
                </a:ext>
              </a:extLst>
            </p:cNvPr>
            <p:cNvGrpSpPr/>
            <p:nvPr/>
          </p:nvGrpSpPr>
          <p:grpSpPr>
            <a:xfrm>
              <a:off x="6743548" y="1744236"/>
              <a:ext cx="183764" cy="105236"/>
              <a:chOff x="1517980" y="1688757"/>
              <a:chExt cx="1070783" cy="402191"/>
            </a:xfrm>
            <a:grpFill/>
          </p:grpSpPr>
          <p:sp>
            <p:nvSpPr>
              <p:cNvPr id="993" name="Oval 992">
                <a:extLst>
                  <a:ext uri="{FF2B5EF4-FFF2-40B4-BE49-F238E27FC236}">
                    <a16:creationId xmlns:a16="http://schemas.microsoft.com/office/drawing/2014/main" id="{E70E0FEE-0D4D-A145-978D-569B7E2B36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4" name="Rectangle 993">
                <a:extLst>
                  <a:ext uri="{FF2B5EF4-FFF2-40B4-BE49-F238E27FC236}">
                    <a16:creationId xmlns:a16="http://schemas.microsoft.com/office/drawing/2014/main" id="{FB08E738-B3FE-774C-AD14-422C3009E3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5" name="Rectangle 994">
                <a:extLst>
                  <a:ext uri="{FF2B5EF4-FFF2-40B4-BE49-F238E27FC236}">
                    <a16:creationId xmlns:a16="http://schemas.microsoft.com/office/drawing/2014/main" id="{4F21EC85-1E16-C94E-A1BA-B791DD81716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96" name="Straight Connector 995">
                <a:extLst>
                  <a:ext uri="{FF2B5EF4-FFF2-40B4-BE49-F238E27FC236}">
                    <a16:creationId xmlns:a16="http://schemas.microsoft.com/office/drawing/2014/main" id="{234F2844-F337-E945-862C-0D26E78B797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7" name="Straight Connector 996">
                <a:extLst>
                  <a:ext uri="{FF2B5EF4-FFF2-40B4-BE49-F238E27FC236}">
                    <a16:creationId xmlns:a16="http://schemas.microsoft.com/office/drawing/2014/main" id="{A7B6B5F1-0FC5-3C4E-A03D-78BFBC73473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8" name="Straight Connector 997">
                <a:extLst>
                  <a:ext uri="{FF2B5EF4-FFF2-40B4-BE49-F238E27FC236}">
                    <a16:creationId xmlns:a16="http://schemas.microsoft.com/office/drawing/2014/main" id="{33A49C74-1A5E-5C4D-8BEB-5EEDB4E4D0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89" name="Straight Connector 988">
              <a:extLst>
                <a:ext uri="{FF2B5EF4-FFF2-40B4-BE49-F238E27FC236}">
                  <a16:creationId xmlns:a16="http://schemas.microsoft.com/office/drawing/2014/main" id="{9814E3F9-B83D-D449-8019-CE6D4A75EEF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0" name="Straight Connector 989">
              <a:extLst>
                <a:ext uri="{FF2B5EF4-FFF2-40B4-BE49-F238E27FC236}">
                  <a16:creationId xmlns:a16="http://schemas.microsoft.com/office/drawing/2014/main" id="{97FEE4A6-5FFC-E841-BA84-19E13695BA6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1" name="Straight Connector 990">
              <a:extLst>
                <a:ext uri="{FF2B5EF4-FFF2-40B4-BE49-F238E27FC236}">
                  <a16:creationId xmlns:a16="http://schemas.microsoft.com/office/drawing/2014/main" id="{710378CD-8FA8-0A40-824D-B75AC3FC50E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2" name="Straight Connector 991">
              <a:extLst>
                <a:ext uri="{FF2B5EF4-FFF2-40B4-BE49-F238E27FC236}">
                  <a16:creationId xmlns:a16="http://schemas.microsoft.com/office/drawing/2014/main" id="{465A7B45-ED1A-004B-A966-39500A04719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2" name="Group 791">
            <a:extLst>
              <a:ext uri="{FF2B5EF4-FFF2-40B4-BE49-F238E27FC236}">
                <a16:creationId xmlns:a16="http://schemas.microsoft.com/office/drawing/2014/main" id="{93C1653D-7566-A644-901A-9B5A8BABE673}"/>
              </a:ext>
            </a:extLst>
          </p:cNvPr>
          <p:cNvGrpSpPr/>
          <p:nvPr/>
        </p:nvGrpSpPr>
        <p:grpSpPr>
          <a:xfrm>
            <a:off x="11873331" y="3150923"/>
            <a:ext cx="69788" cy="265869"/>
            <a:chOff x="6695345" y="1619954"/>
            <a:chExt cx="274320" cy="982134"/>
          </a:xfrm>
          <a:solidFill>
            <a:schemeClr val="accent6">
              <a:lumMod val="60000"/>
              <a:lumOff val="40000"/>
            </a:schemeClr>
          </a:solidFill>
        </p:grpSpPr>
        <p:grpSp>
          <p:nvGrpSpPr>
            <p:cNvPr id="973" name="Group 972">
              <a:extLst>
                <a:ext uri="{FF2B5EF4-FFF2-40B4-BE49-F238E27FC236}">
                  <a16:creationId xmlns:a16="http://schemas.microsoft.com/office/drawing/2014/main" id="{3B568359-03CC-2243-A487-0526826CAA6B}"/>
                </a:ext>
              </a:extLst>
            </p:cNvPr>
            <p:cNvGrpSpPr/>
            <p:nvPr/>
          </p:nvGrpSpPr>
          <p:grpSpPr>
            <a:xfrm>
              <a:off x="6695345" y="1619954"/>
              <a:ext cx="274320" cy="982134"/>
              <a:chOff x="2692399" y="2184397"/>
              <a:chExt cx="274320" cy="982134"/>
            </a:xfrm>
            <a:grpFill/>
          </p:grpSpPr>
          <p:sp>
            <p:nvSpPr>
              <p:cNvPr id="985" name="Oval 984">
                <a:extLst>
                  <a:ext uri="{FF2B5EF4-FFF2-40B4-BE49-F238E27FC236}">
                    <a16:creationId xmlns:a16="http://schemas.microsoft.com/office/drawing/2014/main" id="{4506D16F-12F5-0C4B-9787-6C56C5A0B6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6" name="Rectangle 985">
                <a:extLst>
                  <a:ext uri="{FF2B5EF4-FFF2-40B4-BE49-F238E27FC236}">
                    <a16:creationId xmlns:a16="http://schemas.microsoft.com/office/drawing/2014/main" id="{F05E8E0E-384C-754E-91A4-CDC99098536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74" name="Group 973">
              <a:extLst>
                <a:ext uri="{FF2B5EF4-FFF2-40B4-BE49-F238E27FC236}">
                  <a16:creationId xmlns:a16="http://schemas.microsoft.com/office/drawing/2014/main" id="{B752340C-EBB8-734A-A8E0-911F0C49A441}"/>
                </a:ext>
              </a:extLst>
            </p:cNvPr>
            <p:cNvGrpSpPr/>
            <p:nvPr/>
          </p:nvGrpSpPr>
          <p:grpSpPr>
            <a:xfrm>
              <a:off x="6743548" y="1744236"/>
              <a:ext cx="183764" cy="105236"/>
              <a:chOff x="1517980" y="1688757"/>
              <a:chExt cx="1070783" cy="402191"/>
            </a:xfrm>
            <a:grpFill/>
          </p:grpSpPr>
          <p:sp>
            <p:nvSpPr>
              <p:cNvPr id="979" name="Oval 978">
                <a:extLst>
                  <a:ext uri="{FF2B5EF4-FFF2-40B4-BE49-F238E27FC236}">
                    <a16:creationId xmlns:a16="http://schemas.microsoft.com/office/drawing/2014/main" id="{FE6B2918-7E40-CF45-9853-604DDFEFCB8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0" name="Rectangle 979">
                <a:extLst>
                  <a:ext uri="{FF2B5EF4-FFF2-40B4-BE49-F238E27FC236}">
                    <a16:creationId xmlns:a16="http://schemas.microsoft.com/office/drawing/2014/main" id="{B823D067-6A9D-B343-84E7-B5F7EFB429E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1" name="Rectangle 980">
                <a:extLst>
                  <a:ext uri="{FF2B5EF4-FFF2-40B4-BE49-F238E27FC236}">
                    <a16:creationId xmlns:a16="http://schemas.microsoft.com/office/drawing/2014/main" id="{A59A64D0-26F9-F241-8D72-8E108A76B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2" name="Straight Connector 981">
                <a:extLst>
                  <a:ext uri="{FF2B5EF4-FFF2-40B4-BE49-F238E27FC236}">
                    <a16:creationId xmlns:a16="http://schemas.microsoft.com/office/drawing/2014/main" id="{2F58BBD8-5001-3F46-ABF5-32E7935416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3" name="Straight Connector 982">
                <a:extLst>
                  <a:ext uri="{FF2B5EF4-FFF2-40B4-BE49-F238E27FC236}">
                    <a16:creationId xmlns:a16="http://schemas.microsoft.com/office/drawing/2014/main" id="{3AA2EF69-DD48-C147-920C-390D9071AC5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4" name="Straight Connector 983">
                <a:extLst>
                  <a:ext uri="{FF2B5EF4-FFF2-40B4-BE49-F238E27FC236}">
                    <a16:creationId xmlns:a16="http://schemas.microsoft.com/office/drawing/2014/main" id="{C194D760-4291-1641-A1A5-D7F93CD7A03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75" name="Straight Connector 974">
              <a:extLst>
                <a:ext uri="{FF2B5EF4-FFF2-40B4-BE49-F238E27FC236}">
                  <a16:creationId xmlns:a16="http://schemas.microsoft.com/office/drawing/2014/main" id="{6651440E-3E5E-944F-A393-044A45098C5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6" name="Straight Connector 975">
              <a:extLst>
                <a:ext uri="{FF2B5EF4-FFF2-40B4-BE49-F238E27FC236}">
                  <a16:creationId xmlns:a16="http://schemas.microsoft.com/office/drawing/2014/main" id="{63D7A170-17EB-4247-B664-AAC486389A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7" name="Straight Connector 976">
              <a:extLst>
                <a:ext uri="{FF2B5EF4-FFF2-40B4-BE49-F238E27FC236}">
                  <a16:creationId xmlns:a16="http://schemas.microsoft.com/office/drawing/2014/main" id="{CE05FC5F-923D-9C45-949F-0E818D2C13A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8" name="Straight Connector 977">
              <a:extLst>
                <a:ext uri="{FF2B5EF4-FFF2-40B4-BE49-F238E27FC236}">
                  <a16:creationId xmlns:a16="http://schemas.microsoft.com/office/drawing/2014/main" id="{34348CB1-E9B9-394A-9F97-EE7AC8A684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3" name="Group 792">
            <a:extLst>
              <a:ext uri="{FF2B5EF4-FFF2-40B4-BE49-F238E27FC236}">
                <a16:creationId xmlns:a16="http://schemas.microsoft.com/office/drawing/2014/main" id="{01AECA7C-0EFF-6643-A961-C90B1D0D0E1C}"/>
              </a:ext>
            </a:extLst>
          </p:cNvPr>
          <p:cNvGrpSpPr/>
          <p:nvPr/>
        </p:nvGrpSpPr>
        <p:grpSpPr>
          <a:xfrm>
            <a:off x="11987999" y="3150923"/>
            <a:ext cx="69788" cy="265869"/>
            <a:chOff x="6695345" y="1619954"/>
            <a:chExt cx="274320" cy="982134"/>
          </a:xfrm>
          <a:solidFill>
            <a:schemeClr val="accent6">
              <a:lumMod val="60000"/>
              <a:lumOff val="40000"/>
            </a:schemeClr>
          </a:solidFill>
        </p:grpSpPr>
        <p:grpSp>
          <p:nvGrpSpPr>
            <p:cNvPr id="959" name="Group 958">
              <a:extLst>
                <a:ext uri="{FF2B5EF4-FFF2-40B4-BE49-F238E27FC236}">
                  <a16:creationId xmlns:a16="http://schemas.microsoft.com/office/drawing/2014/main" id="{97784C6B-4A51-9044-8981-439E03FA9ED4}"/>
                </a:ext>
              </a:extLst>
            </p:cNvPr>
            <p:cNvGrpSpPr/>
            <p:nvPr/>
          </p:nvGrpSpPr>
          <p:grpSpPr>
            <a:xfrm>
              <a:off x="6695345" y="1619954"/>
              <a:ext cx="274320" cy="982134"/>
              <a:chOff x="2692399" y="2184397"/>
              <a:chExt cx="274320" cy="982134"/>
            </a:xfrm>
            <a:grpFill/>
          </p:grpSpPr>
          <p:sp>
            <p:nvSpPr>
              <p:cNvPr id="971" name="Oval 970">
                <a:extLst>
                  <a:ext uri="{FF2B5EF4-FFF2-40B4-BE49-F238E27FC236}">
                    <a16:creationId xmlns:a16="http://schemas.microsoft.com/office/drawing/2014/main" id="{D968C12D-383C-E542-B6F7-EA2DE06B0F0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2" name="Rectangle 971">
                <a:extLst>
                  <a:ext uri="{FF2B5EF4-FFF2-40B4-BE49-F238E27FC236}">
                    <a16:creationId xmlns:a16="http://schemas.microsoft.com/office/drawing/2014/main" id="{A5EC38F2-9D49-C649-A70E-7FAA616278A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0" name="Group 959">
              <a:extLst>
                <a:ext uri="{FF2B5EF4-FFF2-40B4-BE49-F238E27FC236}">
                  <a16:creationId xmlns:a16="http://schemas.microsoft.com/office/drawing/2014/main" id="{1B0D4D88-7A2E-5346-BC57-B0D36358BDE5}"/>
                </a:ext>
              </a:extLst>
            </p:cNvPr>
            <p:cNvGrpSpPr/>
            <p:nvPr/>
          </p:nvGrpSpPr>
          <p:grpSpPr>
            <a:xfrm>
              <a:off x="6743548" y="1744236"/>
              <a:ext cx="183764" cy="105236"/>
              <a:chOff x="1517980" y="1688757"/>
              <a:chExt cx="1070783" cy="402191"/>
            </a:xfrm>
            <a:grpFill/>
          </p:grpSpPr>
          <p:sp>
            <p:nvSpPr>
              <p:cNvPr id="965" name="Oval 964">
                <a:extLst>
                  <a:ext uri="{FF2B5EF4-FFF2-40B4-BE49-F238E27FC236}">
                    <a16:creationId xmlns:a16="http://schemas.microsoft.com/office/drawing/2014/main" id="{F20CCCAF-8AD3-1148-B1B9-DD86BB6DCD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6" name="Rectangle 965">
                <a:extLst>
                  <a:ext uri="{FF2B5EF4-FFF2-40B4-BE49-F238E27FC236}">
                    <a16:creationId xmlns:a16="http://schemas.microsoft.com/office/drawing/2014/main" id="{D471E312-531C-9242-9F71-4B5A473CB8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7" name="Rectangle 966">
                <a:extLst>
                  <a:ext uri="{FF2B5EF4-FFF2-40B4-BE49-F238E27FC236}">
                    <a16:creationId xmlns:a16="http://schemas.microsoft.com/office/drawing/2014/main" id="{F4DCD7B2-2814-9E42-A507-545A8D68570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8" name="Straight Connector 967">
                <a:extLst>
                  <a:ext uri="{FF2B5EF4-FFF2-40B4-BE49-F238E27FC236}">
                    <a16:creationId xmlns:a16="http://schemas.microsoft.com/office/drawing/2014/main" id="{7603D80C-A271-AB41-8139-06AA6CBBF7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69" name="Straight Connector 968">
                <a:extLst>
                  <a:ext uri="{FF2B5EF4-FFF2-40B4-BE49-F238E27FC236}">
                    <a16:creationId xmlns:a16="http://schemas.microsoft.com/office/drawing/2014/main" id="{39E37515-D05D-2741-814E-5A25038FB5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70" name="Straight Connector 969">
                <a:extLst>
                  <a:ext uri="{FF2B5EF4-FFF2-40B4-BE49-F238E27FC236}">
                    <a16:creationId xmlns:a16="http://schemas.microsoft.com/office/drawing/2014/main" id="{120BD593-705C-B44E-9FE7-37718B6302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61" name="Straight Connector 960">
              <a:extLst>
                <a:ext uri="{FF2B5EF4-FFF2-40B4-BE49-F238E27FC236}">
                  <a16:creationId xmlns:a16="http://schemas.microsoft.com/office/drawing/2014/main" id="{49CDE16E-451B-7C44-8527-59663389DD6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2" name="Straight Connector 961">
              <a:extLst>
                <a:ext uri="{FF2B5EF4-FFF2-40B4-BE49-F238E27FC236}">
                  <a16:creationId xmlns:a16="http://schemas.microsoft.com/office/drawing/2014/main" id="{94A795A4-4068-AB4B-B7A4-EFB4DB3EA9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3" name="Straight Connector 962">
              <a:extLst>
                <a:ext uri="{FF2B5EF4-FFF2-40B4-BE49-F238E27FC236}">
                  <a16:creationId xmlns:a16="http://schemas.microsoft.com/office/drawing/2014/main" id="{B9DCA4CF-2D7E-1940-9A66-D40EE102165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4" name="Straight Connector 963">
              <a:extLst>
                <a:ext uri="{FF2B5EF4-FFF2-40B4-BE49-F238E27FC236}">
                  <a16:creationId xmlns:a16="http://schemas.microsoft.com/office/drawing/2014/main" id="{FD9C1BDB-F539-1441-88B7-FAF616959BF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4" name="Group 793">
            <a:extLst>
              <a:ext uri="{FF2B5EF4-FFF2-40B4-BE49-F238E27FC236}">
                <a16:creationId xmlns:a16="http://schemas.microsoft.com/office/drawing/2014/main" id="{5E398D31-4493-9F49-A86D-0A3A8C4A52DC}"/>
              </a:ext>
            </a:extLst>
          </p:cNvPr>
          <p:cNvGrpSpPr/>
          <p:nvPr/>
        </p:nvGrpSpPr>
        <p:grpSpPr>
          <a:xfrm>
            <a:off x="12102667" y="3150923"/>
            <a:ext cx="69788" cy="265869"/>
            <a:chOff x="6695345" y="1619954"/>
            <a:chExt cx="274320" cy="982134"/>
          </a:xfrm>
          <a:solidFill>
            <a:schemeClr val="accent6">
              <a:lumMod val="60000"/>
              <a:lumOff val="40000"/>
            </a:schemeClr>
          </a:solidFill>
        </p:grpSpPr>
        <p:grpSp>
          <p:nvGrpSpPr>
            <p:cNvPr id="945" name="Group 944">
              <a:extLst>
                <a:ext uri="{FF2B5EF4-FFF2-40B4-BE49-F238E27FC236}">
                  <a16:creationId xmlns:a16="http://schemas.microsoft.com/office/drawing/2014/main" id="{5C69BA11-C4ED-C548-9EE4-D3D212701771}"/>
                </a:ext>
              </a:extLst>
            </p:cNvPr>
            <p:cNvGrpSpPr/>
            <p:nvPr/>
          </p:nvGrpSpPr>
          <p:grpSpPr>
            <a:xfrm>
              <a:off x="6695345" y="1619954"/>
              <a:ext cx="274320" cy="982134"/>
              <a:chOff x="2692399" y="2184397"/>
              <a:chExt cx="274320" cy="982134"/>
            </a:xfrm>
            <a:grpFill/>
          </p:grpSpPr>
          <p:sp>
            <p:nvSpPr>
              <p:cNvPr id="957" name="Oval 956">
                <a:extLst>
                  <a:ext uri="{FF2B5EF4-FFF2-40B4-BE49-F238E27FC236}">
                    <a16:creationId xmlns:a16="http://schemas.microsoft.com/office/drawing/2014/main" id="{1B846374-C68E-584F-B4C2-F3B647847D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8" name="Rectangle 957">
                <a:extLst>
                  <a:ext uri="{FF2B5EF4-FFF2-40B4-BE49-F238E27FC236}">
                    <a16:creationId xmlns:a16="http://schemas.microsoft.com/office/drawing/2014/main" id="{1923BFD9-954F-104B-B826-F065522630E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6" name="Group 945">
              <a:extLst>
                <a:ext uri="{FF2B5EF4-FFF2-40B4-BE49-F238E27FC236}">
                  <a16:creationId xmlns:a16="http://schemas.microsoft.com/office/drawing/2014/main" id="{2B1C8512-4C91-E24C-834F-84AF828CAE22}"/>
                </a:ext>
              </a:extLst>
            </p:cNvPr>
            <p:cNvGrpSpPr/>
            <p:nvPr/>
          </p:nvGrpSpPr>
          <p:grpSpPr>
            <a:xfrm>
              <a:off x="6743548" y="1744236"/>
              <a:ext cx="183764" cy="105236"/>
              <a:chOff x="1517980" y="1688757"/>
              <a:chExt cx="1070783" cy="402191"/>
            </a:xfrm>
            <a:grpFill/>
          </p:grpSpPr>
          <p:sp>
            <p:nvSpPr>
              <p:cNvPr id="951" name="Oval 950">
                <a:extLst>
                  <a:ext uri="{FF2B5EF4-FFF2-40B4-BE49-F238E27FC236}">
                    <a16:creationId xmlns:a16="http://schemas.microsoft.com/office/drawing/2014/main" id="{2AF63EF2-68CA-474F-BB6B-6AD3B32B0DD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2" name="Rectangle 951">
                <a:extLst>
                  <a:ext uri="{FF2B5EF4-FFF2-40B4-BE49-F238E27FC236}">
                    <a16:creationId xmlns:a16="http://schemas.microsoft.com/office/drawing/2014/main" id="{39E0949B-2299-894C-8AA2-AA37C628710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3" name="Rectangle 952">
                <a:extLst>
                  <a:ext uri="{FF2B5EF4-FFF2-40B4-BE49-F238E27FC236}">
                    <a16:creationId xmlns:a16="http://schemas.microsoft.com/office/drawing/2014/main" id="{3F0EC076-E736-7248-8ECC-5F6967FD8A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54" name="Straight Connector 953">
                <a:extLst>
                  <a:ext uri="{FF2B5EF4-FFF2-40B4-BE49-F238E27FC236}">
                    <a16:creationId xmlns:a16="http://schemas.microsoft.com/office/drawing/2014/main" id="{8E447197-CB88-844D-AC44-C0657DB236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5" name="Straight Connector 954">
                <a:extLst>
                  <a:ext uri="{FF2B5EF4-FFF2-40B4-BE49-F238E27FC236}">
                    <a16:creationId xmlns:a16="http://schemas.microsoft.com/office/drawing/2014/main" id="{7EAAAE1A-996A-1248-9191-F861B2074A6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6" name="Straight Connector 955">
                <a:extLst>
                  <a:ext uri="{FF2B5EF4-FFF2-40B4-BE49-F238E27FC236}">
                    <a16:creationId xmlns:a16="http://schemas.microsoft.com/office/drawing/2014/main" id="{670111EA-A413-4541-98E8-4761E49BEAB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47" name="Straight Connector 946">
              <a:extLst>
                <a:ext uri="{FF2B5EF4-FFF2-40B4-BE49-F238E27FC236}">
                  <a16:creationId xmlns:a16="http://schemas.microsoft.com/office/drawing/2014/main" id="{DE9B81EF-B5F1-EE4D-834D-4825AF455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8" name="Straight Connector 947">
              <a:extLst>
                <a:ext uri="{FF2B5EF4-FFF2-40B4-BE49-F238E27FC236}">
                  <a16:creationId xmlns:a16="http://schemas.microsoft.com/office/drawing/2014/main" id="{C8735F7D-D78F-584C-956B-569DBF3C10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9" name="Straight Connector 948">
              <a:extLst>
                <a:ext uri="{FF2B5EF4-FFF2-40B4-BE49-F238E27FC236}">
                  <a16:creationId xmlns:a16="http://schemas.microsoft.com/office/drawing/2014/main" id="{F7F27BE3-65C4-6148-AA2E-879198E2CC1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50" name="Straight Connector 949">
              <a:extLst>
                <a:ext uri="{FF2B5EF4-FFF2-40B4-BE49-F238E27FC236}">
                  <a16:creationId xmlns:a16="http://schemas.microsoft.com/office/drawing/2014/main" id="{0BB5BD4B-8421-C341-892F-692874E7023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5" name="Group 794">
            <a:extLst>
              <a:ext uri="{FF2B5EF4-FFF2-40B4-BE49-F238E27FC236}">
                <a16:creationId xmlns:a16="http://schemas.microsoft.com/office/drawing/2014/main" id="{B2B322A4-50D3-2447-B103-44DF64AC1E4C}"/>
              </a:ext>
            </a:extLst>
          </p:cNvPr>
          <p:cNvGrpSpPr/>
          <p:nvPr/>
        </p:nvGrpSpPr>
        <p:grpSpPr>
          <a:xfrm>
            <a:off x="11631291" y="3483467"/>
            <a:ext cx="69788" cy="265869"/>
            <a:chOff x="6695345" y="1619954"/>
            <a:chExt cx="274320" cy="982134"/>
          </a:xfrm>
          <a:solidFill>
            <a:schemeClr val="accent6">
              <a:lumMod val="60000"/>
              <a:lumOff val="40000"/>
            </a:schemeClr>
          </a:solidFill>
        </p:grpSpPr>
        <p:grpSp>
          <p:nvGrpSpPr>
            <p:cNvPr id="931" name="Group 930">
              <a:extLst>
                <a:ext uri="{FF2B5EF4-FFF2-40B4-BE49-F238E27FC236}">
                  <a16:creationId xmlns:a16="http://schemas.microsoft.com/office/drawing/2014/main" id="{D76E27E5-618F-AF4F-8163-D8BFC5237F20}"/>
                </a:ext>
              </a:extLst>
            </p:cNvPr>
            <p:cNvGrpSpPr/>
            <p:nvPr/>
          </p:nvGrpSpPr>
          <p:grpSpPr>
            <a:xfrm>
              <a:off x="6695345" y="1619954"/>
              <a:ext cx="274320" cy="982134"/>
              <a:chOff x="2692399" y="2184397"/>
              <a:chExt cx="274320" cy="982134"/>
            </a:xfrm>
            <a:grpFill/>
          </p:grpSpPr>
          <p:sp>
            <p:nvSpPr>
              <p:cNvPr id="943" name="Oval 942">
                <a:extLst>
                  <a:ext uri="{FF2B5EF4-FFF2-40B4-BE49-F238E27FC236}">
                    <a16:creationId xmlns:a16="http://schemas.microsoft.com/office/drawing/2014/main" id="{2E43F58A-C4F6-A24F-9836-AB8AD96FD4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44" name="Rectangle 943">
                <a:extLst>
                  <a:ext uri="{FF2B5EF4-FFF2-40B4-BE49-F238E27FC236}">
                    <a16:creationId xmlns:a16="http://schemas.microsoft.com/office/drawing/2014/main" id="{8AF4D2D9-ADF2-2242-8B31-6A01435A1E7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32" name="Group 931">
              <a:extLst>
                <a:ext uri="{FF2B5EF4-FFF2-40B4-BE49-F238E27FC236}">
                  <a16:creationId xmlns:a16="http://schemas.microsoft.com/office/drawing/2014/main" id="{2104218E-C97B-DF4C-B9EC-9849347BE156}"/>
                </a:ext>
              </a:extLst>
            </p:cNvPr>
            <p:cNvGrpSpPr/>
            <p:nvPr/>
          </p:nvGrpSpPr>
          <p:grpSpPr>
            <a:xfrm>
              <a:off x="6743548" y="1744236"/>
              <a:ext cx="183764" cy="105236"/>
              <a:chOff x="1517980" y="1688757"/>
              <a:chExt cx="1070783" cy="402191"/>
            </a:xfrm>
            <a:grpFill/>
          </p:grpSpPr>
          <p:sp>
            <p:nvSpPr>
              <p:cNvPr id="937" name="Oval 936">
                <a:extLst>
                  <a:ext uri="{FF2B5EF4-FFF2-40B4-BE49-F238E27FC236}">
                    <a16:creationId xmlns:a16="http://schemas.microsoft.com/office/drawing/2014/main" id="{36217591-0886-C94A-80A2-93A8B4DA9EB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8" name="Rectangle 937">
                <a:extLst>
                  <a:ext uri="{FF2B5EF4-FFF2-40B4-BE49-F238E27FC236}">
                    <a16:creationId xmlns:a16="http://schemas.microsoft.com/office/drawing/2014/main" id="{06A1CD01-711B-364C-829E-947547BF341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9" name="Rectangle 938">
                <a:extLst>
                  <a:ext uri="{FF2B5EF4-FFF2-40B4-BE49-F238E27FC236}">
                    <a16:creationId xmlns:a16="http://schemas.microsoft.com/office/drawing/2014/main" id="{B5B1E7BA-EED3-AB41-AB56-FFABBB3537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40" name="Straight Connector 939">
                <a:extLst>
                  <a:ext uri="{FF2B5EF4-FFF2-40B4-BE49-F238E27FC236}">
                    <a16:creationId xmlns:a16="http://schemas.microsoft.com/office/drawing/2014/main" id="{3D5E5751-352E-1A44-A0A2-E4A4D5BDF6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1" name="Straight Connector 940">
                <a:extLst>
                  <a:ext uri="{FF2B5EF4-FFF2-40B4-BE49-F238E27FC236}">
                    <a16:creationId xmlns:a16="http://schemas.microsoft.com/office/drawing/2014/main" id="{DF40F31F-9EB1-AE4F-93C9-DAB677D3FA9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2" name="Straight Connector 941">
                <a:extLst>
                  <a:ext uri="{FF2B5EF4-FFF2-40B4-BE49-F238E27FC236}">
                    <a16:creationId xmlns:a16="http://schemas.microsoft.com/office/drawing/2014/main" id="{6FD0ACEB-DA1F-A84F-82FE-4921EA24B94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33" name="Straight Connector 932">
              <a:extLst>
                <a:ext uri="{FF2B5EF4-FFF2-40B4-BE49-F238E27FC236}">
                  <a16:creationId xmlns:a16="http://schemas.microsoft.com/office/drawing/2014/main" id="{B1D8DABC-C370-BD4F-A7D7-A4C6461D424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4" name="Straight Connector 933">
              <a:extLst>
                <a:ext uri="{FF2B5EF4-FFF2-40B4-BE49-F238E27FC236}">
                  <a16:creationId xmlns:a16="http://schemas.microsoft.com/office/drawing/2014/main" id="{070BB115-D79A-8B47-85E8-A6C248FD594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5" name="Straight Connector 934">
              <a:extLst>
                <a:ext uri="{FF2B5EF4-FFF2-40B4-BE49-F238E27FC236}">
                  <a16:creationId xmlns:a16="http://schemas.microsoft.com/office/drawing/2014/main" id="{6D3894C6-B10A-7E40-B8EB-D92DC1E8D2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6" name="Straight Connector 935">
              <a:extLst>
                <a:ext uri="{FF2B5EF4-FFF2-40B4-BE49-F238E27FC236}">
                  <a16:creationId xmlns:a16="http://schemas.microsoft.com/office/drawing/2014/main" id="{BB635B4F-82A0-234A-A618-16C25D2C1CD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6" name="Group 795">
            <a:extLst>
              <a:ext uri="{FF2B5EF4-FFF2-40B4-BE49-F238E27FC236}">
                <a16:creationId xmlns:a16="http://schemas.microsoft.com/office/drawing/2014/main" id="{861F200B-0989-674C-B9CD-45DBA2130541}"/>
              </a:ext>
            </a:extLst>
          </p:cNvPr>
          <p:cNvGrpSpPr/>
          <p:nvPr/>
        </p:nvGrpSpPr>
        <p:grpSpPr>
          <a:xfrm>
            <a:off x="11745959" y="3483467"/>
            <a:ext cx="69788" cy="265869"/>
            <a:chOff x="6695345" y="1619954"/>
            <a:chExt cx="274320" cy="982134"/>
          </a:xfrm>
          <a:solidFill>
            <a:schemeClr val="accent6">
              <a:lumMod val="60000"/>
              <a:lumOff val="40000"/>
            </a:schemeClr>
          </a:solidFill>
        </p:grpSpPr>
        <p:grpSp>
          <p:nvGrpSpPr>
            <p:cNvPr id="917" name="Group 916">
              <a:extLst>
                <a:ext uri="{FF2B5EF4-FFF2-40B4-BE49-F238E27FC236}">
                  <a16:creationId xmlns:a16="http://schemas.microsoft.com/office/drawing/2014/main" id="{33262B66-CE37-7C48-9982-34AC707B6835}"/>
                </a:ext>
              </a:extLst>
            </p:cNvPr>
            <p:cNvGrpSpPr/>
            <p:nvPr/>
          </p:nvGrpSpPr>
          <p:grpSpPr>
            <a:xfrm>
              <a:off x="6695345" y="1619954"/>
              <a:ext cx="274320" cy="982134"/>
              <a:chOff x="2692399" y="2184397"/>
              <a:chExt cx="274320" cy="982134"/>
            </a:xfrm>
            <a:grpFill/>
          </p:grpSpPr>
          <p:sp>
            <p:nvSpPr>
              <p:cNvPr id="929" name="Oval 928">
                <a:extLst>
                  <a:ext uri="{FF2B5EF4-FFF2-40B4-BE49-F238E27FC236}">
                    <a16:creationId xmlns:a16="http://schemas.microsoft.com/office/drawing/2014/main" id="{D1F3F24E-1014-4044-800B-70B8DB5449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0" name="Rectangle 929">
                <a:extLst>
                  <a:ext uri="{FF2B5EF4-FFF2-40B4-BE49-F238E27FC236}">
                    <a16:creationId xmlns:a16="http://schemas.microsoft.com/office/drawing/2014/main" id="{0EBAB73A-9739-8547-8FA6-5B430089972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18" name="Group 917">
              <a:extLst>
                <a:ext uri="{FF2B5EF4-FFF2-40B4-BE49-F238E27FC236}">
                  <a16:creationId xmlns:a16="http://schemas.microsoft.com/office/drawing/2014/main" id="{1FBFD345-FF36-6E43-AD7C-09FA3F60D903}"/>
                </a:ext>
              </a:extLst>
            </p:cNvPr>
            <p:cNvGrpSpPr/>
            <p:nvPr/>
          </p:nvGrpSpPr>
          <p:grpSpPr>
            <a:xfrm>
              <a:off x="6743548" y="1744236"/>
              <a:ext cx="183764" cy="105236"/>
              <a:chOff x="1517980" y="1688757"/>
              <a:chExt cx="1070783" cy="402191"/>
            </a:xfrm>
            <a:grpFill/>
          </p:grpSpPr>
          <p:sp>
            <p:nvSpPr>
              <p:cNvPr id="923" name="Oval 922">
                <a:extLst>
                  <a:ext uri="{FF2B5EF4-FFF2-40B4-BE49-F238E27FC236}">
                    <a16:creationId xmlns:a16="http://schemas.microsoft.com/office/drawing/2014/main" id="{7DB625B6-5376-0F43-8DDE-D84DF83E4E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4" name="Rectangle 923">
                <a:extLst>
                  <a:ext uri="{FF2B5EF4-FFF2-40B4-BE49-F238E27FC236}">
                    <a16:creationId xmlns:a16="http://schemas.microsoft.com/office/drawing/2014/main" id="{D57090E6-46BB-B149-8022-D022D9C5F88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5" name="Rectangle 924">
                <a:extLst>
                  <a:ext uri="{FF2B5EF4-FFF2-40B4-BE49-F238E27FC236}">
                    <a16:creationId xmlns:a16="http://schemas.microsoft.com/office/drawing/2014/main" id="{13D78DCB-E302-5D4D-99EA-DA7E960F55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26" name="Straight Connector 925">
                <a:extLst>
                  <a:ext uri="{FF2B5EF4-FFF2-40B4-BE49-F238E27FC236}">
                    <a16:creationId xmlns:a16="http://schemas.microsoft.com/office/drawing/2014/main" id="{2505FA44-ACFD-244A-BF51-C8B1BC6C62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7" name="Straight Connector 926">
                <a:extLst>
                  <a:ext uri="{FF2B5EF4-FFF2-40B4-BE49-F238E27FC236}">
                    <a16:creationId xmlns:a16="http://schemas.microsoft.com/office/drawing/2014/main" id="{E7872233-C98F-DE4A-9F34-781480215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8" name="Straight Connector 927">
                <a:extLst>
                  <a:ext uri="{FF2B5EF4-FFF2-40B4-BE49-F238E27FC236}">
                    <a16:creationId xmlns:a16="http://schemas.microsoft.com/office/drawing/2014/main" id="{9962BD59-4E9F-AE47-881C-BE2449D4B7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9" name="Straight Connector 918">
              <a:extLst>
                <a:ext uri="{FF2B5EF4-FFF2-40B4-BE49-F238E27FC236}">
                  <a16:creationId xmlns:a16="http://schemas.microsoft.com/office/drawing/2014/main" id="{8F785F2C-5EFF-174D-97AB-C1ABFABE2C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0" name="Straight Connector 919">
              <a:extLst>
                <a:ext uri="{FF2B5EF4-FFF2-40B4-BE49-F238E27FC236}">
                  <a16:creationId xmlns:a16="http://schemas.microsoft.com/office/drawing/2014/main" id="{3C3BE69A-0374-DA4E-A06C-31238AF63AE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1" name="Straight Connector 920">
              <a:extLst>
                <a:ext uri="{FF2B5EF4-FFF2-40B4-BE49-F238E27FC236}">
                  <a16:creationId xmlns:a16="http://schemas.microsoft.com/office/drawing/2014/main" id="{B107CCAE-2067-2B48-96BE-7CE5080B8D6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2" name="Straight Connector 921">
              <a:extLst>
                <a:ext uri="{FF2B5EF4-FFF2-40B4-BE49-F238E27FC236}">
                  <a16:creationId xmlns:a16="http://schemas.microsoft.com/office/drawing/2014/main" id="{6D463B1B-F985-3843-BE20-D65973E535F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7" name="Group 796">
            <a:extLst>
              <a:ext uri="{FF2B5EF4-FFF2-40B4-BE49-F238E27FC236}">
                <a16:creationId xmlns:a16="http://schemas.microsoft.com/office/drawing/2014/main" id="{B3FAEE72-9366-B54B-954D-76183C89995C}"/>
              </a:ext>
            </a:extLst>
          </p:cNvPr>
          <p:cNvGrpSpPr/>
          <p:nvPr/>
        </p:nvGrpSpPr>
        <p:grpSpPr>
          <a:xfrm>
            <a:off x="11860628" y="3483467"/>
            <a:ext cx="69788" cy="265869"/>
            <a:chOff x="6695345" y="1619954"/>
            <a:chExt cx="274320" cy="982134"/>
          </a:xfrm>
          <a:solidFill>
            <a:schemeClr val="accent6">
              <a:lumMod val="60000"/>
              <a:lumOff val="40000"/>
            </a:schemeClr>
          </a:solidFill>
        </p:grpSpPr>
        <p:grpSp>
          <p:nvGrpSpPr>
            <p:cNvPr id="903" name="Group 902">
              <a:extLst>
                <a:ext uri="{FF2B5EF4-FFF2-40B4-BE49-F238E27FC236}">
                  <a16:creationId xmlns:a16="http://schemas.microsoft.com/office/drawing/2014/main" id="{B64B1511-F932-CC4C-9D07-6347E1B4DB61}"/>
                </a:ext>
              </a:extLst>
            </p:cNvPr>
            <p:cNvGrpSpPr/>
            <p:nvPr/>
          </p:nvGrpSpPr>
          <p:grpSpPr>
            <a:xfrm>
              <a:off x="6695345" y="1619954"/>
              <a:ext cx="274320" cy="982134"/>
              <a:chOff x="2692399" y="2184397"/>
              <a:chExt cx="274320" cy="982134"/>
            </a:xfrm>
            <a:grpFill/>
          </p:grpSpPr>
          <p:sp>
            <p:nvSpPr>
              <p:cNvPr id="915" name="Oval 914">
                <a:extLst>
                  <a:ext uri="{FF2B5EF4-FFF2-40B4-BE49-F238E27FC236}">
                    <a16:creationId xmlns:a16="http://schemas.microsoft.com/office/drawing/2014/main" id="{50273551-E4AE-6C4A-9509-E839503BBA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6" name="Rectangle 915">
                <a:extLst>
                  <a:ext uri="{FF2B5EF4-FFF2-40B4-BE49-F238E27FC236}">
                    <a16:creationId xmlns:a16="http://schemas.microsoft.com/office/drawing/2014/main" id="{0599B0BD-91F9-C749-A155-33FDB9E568A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4" name="Group 903">
              <a:extLst>
                <a:ext uri="{FF2B5EF4-FFF2-40B4-BE49-F238E27FC236}">
                  <a16:creationId xmlns:a16="http://schemas.microsoft.com/office/drawing/2014/main" id="{87C35DF1-2EDD-384E-9D31-6FAA6AB7C9D7}"/>
                </a:ext>
              </a:extLst>
            </p:cNvPr>
            <p:cNvGrpSpPr/>
            <p:nvPr/>
          </p:nvGrpSpPr>
          <p:grpSpPr>
            <a:xfrm>
              <a:off x="6743548" y="1744236"/>
              <a:ext cx="183764" cy="105236"/>
              <a:chOff x="1517980" y="1688757"/>
              <a:chExt cx="1070783" cy="402191"/>
            </a:xfrm>
            <a:grpFill/>
          </p:grpSpPr>
          <p:sp>
            <p:nvSpPr>
              <p:cNvPr id="909" name="Oval 908">
                <a:extLst>
                  <a:ext uri="{FF2B5EF4-FFF2-40B4-BE49-F238E27FC236}">
                    <a16:creationId xmlns:a16="http://schemas.microsoft.com/office/drawing/2014/main" id="{74FE4837-7845-6C4C-9A0D-0CE58AE1C40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0" name="Rectangle 909">
                <a:extLst>
                  <a:ext uri="{FF2B5EF4-FFF2-40B4-BE49-F238E27FC236}">
                    <a16:creationId xmlns:a16="http://schemas.microsoft.com/office/drawing/2014/main" id="{419F19E0-416C-E341-9EA5-D79832B37C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1" name="Rectangle 910">
                <a:extLst>
                  <a:ext uri="{FF2B5EF4-FFF2-40B4-BE49-F238E27FC236}">
                    <a16:creationId xmlns:a16="http://schemas.microsoft.com/office/drawing/2014/main" id="{03DC6C7B-9D94-6A4B-97CA-9A32767344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12" name="Straight Connector 911">
                <a:extLst>
                  <a:ext uri="{FF2B5EF4-FFF2-40B4-BE49-F238E27FC236}">
                    <a16:creationId xmlns:a16="http://schemas.microsoft.com/office/drawing/2014/main" id="{FB617C37-5615-594E-B8E7-9ADF21B7D9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3" name="Straight Connector 912">
                <a:extLst>
                  <a:ext uri="{FF2B5EF4-FFF2-40B4-BE49-F238E27FC236}">
                    <a16:creationId xmlns:a16="http://schemas.microsoft.com/office/drawing/2014/main" id="{75CB3FEA-6BB1-8144-8589-AC2D8C26B67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4" name="Straight Connector 913">
                <a:extLst>
                  <a:ext uri="{FF2B5EF4-FFF2-40B4-BE49-F238E27FC236}">
                    <a16:creationId xmlns:a16="http://schemas.microsoft.com/office/drawing/2014/main" id="{4D052203-6AAF-5E40-8658-D44B72FB886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05" name="Straight Connector 904">
              <a:extLst>
                <a:ext uri="{FF2B5EF4-FFF2-40B4-BE49-F238E27FC236}">
                  <a16:creationId xmlns:a16="http://schemas.microsoft.com/office/drawing/2014/main" id="{B36ECE78-8BDC-844E-9201-D51B78679B2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6" name="Straight Connector 905">
              <a:extLst>
                <a:ext uri="{FF2B5EF4-FFF2-40B4-BE49-F238E27FC236}">
                  <a16:creationId xmlns:a16="http://schemas.microsoft.com/office/drawing/2014/main" id="{7F652673-502D-454A-852A-37FFA18C517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7" name="Straight Connector 906">
              <a:extLst>
                <a:ext uri="{FF2B5EF4-FFF2-40B4-BE49-F238E27FC236}">
                  <a16:creationId xmlns:a16="http://schemas.microsoft.com/office/drawing/2014/main" id="{B6B66582-2F67-1948-B343-0262A05509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8" name="Straight Connector 907">
              <a:extLst>
                <a:ext uri="{FF2B5EF4-FFF2-40B4-BE49-F238E27FC236}">
                  <a16:creationId xmlns:a16="http://schemas.microsoft.com/office/drawing/2014/main" id="{4845AACA-3D14-0A44-B079-A1A94508050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8" name="Group 797">
            <a:extLst>
              <a:ext uri="{FF2B5EF4-FFF2-40B4-BE49-F238E27FC236}">
                <a16:creationId xmlns:a16="http://schemas.microsoft.com/office/drawing/2014/main" id="{A16CA5F6-40C9-5447-8708-40FFE9BF209A}"/>
              </a:ext>
            </a:extLst>
          </p:cNvPr>
          <p:cNvGrpSpPr/>
          <p:nvPr/>
        </p:nvGrpSpPr>
        <p:grpSpPr>
          <a:xfrm>
            <a:off x="11975296" y="3483467"/>
            <a:ext cx="69788" cy="265869"/>
            <a:chOff x="6695345" y="1619954"/>
            <a:chExt cx="274320" cy="982134"/>
          </a:xfrm>
          <a:solidFill>
            <a:schemeClr val="accent6">
              <a:lumMod val="60000"/>
              <a:lumOff val="40000"/>
            </a:schemeClr>
          </a:solidFill>
        </p:grpSpPr>
        <p:grpSp>
          <p:nvGrpSpPr>
            <p:cNvPr id="889" name="Group 888">
              <a:extLst>
                <a:ext uri="{FF2B5EF4-FFF2-40B4-BE49-F238E27FC236}">
                  <a16:creationId xmlns:a16="http://schemas.microsoft.com/office/drawing/2014/main" id="{E915B619-8EEF-8447-8411-2019FA63F765}"/>
                </a:ext>
              </a:extLst>
            </p:cNvPr>
            <p:cNvGrpSpPr/>
            <p:nvPr/>
          </p:nvGrpSpPr>
          <p:grpSpPr>
            <a:xfrm>
              <a:off x="6695345" y="1619954"/>
              <a:ext cx="274320" cy="982134"/>
              <a:chOff x="2692399" y="2184397"/>
              <a:chExt cx="274320" cy="982134"/>
            </a:xfrm>
            <a:grpFill/>
          </p:grpSpPr>
          <p:sp>
            <p:nvSpPr>
              <p:cNvPr id="901" name="Oval 900">
                <a:extLst>
                  <a:ext uri="{FF2B5EF4-FFF2-40B4-BE49-F238E27FC236}">
                    <a16:creationId xmlns:a16="http://schemas.microsoft.com/office/drawing/2014/main" id="{72E82330-644C-A44D-AD9C-EA5C6BED15D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02" name="Rectangle 901">
                <a:extLst>
                  <a:ext uri="{FF2B5EF4-FFF2-40B4-BE49-F238E27FC236}">
                    <a16:creationId xmlns:a16="http://schemas.microsoft.com/office/drawing/2014/main" id="{6E4C3BCE-8803-A845-A105-D54A77409E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90" name="Group 889">
              <a:extLst>
                <a:ext uri="{FF2B5EF4-FFF2-40B4-BE49-F238E27FC236}">
                  <a16:creationId xmlns:a16="http://schemas.microsoft.com/office/drawing/2014/main" id="{116F96D9-0585-2F47-8883-C25EAFFEC76D}"/>
                </a:ext>
              </a:extLst>
            </p:cNvPr>
            <p:cNvGrpSpPr/>
            <p:nvPr/>
          </p:nvGrpSpPr>
          <p:grpSpPr>
            <a:xfrm>
              <a:off x="6743548" y="1744236"/>
              <a:ext cx="183764" cy="105236"/>
              <a:chOff x="1517980" y="1688757"/>
              <a:chExt cx="1070783" cy="402191"/>
            </a:xfrm>
            <a:grpFill/>
          </p:grpSpPr>
          <p:sp>
            <p:nvSpPr>
              <p:cNvPr id="895" name="Oval 894">
                <a:extLst>
                  <a:ext uri="{FF2B5EF4-FFF2-40B4-BE49-F238E27FC236}">
                    <a16:creationId xmlns:a16="http://schemas.microsoft.com/office/drawing/2014/main" id="{E420CB8A-F448-224A-B9D1-FA7AF655F23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6" name="Rectangle 895">
                <a:extLst>
                  <a:ext uri="{FF2B5EF4-FFF2-40B4-BE49-F238E27FC236}">
                    <a16:creationId xmlns:a16="http://schemas.microsoft.com/office/drawing/2014/main" id="{2C028F39-4059-074A-8AD7-F23EC04A885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7" name="Rectangle 896">
                <a:extLst>
                  <a:ext uri="{FF2B5EF4-FFF2-40B4-BE49-F238E27FC236}">
                    <a16:creationId xmlns:a16="http://schemas.microsoft.com/office/drawing/2014/main" id="{A07936DA-F3B8-C648-AF4B-F994819FB1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98" name="Straight Connector 897">
                <a:extLst>
                  <a:ext uri="{FF2B5EF4-FFF2-40B4-BE49-F238E27FC236}">
                    <a16:creationId xmlns:a16="http://schemas.microsoft.com/office/drawing/2014/main" id="{DCF00047-1106-FC4E-B29B-CF20EDD344A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99" name="Straight Connector 898">
                <a:extLst>
                  <a:ext uri="{FF2B5EF4-FFF2-40B4-BE49-F238E27FC236}">
                    <a16:creationId xmlns:a16="http://schemas.microsoft.com/office/drawing/2014/main" id="{54109DBF-7AAF-C749-A29F-11AB4538FEB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00" name="Straight Connector 899">
                <a:extLst>
                  <a:ext uri="{FF2B5EF4-FFF2-40B4-BE49-F238E27FC236}">
                    <a16:creationId xmlns:a16="http://schemas.microsoft.com/office/drawing/2014/main" id="{6928486F-AD5C-F543-B6EA-5D7EA08072F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91" name="Straight Connector 890">
              <a:extLst>
                <a:ext uri="{FF2B5EF4-FFF2-40B4-BE49-F238E27FC236}">
                  <a16:creationId xmlns:a16="http://schemas.microsoft.com/office/drawing/2014/main" id="{2207955E-34F8-244D-8B77-B28C847068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2" name="Straight Connector 891">
              <a:extLst>
                <a:ext uri="{FF2B5EF4-FFF2-40B4-BE49-F238E27FC236}">
                  <a16:creationId xmlns:a16="http://schemas.microsoft.com/office/drawing/2014/main" id="{C6A386B9-6796-EA47-99CE-9F1649AD6B8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3" name="Straight Connector 892">
              <a:extLst>
                <a:ext uri="{FF2B5EF4-FFF2-40B4-BE49-F238E27FC236}">
                  <a16:creationId xmlns:a16="http://schemas.microsoft.com/office/drawing/2014/main" id="{9B1E5B7D-AA68-5840-B06F-53189A14148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4" name="Straight Connector 893">
              <a:extLst>
                <a:ext uri="{FF2B5EF4-FFF2-40B4-BE49-F238E27FC236}">
                  <a16:creationId xmlns:a16="http://schemas.microsoft.com/office/drawing/2014/main" id="{03A6D0C6-CD1C-BC43-89CB-B7F1483988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9" name="Group 798">
            <a:extLst>
              <a:ext uri="{FF2B5EF4-FFF2-40B4-BE49-F238E27FC236}">
                <a16:creationId xmlns:a16="http://schemas.microsoft.com/office/drawing/2014/main" id="{609B1422-802F-194B-97F9-2C1C585240F5}"/>
              </a:ext>
            </a:extLst>
          </p:cNvPr>
          <p:cNvGrpSpPr/>
          <p:nvPr/>
        </p:nvGrpSpPr>
        <p:grpSpPr>
          <a:xfrm>
            <a:off x="12089964" y="3483467"/>
            <a:ext cx="69788" cy="265869"/>
            <a:chOff x="6695345" y="1619954"/>
            <a:chExt cx="274320" cy="982134"/>
          </a:xfrm>
          <a:solidFill>
            <a:schemeClr val="accent6">
              <a:lumMod val="60000"/>
              <a:lumOff val="40000"/>
            </a:schemeClr>
          </a:solidFill>
        </p:grpSpPr>
        <p:grpSp>
          <p:nvGrpSpPr>
            <p:cNvPr id="875" name="Group 874">
              <a:extLst>
                <a:ext uri="{FF2B5EF4-FFF2-40B4-BE49-F238E27FC236}">
                  <a16:creationId xmlns:a16="http://schemas.microsoft.com/office/drawing/2014/main" id="{C2DB0EDF-968F-8344-A862-BE6719EF06D6}"/>
                </a:ext>
              </a:extLst>
            </p:cNvPr>
            <p:cNvGrpSpPr/>
            <p:nvPr/>
          </p:nvGrpSpPr>
          <p:grpSpPr>
            <a:xfrm>
              <a:off x="6695345" y="1619954"/>
              <a:ext cx="274320" cy="982134"/>
              <a:chOff x="2692399" y="2184397"/>
              <a:chExt cx="274320" cy="982134"/>
            </a:xfrm>
            <a:grpFill/>
          </p:grpSpPr>
          <p:sp>
            <p:nvSpPr>
              <p:cNvPr id="887" name="Oval 886">
                <a:extLst>
                  <a:ext uri="{FF2B5EF4-FFF2-40B4-BE49-F238E27FC236}">
                    <a16:creationId xmlns:a16="http://schemas.microsoft.com/office/drawing/2014/main" id="{2FE40CD4-3207-534F-B188-C7964579FDF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8" name="Rectangle 887">
                <a:extLst>
                  <a:ext uri="{FF2B5EF4-FFF2-40B4-BE49-F238E27FC236}">
                    <a16:creationId xmlns:a16="http://schemas.microsoft.com/office/drawing/2014/main" id="{B655331C-5F61-9249-8917-D970E82751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76" name="Group 875">
              <a:extLst>
                <a:ext uri="{FF2B5EF4-FFF2-40B4-BE49-F238E27FC236}">
                  <a16:creationId xmlns:a16="http://schemas.microsoft.com/office/drawing/2014/main" id="{6B5069A7-E197-A945-81DB-B3222A7D1803}"/>
                </a:ext>
              </a:extLst>
            </p:cNvPr>
            <p:cNvGrpSpPr/>
            <p:nvPr/>
          </p:nvGrpSpPr>
          <p:grpSpPr>
            <a:xfrm>
              <a:off x="6743548" y="1744236"/>
              <a:ext cx="183764" cy="105236"/>
              <a:chOff x="1517980" y="1688757"/>
              <a:chExt cx="1070783" cy="402191"/>
            </a:xfrm>
            <a:grpFill/>
          </p:grpSpPr>
          <p:sp>
            <p:nvSpPr>
              <p:cNvPr id="881" name="Oval 880">
                <a:extLst>
                  <a:ext uri="{FF2B5EF4-FFF2-40B4-BE49-F238E27FC236}">
                    <a16:creationId xmlns:a16="http://schemas.microsoft.com/office/drawing/2014/main" id="{1C967F3C-575B-DF40-8B8F-CC00CADC07C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2" name="Rectangle 881">
                <a:extLst>
                  <a:ext uri="{FF2B5EF4-FFF2-40B4-BE49-F238E27FC236}">
                    <a16:creationId xmlns:a16="http://schemas.microsoft.com/office/drawing/2014/main" id="{8D62AF98-2F49-C946-B5F3-94786CEBBF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3" name="Rectangle 882">
                <a:extLst>
                  <a:ext uri="{FF2B5EF4-FFF2-40B4-BE49-F238E27FC236}">
                    <a16:creationId xmlns:a16="http://schemas.microsoft.com/office/drawing/2014/main" id="{4A8B8B24-8715-E049-8B23-6F31ECDA20A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84" name="Straight Connector 883">
                <a:extLst>
                  <a:ext uri="{FF2B5EF4-FFF2-40B4-BE49-F238E27FC236}">
                    <a16:creationId xmlns:a16="http://schemas.microsoft.com/office/drawing/2014/main" id="{889B5DDA-0CE6-8345-9E49-755004605DA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5" name="Straight Connector 884">
                <a:extLst>
                  <a:ext uri="{FF2B5EF4-FFF2-40B4-BE49-F238E27FC236}">
                    <a16:creationId xmlns:a16="http://schemas.microsoft.com/office/drawing/2014/main" id="{2D68D495-402D-BF40-8B10-A70462A897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6" name="Straight Connector 885">
                <a:extLst>
                  <a:ext uri="{FF2B5EF4-FFF2-40B4-BE49-F238E27FC236}">
                    <a16:creationId xmlns:a16="http://schemas.microsoft.com/office/drawing/2014/main" id="{F3BADA87-3B84-984E-8E02-FCFB0CB1554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77" name="Straight Connector 876">
              <a:extLst>
                <a:ext uri="{FF2B5EF4-FFF2-40B4-BE49-F238E27FC236}">
                  <a16:creationId xmlns:a16="http://schemas.microsoft.com/office/drawing/2014/main" id="{F000BEAD-FFC6-1147-BCCF-EFCEB285F50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8" name="Straight Connector 877">
              <a:extLst>
                <a:ext uri="{FF2B5EF4-FFF2-40B4-BE49-F238E27FC236}">
                  <a16:creationId xmlns:a16="http://schemas.microsoft.com/office/drawing/2014/main" id="{730AA6CB-3D32-A34D-AE20-BD862C6B19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9" name="Straight Connector 878">
              <a:extLst>
                <a:ext uri="{FF2B5EF4-FFF2-40B4-BE49-F238E27FC236}">
                  <a16:creationId xmlns:a16="http://schemas.microsoft.com/office/drawing/2014/main" id="{D8F28851-ABC3-6F47-B740-314F9509D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80" name="Straight Connector 879">
              <a:extLst>
                <a:ext uri="{FF2B5EF4-FFF2-40B4-BE49-F238E27FC236}">
                  <a16:creationId xmlns:a16="http://schemas.microsoft.com/office/drawing/2014/main" id="{D0A1986A-A8BC-174B-A787-663F6FA4331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0" name="Group 799">
            <a:extLst>
              <a:ext uri="{FF2B5EF4-FFF2-40B4-BE49-F238E27FC236}">
                <a16:creationId xmlns:a16="http://schemas.microsoft.com/office/drawing/2014/main" id="{AAD6FC40-A30D-DD4A-B5ED-C653FA146F0F}"/>
              </a:ext>
            </a:extLst>
          </p:cNvPr>
          <p:cNvGrpSpPr/>
          <p:nvPr/>
        </p:nvGrpSpPr>
        <p:grpSpPr>
          <a:xfrm>
            <a:off x="11631291" y="3817033"/>
            <a:ext cx="69788" cy="265869"/>
            <a:chOff x="6695345" y="1619954"/>
            <a:chExt cx="274320" cy="982134"/>
          </a:xfrm>
          <a:solidFill>
            <a:schemeClr val="accent6">
              <a:lumMod val="60000"/>
              <a:lumOff val="40000"/>
            </a:schemeClr>
          </a:solidFill>
        </p:grpSpPr>
        <p:grpSp>
          <p:nvGrpSpPr>
            <p:cNvPr id="861" name="Group 860">
              <a:extLst>
                <a:ext uri="{FF2B5EF4-FFF2-40B4-BE49-F238E27FC236}">
                  <a16:creationId xmlns:a16="http://schemas.microsoft.com/office/drawing/2014/main" id="{F4A70526-7C0F-C74A-9BDF-AB2FB5B8343A}"/>
                </a:ext>
              </a:extLst>
            </p:cNvPr>
            <p:cNvGrpSpPr/>
            <p:nvPr/>
          </p:nvGrpSpPr>
          <p:grpSpPr>
            <a:xfrm>
              <a:off x="6695345" y="1619954"/>
              <a:ext cx="274320" cy="982134"/>
              <a:chOff x="2692399" y="2184397"/>
              <a:chExt cx="274320" cy="982134"/>
            </a:xfrm>
            <a:grpFill/>
          </p:grpSpPr>
          <p:sp>
            <p:nvSpPr>
              <p:cNvPr id="873" name="Oval 872">
                <a:extLst>
                  <a:ext uri="{FF2B5EF4-FFF2-40B4-BE49-F238E27FC236}">
                    <a16:creationId xmlns:a16="http://schemas.microsoft.com/office/drawing/2014/main" id="{42475688-D6AC-BC44-8576-446501E6839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4" name="Rectangle 873">
                <a:extLst>
                  <a:ext uri="{FF2B5EF4-FFF2-40B4-BE49-F238E27FC236}">
                    <a16:creationId xmlns:a16="http://schemas.microsoft.com/office/drawing/2014/main" id="{1C53075E-4DB1-2840-9996-A1AB906B244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2" name="Group 861">
              <a:extLst>
                <a:ext uri="{FF2B5EF4-FFF2-40B4-BE49-F238E27FC236}">
                  <a16:creationId xmlns:a16="http://schemas.microsoft.com/office/drawing/2014/main" id="{2E5FC7E0-0034-7A49-827E-4003BA9EEB45}"/>
                </a:ext>
              </a:extLst>
            </p:cNvPr>
            <p:cNvGrpSpPr/>
            <p:nvPr/>
          </p:nvGrpSpPr>
          <p:grpSpPr>
            <a:xfrm>
              <a:off x="6743548" y="1744236"/>
              <a:ext cx="183764" cy="105236"/>
              <a:chOff x="1517980" y="1688757"/>
              <a:chExt cx="1070783" cy="402191"/>
            </a:xfrm>
            <a:grpFill/>
          </p:grpSpPr>
          <p:sp>
            <p:nvSpPr>
              <p:cNvPr id="867" name="Oval 866">
                <a:extLst>
                  <a:ext uri="{FF2B5EF4-FFF2-40B4-BE49-F238E27FC236}">
                    <a16:creationId xmlns:a16="http://schemas.microsoft.com/office/drawing/2014/main" id="{B4BD1FD5-0B78-0449-AAB4-F82DCB260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8" name="Rectangle 867">
                <a:extLst>
                  <a:ext uri="{FF2B5EF4-FFF2-40B4-BE49-F238E27FC236}">
                    <a16:creationId xmlns:a16="http://schemas.microsoft.com/office/drawing/2014/main" id="{32247EE9-FD3E-9F4F-AB1F-1E5704C3D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9" name="Rectangle 868">
                <a:extLst>
                  <a:ext uri="{FF2B5EF4-FFF2-40B4-BE49-F238E27FC236}">
                    <a16:creationId xmlns:a16="http://schemas.microsoft.com/office/drawing/2014/main" id="{9DF76F47-BF4E-394D-B4DE-5A72B9788CA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70" name="Straight Connector 869">
                <a:extLst>
                  <a:ext uri="{FF2B5EF4-FFF2-40B4-BE49-F238E27FC236}">
                    <a16:creationId xmlns:a16="http://schemas.microsoft.com/office/drawing/2014/main" id="{DFFD4BA6-97C1-B44C-B0C3-F5BBE2FBF27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1" name="Straight Connector 870">
                <a:extLst>
                  <a:ext uri="{FF2B5EF4-FFF2-40B4-BE49-F238E27FC236}">
                    <a16:creationId xmlns:a16="http://schemas.microsoft.com/office/drawing/2014/main" id="{AF49BE95-5646-A945-90D7-B33E20F6EC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2" name="Straight Connector 871">
                <a:extLst>
                  <a:ext uri="{FF2B5EF4-FFF2-40B4-BE49-F238E27FC236}">
                    <a16:creationId xmlns:a16="http://schemas.microsoft.com/office/drawing/2014/main" id="{851B788C-976A-564D-BF89-1BD424F838B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63" name="Straight Connector 862">
              <a:extLst>
                <a:ext uri="{FF2B5EF4-FFF2-40B4-BE49-F238E27FC236}">
                  <a16:creationId xmlns:a16="http://schemas.microsoft.com/office/drawing/2014/main" id="{10F28D9D-6EAB-AE46-A4B1-F5A96658F84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4" name="Straight Connector 863">
              <a:extLst>
                <a:ext uri="{FF2B5EF4-FFF2-40B4-BE49-F238E27FC236}">
                  <a16:creationId xmlns:a16="http://schemas.microsoft.com/office/drawing/2014/main" id="{8B436D35-458B-6741-A70A-87676A8B8D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5" name="Straight Connector 864">
              <a:extLst>
                <a:ext uri="{FF2B5EF4-FFF2-40B4-BE49-F238E27FC236}">
                  <a16:creationId xmlns:a16="http://schemas.microsoft.com/office/drawing/2014/main" id="{64A156DB-5595-DD40-89C9-6A0553C1C82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6" name="Straight Connector 865">
              <a:extLst>
                <a:ext uri="{FF2B5EF4-FFF2-40B4-BE49-F238E27FC236}">
                  <a16:creationId xmlns:a16="http://schemas.microsoft.com/office/drawing/2014/main" id="{EBA1B026-E772-0B44-A245-F960091F109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1" name="Group 800">
            <a:extLst>
              <a:ext uri="{FF2B5EF4-FFF2-40B4-BE49-F238E27FC236}">
                <a16:creationId xmlns:a16="http://schemas.microsoft.com/office/drawing/2014/main" id="{727AC754-B80D-DF4E-B788-815A741A62EF}"/>
              </a:ext>
            </a:extLst>
          </p:cNvPr>
          <p:cNvGrpSpPr/>
          <p:nvPr/>
        </p:nvGrpSpPr>
        <p:grpSpPr>
          <a:xfrm>
            <a:off x="11745959" y="3817033"/>
            <a:ext cx="69788" cy="265869"/>
            <a:chOff x="6695345" y="1619954"/>
            <a:chExt cx="274320" cy="982134"/>
          </a:xfrm>
          <a:solidFill>
            <a:schemeClr val="accent6">
              <a:lumMod val="60000"/>
              <a:lumOff val="40000"/>
            </a:schemeClr>
          </a:solidFill>
        </p:grpSpPr>
        <p:grpSp>
          <p:nvGrpSpPr>
            <p:cNvPr id="847" name="Group 846">
              <a:extLst>
                <a:ext uri="{FF2B5EF4-FFF2-40B4-BE49-F238E27FC236}">
                  <a16:creationId xmlns:a16="http://schemas.microsoft.com/office/drawing/2014/main" id="{2BFBF7BA-303E-1343-AFE0-53835DDAB8C1}"/>
                </a:ext>
              </a:extLst>
            </p:cNvPr>
            <p:cNvGrpSpPr/>
            <p:nvPr/>
          </p:nvGrpSpPr>
          <p:grpSpPr>
            <a:xfrm>
              <a:off x="6695345" y="1619954"/>
              <a:ext cx="274320" cy="982134"/>
              <a:chOff x="2692399" y="2184397"/>
              <a:chExt cx="274320" cy="982134"/>
            </a:xfrm>
            <a:grpFill/>
          </p:grpSpPr>
          <p:sp>
            <p:nvSpPr>
              <p:cNvPr id="859" name="Oval 858">
                <a:extLst>
                  <a:ext uri="{FF2B5EF4-FFF2-40B4-BE49-F238E27FC236}">
                    <a16:creationId xmlns:a16="http://schemas.microsoft.com/office/drawing/2014/main" id="{72988AB0-0A91-144C-B5E1-F429359317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0" name="Rectangle 859">
                <a:extLst>
                  <a:ext uri="{FF2B5EF4-FFF2-40B4-BE49-F238E27FC236}">
                    <a16:creationId xmlns:a16="http://schemas.microsoft.com/office/drawing/2014/main" id="{CAE28D85-972E-C54F-A06B-EFF7E618A3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48" name="Group 847">
              <a:extLst>
                <a:ext uri="{FF2B5EF4-FFF2-40B4-BE49-F238E27FC236}">
                  <a16:creationId xmlns:a16="http://schemas.microsoft.com/office/drawing/2014/main" id="{7BC8CE33-1B1A-274E-BD69-B3769D2593C5}"/>
                </a:ext>
              </a:extLst>
            </p:cNvPr>
            <p:cNvGrpSpPr/>
            <p:nvPr/>
          </p:nvGrpSpPr>
          <p:grpSpPr>
            <a:xfrm>
              <a:off x="6743548" y="1744236"/>
              <a:ext cx="183764" cy="105236"/>
              <a:chOff x="1517980" y="1688757"/>
              <a:chExt cx="1070783" cy="402191"/>
            </a:xfrm>
            <a:grpFill/>
          </p:grpSpPr>
          <p:sp>
            <p:nvSpPr>
              <p:cNvPr id="853" name="Oval 852">
                <a:extLst>
                  <a:ext uri="{FF2B5EF4-FFF2-40B4-BE49-F238E27FC236}">
                    <a16:creationId xmlns:a16="http://schemas.microsoft.com/office/drawing/2014/main" id="{FAA907BC-0A76-F645-B855-5754B4A3E73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4" name="Rectangle 853">
                <a:extLst>
                  <a:ext uri="{FF2B5EF4-FFF2-40B4-BE49-F238E27FC236}">
                    <a16:creationId xmlns:a16="http://schemas.microsoft.com/office/drawing/2014/main" id="{7F4B1331-4895-314D-B699-68162BE704C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5" name="Rectangle 854">
                <a:extLst>
                  <a:ext uri="{FF2B5EF4-FFF2-40B4-BE49-F238E27FC236}">
                    <a16:creationId xmlns:a16="http://schemas.microsoft.com/office/drawing/2014/main" id="{F2218046-E027-AA4D-8809-8CB4C59EEC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56" name="Straight Connector 855">
                <a:extLst>
                  <a:ext uri="{FF2B5EF4-FFF2-40B4-BE49-F238E27FC236}">
                    <a16:creationId xmlns:a16="http://schemas.microsoft.com/office/drawing/2014/main" id="{C733E508-6C20-4844-BB67-DEF1436D69D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7" name="Straight Connector 856">
                <a:extLst>
                  <a:ext uri="{FF2B5EF4-FFF2-40B4-BE49-F238E27FC236}">
                    <a16:creationId xmlns:a16="http://schemas.microsoft.com/office/drawing/2014/main" id="{B3349DFE-0BF3-A542-AFE4-609E750A18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8" name="Straight Connector 857">
                <a:extLst>
                  <a:ext uri="{FF2B5EF4-FFF2-40B4-BE49-F238E27FC236}">
                    <a16:creationId xmlns:a16="http://schemas.microsoft.com/office/drawing/2014/main" id="{99019B1C-CE44-CB43-98BC-92DBB0F1D10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49" name="Straight Connector 848">
              <a:extLst>
                <a:ext uri="{FF2B5EF4-FFF2-40B4-BE49-F238E27FC236}">
                  <a16:creationId xmlns:a16="http://schemas.microsoft.com/office/drawing/2014/main" id="{99CBE274-FFB4-4A41-BD95-055BF0EA315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0" name="Straight Connector 849">
              <a:extLst>
                <a:ext uri="{FF2B5EF4-FFF2-40B4-BE49-F238E27FC236}">
                  <a16:creationId xmlns:a16="http://schemas.microsoft.com/office/drawing/2014/main" id="{4D57238B-084B-9341-8BD2-BD8DBE6302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1" name="Straight Connector 850">
              <a:extLst>
                <a:ext uri="{FF2B5EF4-FFF2-40B4-BE49-F238E27FC236}">
                  <a16:creationId xmlns:a16="http://schemas.microsoft.com/office/drawing/2014/main" id="{7089A48E-14DF-0B44-831A-32EAD08AC05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2" name="Straight Connector 851">
              <a:extLst>
                <a:ext uri="{FF2B5EF4-FFF2-40B4-BE49-F238E27FC236}">
                  <a16:creationId xmlns:a16="http://schemas.microsoft.com/office/drawing/2014/main" id="{7474BEE9-B891-EF4C-9699-1DE827D10D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2" name="Group 801">
            <a:extLst>
              <a:ext uri="{FF2B5EF4-FFF2-40B4-BE49-F238E27FC236}">
                <a16:creationId xmlns:a16="http://schemas.microsoft.com/office/drawing/2014/main" id="{5F272D24-6626-2D42-836C-9ACA71FD5326}"/>
              </a:ext>
            </a:extLst>
          </p:cNvPr>
          <p:cNvGrpSpPr/>
          <p:nvPr/>
        </p:nvGrpSpPr>
        <p:grpSpPr>
          <a:xfrm>
            <a:off x="11860628" y="3817033"/>
            <a:ext cx="69788" cy="265869"/>
            <a:chOff x="6695345" y="1619954"/>
            <a:chExt cx="274320" cy="982134"/>
          </a:xfrm>
          <a:solidFill>
            <a:schemeClr val="accent6">
              <a:lumMod val="60000"/>
              <a:lumOff val="40000"/>
            </a:schemeClr>
          </a:solidFill>
        </p:grpSpPr>
        <p:grpSp>
          <p:nvGrpSpPr>
            <p:cNvPr id="833" name="Group 832">
              <a:extLst>
                <a:ext uri="{FF2B5EF4-FFF2-40B4-BE49-F238E27FC236}">
                  <a16:creationId xmlns:a16="http://schemas.microsoft.com/office/drawing/2014/main" id="{72856103-161A-7248-A780-E6CC8D6C097D}"/>
                </a:ext>
              </a:extLst>
            </p:cNvPr>
            <p:cNvGrpSpPr/>
            <p:nvPr/>
          </p:nvGrpSpPr>
          <p:grpSpPr>
            <a:xfrm>
              <a:off x="6695345" y="1619954"/>
              <a:ext cx="274320" cy="982134"/>
              <a:chOff x="2692399" y="2184397"/>
              <a:chExt cx="274320" cy="982134"/>
            </a:xfrm>
            <a:grpFill/>
          </p:grpSpPr>
          <p:sp>
            <p:nvSpPr>
              <p:cNvPr id="845" name="Oval 844">
                <a:extLst>
                  <a:ext uri="{FF2B5EF4-FFF2-40B4-BE49-F238E27FC236}">
                    <a16:creationId xmlns:a16="http://schemas.microsoft.com/office/drawing/2014/main" id="{FCC9BAA5-95B2-9046-8D47-29DDE4E12A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6" name="Rectangle 845">
                <a:extLst>
                  <a:ext uri="{FF2B5EF4-FFF2-40B4-BE49-F238E27FC236}">
                    <a16:creationId xmlns:a16="http://schemas.microsoft.com/office/drawing/2014/main" id="{25EA1E5E-E495-4F4C-8E00-738128BE45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34" name="Group 833">
              <a:extLst>
                <a:ext uri="{FF2B5EF4-FFF2-40B4-BE49-F238E27FC236}">
                  <a16:creationId xmlns:a16="http://schemas.microsoft.com/office/drawing/2014/main" id="{72B1B914-432E-9C47-8410-48E3074CE395}"/>
                </a:ext>
              </a:extLst>
            </p:cNvPr>
            <p:cNvGrpSpPr/>
            <p:nvPr/>
          </p:nvGrpSpPr>
          <p:grpSpPr>
            <a:xfrm>
              <a:off x="6743548" y="1744236"/>
              <a:ext cx="183764" cy="105236"/>
              <a:chOff x="1517980" y="1688757"/>
              <a:chExt cx="1070783" cy="402191"/>
            </a:xfrm>
            <a:grpFill/>
          </p:grpSpPr>
          <p:sp>
            <p:nvSpPr>
              <p:cNvPr id="839" name="Oval 838">
                <a:extLst>
                  <a:ext uri="{FF2B5EF4-FFF2-40B4-BE49-F238E27FC236}">
                    <a16:creationId xmlns:a16="http://schemas.microsoft.com/office/drawing/2014/main" id="{49E988EF-9FEC-5F46-9574-F9DD2619C3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0" name="Rectangle 839">
                <a:extLst>
                  <a:ext uri="{FF2B5EF4-FFF2-40B4-BE49-F238E27FC236}">
                    <a16:creationId xmlns:a16="http://schemas.microsoft.com/office/drawing/2014/main" id="{10DA613B-47A8-4F4E-AE0D-C732709998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1" name="Rectangle 840">
                <a:extLst>
                  <a:ext uri="{FF2B5EF4-FFF2-40B4-BE49-F238E27FC236}">
                    <a16:creationId xmlns:a16="http://schemas.microsoft.com/office/drawing/2014/main" id="{A6438189-BB3E-204D-91E1-14DDEEDD9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42" name="Straight Connector 841">
                <a:extLst>
                  <a:ext uri="{FF2B5EF4-FFF2-40B4-BE49-F238E27FC236}">
                    <a16:creationId xmlns:a16="http://schemas.microsoft.com/office/drawing/2014/main" id="{DB96FDDD-AC8C-1345-A8FD-3D2E09EE79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3" name="Straight Connector 842">
                <a:extLst>
                  <a:ext uri="{FF2B5EF4-FFF2-40B4-BE49-F238E27FC236}">
                    <a16:creationId xmlns:a16="http://schemas.microsoft.com/office/drawing/2014/main" id="{DD1268AE-5E0C-9147-8031-E2F6BC74E09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4" name="Straight Connector 843">
                <a:extLst>
                  <a:ext uri="{FF2B5EF4-FFF2-40B4-BE49-F238E27FC236}">
                    <a16:creationId xmlns:a16="http://schemas.microsoft.com/office/drawing/2014/main" id="{1958927F-A1D9-B043-B68E-7744D5EAF2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35" name="Straight Connector 834">
              <a:extLst>
                <a:ext uri="{FF2B5EF4-FFF2-40B4-BE49-F238E27FC236}">
                  <a16:creationId xmlns:a16="http://schemas.microsoft.com/office/drawing/2014/main" id="{99813E1A-E7DD-504C-AA04-A4989B44159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6" name="Straight Connector 835">
              <a:extLst>
                <a:ext uri="{FF2B5EF4-FFF2-40B4-BE49-F238E27FC236}">
                  <a16:creationId xmlns:a16="http://schemas.microsoft.com/office/drawing/2014/main" id="{003A9343-6BC9-0140-9802-1664A3E8EE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7" name="Straight Connector 836">
              <a:extLst>
                <a:ext uri="{FF2B5EF4-FFF2-40B4-BE49-F238E27FC236}">
                  <a16:creationId xmlns:a16="http://schemas.microsoft.com/office/drawing/2014/main" id="{63F77A51-2C55-6E42-A597-D3EE369F03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8" name="Straight Connector 837">
              <a:extLst>
                <a:ext uri="{FF2B5EF4-FFF2-40B4-BE49-F238E27FC236}">
                  <a16:creationId xmlns:a16="http://schemas.microsoft.com/office/drawing/2014/main" id="{7BE7BFFF-3CA2-F848-AF14-C803D3267F1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3" name="Group 802">
            <a:extLst>
              <a:ext uri="{FF2B5EF4-FFF2-40B4-BE49-F238E27FC236}">
                <a16:creationId xmlns:a16="http://schemas.microsoft.com/office/drawing/2014/main" id="{A05056D0-B586-0A4F-BB94-F02CC2972482}"/>
              </a:ext>
            </a:extLst>
          </p:cNvPr>
          <p:cNvGrpSpPr/>
          <p:nvPr/>
        </p:nvGrpSpPr>
        <p:grpSpPr>
          <a:xfrm>
            <a:off x="11975296" y="3817033"/>
            <a:ext cx="69788" cy="265869"/>
            <a:chOff x="6695345" y="1619954"/>
            <a:chExt cx="274320" cy="982134"/>
          </a:xfrm>
          <a:solidFill>
            <a:schemeClr val="accent6">
              <a:lumMod val="60000"/>
              <a:lumOff val="40000"/>
            </a:schemeClr>
          </a:solidFill>
        </p:grpSpPr>
        <p:grpSp>
          <p:nvGrpSpPr>
            <p:cNvPr id="819" name="Group 818">
              <a:extLst>
                <a:ext uri="{FF2B5EF4-FFF2-40B4-BE49-F238E27FC236}">
                  <a16:creationId xmlns:a16="http://schemas.microsoft.com/office/drawing/2014/main" id="{BCC07255-43BF-4E4A-B07E-A65D0E64495B}"/>
                </a:ext>
              </a:extLst>
            </p:cNvPr>
            <p:cNvGrpSpPr/>
            <p:nvPr/>
          </p:nvGrpSpPr>
          <p:grpSpPr>
            <a:xfrm>
              <a:off x="6695345" y="1619954"/>
              <a:ext cx="274320" cy="982134"/>
              <a:chOff x="2692399" y="2184397"/>
              <a:chExt cx="274320" cy="982134"/>
            </a:xfrm>
            <a:grpFill/>
          </p:grpSpPr>
          <p:sp>
            <p:nvSpPr>
              <p:cNvPr id="831" name="Oval 830">
                <a:extLst>
                  <a:ext uri="{FF2B5EF4-FFF2-40B4-BE49-F238E27FC236}">
                    <a16:creationId xmlns:a16="http://schemas.microsoft.com/office/drawing/2014/main" id="{7B696A9C-8C68-EA44-9C37-108E8F6E1A4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2" name="Rectangle 831">
                <a:extLst>
                  <a:ext uri="{FF2B5EF4-FFF2-40B4-BE49-F238E27FC236}">
                    <a16:creationId xmlns:a16="http://schemas.microsoft.com/office/drawing/2014/main" id="{29CAD224-0B26-E741-9034-FC7731D966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20" name="Group 819">
              <a:extLst>
                <a:ext uri="{FF2B5EF4-FFF2-40B4-BE49-F238E27FC236}">
                  <a16:creationId xmlns:a16="http://schemas.microsoft.com/office/drawing/2014/main" id="{17956FD1-F752-2E45-BD87-211D713D7384}"/>
                </a:ext>
              </a:extLst>
            </p:cNvPr>
            <p:cNvGrpSpPr/>
            <p:nvPr/>
          </p:nvGrpSpPr>
          <p:grpSpPr>
            <a:xfrm>
              <a:off x="6743548" y="1744236"/>
              <a:ext cx="183764" cy="105236"/>
              <a:chOff x="1517980" y="1688757"/>
              <a:chExt cx="1070783" cy="402191"/>
            </a:xfrm>
            <a:grpFill/>
          </p:grpSpPr>
          <p:sp>
            <p:nvSpPr>
              <p:cNvPr id="825" name="Oval 824">
                <a:extLst>
                  <a:ext uri="{FF2B5EF4-FFF2-40B4-BE49-F238E27FC236}">
                    <a16:creationId xmlns:a16="http://schemas.microsoft.com/office/drawing/2014/main" id="{6BCF9DA3-4600-C84E-9D3E-B72BD1A9E57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6" name="Rectangle 825">
                <a:extLst>
                  <a:ext uri="{FF2B5EF4-FFF2-40B4-BE49-F238E27FC236}">
                    <a16:creationId xmlns:a16="http://schemas.microsoft.com/office/drawing/2014/main" id="{67193DB9-E698-3345-961F-344A6CF39D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7" name="Rectangle 826">
                <a:extLst>
                  <a:ext uri="{FF2B5EF4-FFF2-40B4-BE49-F238E27FC236}">
                    <a16:creationId xmlns:a16="http://schemas.microsoft.com/office/drawing/2014/main" id="{26FE12C2-4F31-7241-B08D-0C2C2445A9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28" name="Straight Connector 827">
                <a:extLst>
                  <a:ext uri="{FF2B5EF4-FFF2-40B4-BE49-F238E27FC236}">
                    <a16:creationId xmlns:a16="http://schemas.microsoft.com/office/drawing/2014/main" id="{7BDAC231-9BD3-7248-AAAF-72DBC4468D5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29" name="Straight Connector 828">
                <a:extLst>
                  <a:ext uri="{FF2B5EF4-FFF2-40B4-BE49-F238E27FC236}">
                    <a16:creationId xmlns:a16="http://schemas.microsoft.com/office/drawing/2014/main" id="{7CBE78AC-C7F4-2A45-A1DE-D994AC7427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30" name="Straight Connector 829">
                <a:extLst>
                  <a:ext uri="{FF2B5EF4-FFF2-40B4-BE49-F238E27FC236}">
                    <a16:creationId xmlns:a16="http://schemas.microsoft.com/office/drawing/2014/main" id="{97DAEE8D-1BA0-1F40-B1C2-6751CFAD2D3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21" name="Straight Connector 820">
              <a:extLst>
                <a:ext uri="{FF2B5EF4-FFF2-40B4-BE49-F238E27FC236}">
                  <a16:creationId xmlns:a16="http://schemas.microsoft.com/office/drawing/2014/main" id="{3DC8FEF2-7DD4-E947-8A0E-B20BE2CC84F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2" name="Straight Connector 821">
              <a:extLst>
                <a:ext uri="{FF2B5EF4-FFF2-40B4-BE49-F238E27FC236}">
                  <a16:creationId xmlns:a16="http://schemas.microsoft.com/office/drawing/2014/main" id="{310D1FFA-A3B5-8741-951F-40D23D755A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3" name="Straight Connector 822">
              <a:extLst>
                <a:ext uri="{FF2B5EF4-FFF2-40B4-BE49-F238E27FC236}">
                  <a16:creationId xmlns:a16="http://schemas.microsoft.com/office/drawing/2014/main" id="{0B2203EC-022B-5C41-AF65-C08F3E38A08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4" name="Straight Connector 823">
              <a:extLst>
                <a:ext uri="{FF2B5EF4-FFF2-40B4-BE49-F238E27FC236}">
                  <a16:creationId xmlns:a16="http://schemas.microsoft.com/office/drawing/2014/main" id="{CAC85627-5621-5246-B184-81FCD4A700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4" name="Group 803">
            <a:extLst>
              <a:ext uri="{FF2B5EF4-FFF2-40B4-BE49-F238E27FC236}">
                <a16:creationId xmlns:a16="http://schemas.microsoft.com/office/drawing/2014/main" id="{9F75B9E3-9211-1B4E-A9DA-026CAA7D0085}"/>
              </a:ext>
            </a:extLst>
          </p:cNvPr>
          <p:cNvGrpSpPr/>
          <p:nvPr/>
        </p:nvGrpSpPr>
        <p:grpSpPr>
          <a:xfrm>
            <a:off x="12089964" y="3817033"/>
            <a:ext cx="69788" cy="265869"/>
            <a:chOff x="6695345" y="1619954"/>
            <a:chExt cx="274320" cy="982134"/>
          </a:xfrm>
          <a:solidFill>
            <a:schemeClr val="accent6">
              <a:lumMod val="60000"/>
              <a:lumOff val="40000"/>
            </a:schemeClr>
          </a:solidFill>
        </p:grpSpPr>
        <p:grpSp>
          <p:nvGrpSpPr>
            <p:cNvPr id="805" name="Group 804">
              <a:extLst>
                <a:ext uri="{FF2B5EF4-FFF2-40B4-BE49-F238E27FC236}">
                  <a16:creationId xmlns:a16="http://schemas.microsoft.com/office/drawing/2014/main" id="{B8D03B96-0088-3E4C-A58D-950BCFBDCA62}"/>
                </a:ext>
              </a:extLst>
            </p:cNvPr>
            <p:cNvGrpSpPr/>
            <p:nvPr/>
          </p:nvGrpSpPr>
          <p:grpSpPr>
            <a:xfrm>
              <a:off x="6695345" y="1619954"/>
              <a:ext cx="274320" cy="982134"/>
              <a:chOff x="2692399" y="2184397"/>
              <a:chExt cx="274320" cy="982134"/>
            </a:xfrm>
            <a:grpFill/>
          </p:grpSpPr>
          <p:sp>
            <p:nvSpPr>
              <p:cNvPr id="817" name="Oval 816">
                <a:extLst>
                  <a:ext uri="{FF2B5EF4-FFF2-40B4-BE49-F238E27FC236}">
                    <a16:creationId xmlns:a16="http://schemas.microsoft.com/office/drawing/2014/main" id="{EE4AD741-8392-C54A-91B9-9993E565A86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8" name="Rectangle 817">
                <a:extLst>
                  <a:ext uri="{FF2B5EF4-FFF2-40B4-BE49-F238E27FC236}">
                    <a16:creationId xmlns:a16="http://schemas.microsoft.com/office/drawing/2014/main" id="{981D2263-8871-3643-80C4-BAFE106D12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06" name="Group 805">
              <a:extLst>
                <a:ext uri="{FF2B5EF4-FFF2-40B4-BE49-F238E27FC236}">
                  <a16:creationId xmlns:a16="http://schemas.microsoft.com/office/drawing/2014/main" id="{FCDFF608-01C7-9448-8B70-6299596A2E1A}"/>
                </a:ext>
              </a:extLst>
            </p:cNvPr>
            <p:cNvGrpSpPr/>
            <p:nvPr/>
          </p:nvGrpSpPr>
          <p:grpSpPr>
            <a:xfrm>
              <a:off x="6743548" y="1744236"/>
              <a:ext cx="183764" cy="105236"/>
              <a:chOff x="1517980" y="1688757"/>
              <a:chExt cx="1070783" cy="402191"/>
            </a:xfrm>
            <a:grpFill/>
          </p:grpSpPr>
          <p:sp>
            <p:nvSpPr>
              <p:cNvPr id="811" name="Oval 810">
                <a:extLst>
                  <a:ext uri="{FF2B5EF4-FFF2-40B4-BE49-F238E27FC236}">
                    <a16:creationId xmlns:a16="http://schemas.microsoft.com/office/drawing/2014/main" id="{D93C7995-7128-C941-AFF2-4D0571E05E7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2" name="Rectangle 811">
                <a:extLst>
                  <a:ext uri="{FF2B5EF4-FFF2-40B4-BE49-F238E27FC236}">
                    <a16:creationId xmlns:a16="http://schemas.microsoft.com/office/drawing/2014/main" id="{1410C746-0314-994C-AF74-948AF3CA4AC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3" name="Rectangle 812">
                <a:extLst>
                  <a:ext uri="{FF2B5EF4-FFF2-40B4-BE49-F238E27FC236}">
                    <a16:creationId xmlns:a16="http://schemas.microsoft.com/office/drawing/2014/main" id="{26A9188F-B64C-EC4D-911F-4F21FDAEE9D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14" name="Straight Connector 813">
                <a:extLst>
                  <a:ext uri="{FF2B5EF4-FFF2-40B4-BE49-F238E27FC236}">
                    <a16:creationId xmlns:a16="http://schemas.microsoft.com/office/drawing/2014/main" id="{E2BF34CE-490A-D74D-BCEE-4DFE71A211A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5" name="Straight Connector 814">
                <a:extLst>
                  <a:ext uri="{FF2B5EF4-FFF2-40B4-BE49-F238E27FC236}">
                    <a16:creationId xmlns:a16="http://schemas.microsoft.com/office/drawing/2014/main" id="{4269A781-85E2-674D-875E-F76583075F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6" name="Straight Connector 815">
                <a:extLst>
                  <a:ext uri="{FF2B5EF4-FFF2-40B4-BE49-F238E27FC236}">
                    <a16:creationId xmlns:a16="http://schemas.microsoft.com/office/drawing/2014/main" id="{BE92545B-0EF1-9949-AA5C-799C52B3A8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07" name="Straight Connector 806">
              <a:extLst>
                <a:ext uri="{FF2B5EF4-FFF2-40B4-BE49-F238E27FC236}">
                  <a16:creationId xmlns:a16="http://schemas.microsoft.com/office/drawing/2014/main" id="{C4223B4D-60C9-F94F-B66A-377B4CB5125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8" name="Straight Connector 807">
              <a:extLst>
                <a:ext uri="{FF2B5EF4-FFF2-40B4-BE49-F238E27FC236}">
                  <a16:creationId xmlns:a16="http://schemas.microsoft.com/office/drawing/2014/main" id="{1B4387C7-0BAA-6A4B-8C1C-CD147D13056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9" name="Straight Connector 808">
              <a:extLst>
                <a:ext uri="{FF2B5EF4-FFF2-40B4-BE49-F238E27FC236}">
                  <a16:creationId xmlns:a16="http://schemas.microsoft.com/office/drawing/2014/main" id="{F68E8DFC-511E-294C-9B3B-47014A47C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10" name="Straight Connector 809">
              <a:extLst>
                <a:ext uri="{FF2B5EF4-FFF2-40B4-BE49-F238E27FC236}">
                  <a16:creationId xmlns:a16="http://schemas.microsoft.com/office/drawing/2014/main" id="{C40AFA98-8B6C-304C-803B-9FCA4FD47C3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6" name="Group 1155">
            <a:extLst>
              <a:ext uri="{FF2B5EF4-FFF2-40B4-BE49-F238E27FC236}">
                <a16:creationId xmlns:a16="http://schemas.microsoft.com/office/drawing/2014/main" id="{83894DE5-C7EA-524D-A338-1D84B67D0F7F}"/>
              </a:ext>
            </a:extLst>
          </p:cNvPr>
          <p:cNvGrpSpPr/>
          <p:nvPr/>
        </p:nvGrpSpPr>
        <p:grpSpPr>
          <a:xfrm>
            <a:off x="11048374" y="4113207"/>
            <a:ext cx="69788" cy="265869"/>
            <a:chOff x="6695345" y="1619954"/>
            <a:chExt cx="274320" cy="982134"/>
          </a:xfrm>
          <a:solidFill>
            <a:schemeClr val="accent6">
              <a:lumMod val="60000"/>
              <a:lumOff val="40000"/>
            </a:schemeClr>
          </a:solidFill>
        </p:grpSpPr>
        <p:grpSp>
          <p:nvGrpSpPr>
            <p:cNvPr id="1517" name="Group 1516">
              <a:extLst>
                <a:ext uri="{FF2B5EF4-FFF2-40B4-BE49-F238E27FC236}">
                  <a16:creationId xmlns:a16="http://schemas.microsoft.com/office/drawing/2014/main" id="{BBF6A08A-5568-3B48-BCB0-3F0606952BBF}"/>
                </a:ext>
              </a:extLst>
            </p:cNvPr>
            <p:cNvGrpSpPr/>
            <p:nvPr/>
          </p:nvGrpSpPr>
          <p:grpSpPr>
            <a:xfrm>
              <a:off x="6695345" y="1619954"/>
              <a:ext cx="274320" cy="982134"/>
              <a:chOff x="2692399" y="2184397"/>
              <a:chExt cx="274320" cy="982134"/>
            </a:xfrm>
            <a:grpFill/>
          </p:grpSpPr>
          <p:sp>
            <p:nvSpPr>
              <p:cNvPr id="1529" name="Oval 1528">
                <a:extLst>
                  <a:ext uri="{FF2B5EF4-FFF2-40B4-BE49-F238E27FC236}">
                    <a16:creationId xmlns:a16="http://schemas.microsoft.com/office/drawing/2014/main" id="{75A1268A-1C6C-7342-A207-514D59576B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0" name="Rectangle 1529">
                <a:extLst>
                  <a:ext uri="{FF2B5EF4-FFF2-40B4-BE49-F238E27FC236}">
                    <a16:creationId xmlns:a16="http://schemas.microsoft.com/office/drawing/2014/main" id="{D20B5A64-02EB-6F48-8202-AF8964E8BE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18" name="Group 1517">
              <a:extLst>
                <a:ext uri="{FF2B5EF4-FFF2-40B4-BE49-F238E27FC236}">
                  <a16:creationId xmlns:a16="http://schemas.microsoft.com/office/drawing/2014/main" id="{9839068D-8773-DF46-87C2-C4C8D5A5B415}"/>
                </a:ext>
              </a:extLst>
            </p:cNvPr>
            <p:cNvGrpSpPr/>
            <p:nvPr/>
          </p:nvGrpSpPr>
          <p:grpSpPr>
            <a:xfrm>
              <a:off x="6743548" y="1744236"/>
              <a:ext cx="183764" cy="105236"/>
              <a:chOff x="1517980" y="1688757"/>
              <a:chExt cx="1070783" cy="402191"/>
            </a:xfrm>
            <a:grpFill/>
          </p:grpSpPr>
          <p:sp>
            <p:nvSpPr>
              <p:cNvPr id="1523" name="Oval 1522">
                <a:extLst>
                  <a:ext uri="{FF2B5EF4-FFF2-40B4-BE49-F238E27FC236}">
                    <a16:creationId xmlns:a16="http://schemas.microsoft.com/office/drawing/2014/main" id="{3ABF7896-361A-1E48-867B-1391F491B7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4" name="Rectangle 1523">
                <a:extLst>
                  <a:ext uri="{FF2B5EF4-FFF2-40B4-BE49-F238E27FC236}">
                    <a16:creationId xmlns:a16="http://schemas.microsoft.com/office/drawing/2014/main" id="{129B848A-DFEF-874D-B030-74879FBE94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5" name="Rectangle 1524">
                <a:extLst>
                  <a:ext uri="{FF2B5EF4-FFF2-40B4-BE49-F238E27FC236}">
                    <a16:creationId xmlns:a16="http://schemas.microsoft.com/office/drawing/2014/main" id="{DEA831D6-D6EF-3C43-8321-8673784248E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26" name="Straight Connector 1525">
                <a:extLst>
                  <a:ext uri="{FF2B5EF4-FFF2-40B4-BE49-F238E27FC236}">
                    <a16:creationId xmlns:a16="http://schemas.microsoft.com/office/drawing/2014/main" id="{2EC0AA8E-CBA0-4749-824D-EDAC09CF8A2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7" name="Straight Connector 1526">
                <a:extLst>
                  <a:ext uri="{FF2B5EF4-FFF2-40B4-BE49-F238E27FC236}">
                    <a16:creationId xmlns:a16="http://schemas.microsoft.com/office/drawing/2014/main" id="{B2A7BFD3-11B2-FF4A-B226-1DFA84DD806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8" name="Straight Connector 1527">
                <a:extLst>
                  <a:ext uri="{FF2B5EF4-FFF2-40B4-BE49-F238E27FC236}">
                    <a16:creationId xmlns:a16="http://schemas.microsoft.com/office/drawing/2014/main" id="{E2E98124-FD5D-C84C-9FE8-85D54013AD6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9" name="Straight Connector 1518">
              <a:extLst>
                <a:ext uri="{FF2B5EF4-FFF2-40B4-BE49-F238E27FC236}">
                  <a16:creationId xmlns:a16="http://schemas.microsoft.com/office/drawing/2014/main" id="{B993619E-CD52-E84A-A157-4EE715C3E9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0" name="Straight Connector 1519">
              <a:extLst>
                <a:ext uri="{FF2B5EF4-FFF2-40B4-BE49-F238E27FC236}">
                  <a16:creationId xmlns:a16="http://schemas.microsoft.com/office/drawing/2014/main" id="{36A9D4A8-30A3-5745-81AE-719CACA33F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1" name="Straight Connector 1520">
              <a:extLst>
                <a:ext uri="{FF2B5EF4-FFF2-40B4-BE49-F238E27FC236}">
                  <a16:creationId xmlns:a16="http://schemas.microsoft.com/office/drawing/2014/main" id="{CA31D4E1-B9F3-D343-8047-F7C4BBEE85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2" name="Straight Connector 1521">
              <a:extLst>
                <a:ext uri="{FF2B5EF4-FFF2-40B4-BE49-F238E27FC236}">
                  <a16:creationId xmlns:a16="http://schemas.microsoft.com/office/drawing/2014/main" id="{A2C9254B-9634-C84D-823A-A9AFF813EC5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7" name="Group 1156">
            <a:extLst>
              <a:ext uri="{FF2B5EF4-FFF2-40B4-BE49-F238E27FC236}">
                <a16:creationId xmlns:a16="http://schemas.microsoft.com/office/drawing/2014/main" id="{341D1E77-E34E-AF4B-806B-C0E4A6435411}"/>
              </a:ext>
            </a:extLst>
          </p:cNvPr>
          <p:cNvGrpSpPr/>
          <p:nvPr/>
        </p:nvGrpSpPr>
        <p:grpSpPr>
          <a:xfrm>
            <a:off x="11163043" y="4113207"/>
            <a:ext cx="69788" cy="265869"/>
            <a:chOff x="6695345" y="1619954"/>
            <a:chExt cx="274320" cy="982134"/>
          </a:xfrm>
          <a:solidFill>
            <a:schemeClr val="accent6">
              <a:lumMod val="60000"/>
              <a:lumOff val="40000"/>
            </a:schemeClr>
          </a:solidFill>
        </p:grpSpPr>
        <p:grpSp>
          <p:nvGrpSpPr>
            <p:cNvPr id="1503" name="Group 1502">
              <a:extLst>
                <a:ext uri="{FF2B5EF4-FFF2-40B4-BE49-F238E27FC236}">
                  <a16:creationId xmlns:a16="http://schemas.microsoft.com/office/drawing/2014/main" id="{F8310045-E9F5-9B4C-A67D-2DD96C934005}"/>
                </a:ext>
              </a:extLst>
            </p:cNvPr>
            <p:cNvGrpSpPr/>
            <p:nvPr/>
          </p:nvGrpSpPr>
          <p:grpSpPr>
            <a:xfrm>
              <a:off x="6695345" y="1619954"/>
              <a:ext cx="274320" cy="982134"/>
              <a:chOff x="2692399" y="2184397"/>
              <a:chExt cx="274320" cy="982134"/>
            </a:xfrm>
            <a:grpFill/>
          </p:grpSpPr>
          <p:sp>
            <p:nvSpPr>
              <p:cNvPr id="1515" name="Oval 1514">
                <a:extLst>
                  <a:ext uri="{FF2B5EF4-FFF2-40B4-BE49-F238E27FC236}">
                    <a16:creationId xmlns:a16="http://schemas.microsoft.com/office/drawing/2014/main" id="{6055EDFE-0DA1-B949-952B-2F1DB6C3A29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6" name="Rectangle 1515">
                <a:extLst>
                  <a:ext uri="{FF2B5EF4-FFF2-40B4-BE49-F238E27FC236}">
                    <a16:creationId xmlns:a16="http://schemas.microsoft.com/office/drawing/2014/main" id="{784029A8-44E6-F248-A539-564B4F80397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4" name="Group 1503">
              <a:extLst>
                <a:ext uri="{FF2B5EF4-FFF2-40B4-BE49-F238E27FC236}">
                  <a16:creationId xmlns:a16="http://schemas.microsoft.com/office/drawing/2014/main" id="{17BB04A8-957A-9447-A209-4EB06BADB680}"/>
                </a:ext>
              </a:extLst>
            </p:cNvPr>
            <p:cNvGrpSpPr/>
            <p:nvPr/>
          </p:nvGrpSpPr>
          <p:grpSpPr>
            <a:xfrm>
              <a:off x="6743548" y="1744236"/>
              <a:ext cx="183764" cy="105236"/>
              <a:chOff x="1517980" y="1688757"/>
              <a:chExt cx="1070783" cy="402191"/>
            </a:xfrm>
            <a:grpFill/>
          </p:grpSpPr>
          <p:sp>
            <p:nvSpPr>
              <p:cNvPr id="1509" name="Oval 1508">
                <a:extLst>
                  <a:ext uri="{FF2B5EF4-FFF2-40B4-BE49-F238E27FC236}">
                    <a16:creationId xmlns:a16="http://schemas.microsoft.com/office/drawing/2014/main" id="{3E214FC9-E0E3-0B44-A0C8-BDAEE2CF174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0" name="Rectangle 1509">
                <a:extLst>
                  <a:ext uri="{FF2B5EF4-FFF2-40B4-BE49-F238E27FC236}">
                    <a16:creationId xmlns:a16="http://schemas.microsoft.com/office/drawing/2014/main" id="{CDB538AB-8A13-5648-AA25-B54944070DC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1" name="Rectangle 1510">
                <a:extLst>
                  <a:ext uri="{FF2B5EF4-FFF2-40B4-BE49-F238E27FC236}">
                    <a16:creationId xmlns:a16="http://schemas.microsoft.com/office/drawing/2014/main" id="{62430295-4A96-BD42-8F08-3710B51A1E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12" name="Straight Connector 1511">
                <a:extLst>
                  <a:ext uri="{FF2B5EF4-FFF2-40B4-BE49-F238E27FC236}">
                    <a16:creationId xmlns:a16="http://schemas.microsoft.com/office/drawing/2014/main" id="{28876CC3-90B2-9644-85E5-1D8DE181DE6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3" name="Straight Connector 1512">
                <a:extLst>
                  <a:ext uri="{FF2B5EF4-FFF2-40B4-BE49-F238E27FC236}">
                    <a16:creationId xmlns:a16="http://schemas.microsoft.com/office/drawing/2014/main" id="{52B4D00D-7CC0-0440-84D5-AE9C0EC4429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4" name="Straight Connector 1513">
                <a:extLst>
                  <a:ext uri="{FF2B5EF4-FFF2-40B4-BE49-F238E27FC236}">
                    <a16:creationId xmlns:a16="http://schemas.microsoft.com/office/drawing/2014/main" id="{96978F19-C903-D84C-B8C5-EA548E7C9B7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05" name="Straight Connector 1504">
              <a:extLst>
                <a:ext uri="{FF2B5EF4-FFF2-40B4-BE49-F238E27FC236}">
                  <a16:creationId xmlns:a16="http://schemas.microsoft.com/office/drawing/2014/main" id="{0F23DE16-A06F-F047-BAD7-DCD184122D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6" name="Straight Connector 1505">
              <a:extLst>
                <a:ext uri="{FF2B5EF4-FFF2-40B4-BE49-F238E27FC236}">
                  <a16:creationId xmlns:a16="http://schemas.microsoft.com/office/drawing/2014/main" id="{FD906068-13EB-0445-A0CA-B8C706ED0DC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7" name="Straight Connector 1506">
              <a:extLst>
                <a:ext uri="{FF2B5EF4-FFF2-40B4-BE49-F238E27FC236}">
                  <a16:creationId xmlns:a16="http://schemas.microsoft.com/office/drawing/2014/main" id="{37A05C57-6196-2541-92D2-96262BC518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8" name="Straight Connector 1507">
              <a:extLst>
                <a:ext uri="{FF2B5EF4-FFF2-40B4-BE49-F238E27FC236}">
                  <a16:creationId xmlns:a16="http://schemas.microsoft.com/office/drawing/2014/main" id="{E8D4A386-46E3-4548-B69D-79B0BBED93A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8" name="Group 1157">
            <a:extLst>
              <a:ext uri="{FF2B5EF4-FFF2-40B4-BE49-F238E27FC236}">
                <a16:creationId xmlns:a16="http://schemas.microsoft.com/office/drawing/2014/main" id="{D5BF422F-1FF1-9540-8497-3038059FD4FC}"/>
              </a:ext>
            </a:extLst>
          </p:cNvPr>
          <p:cNvGrpSpPr/>
          <p:nvPr/>
        </p:nvGrpSpPr>
        <p:grpSpPr>
          <a:xfrm>
            <a:off x="11277711" y="4113207"/>
            <a:ext cx="69788" cy="265869"/>
            <a:chOff x="6695345" y="1619954"/>
            <a:chExt cx="274320" cy="982134"/>
          </a:xfrm>
          <a:solidFill>
            <a:schemeClr val="accent6">
              <a:lumMod val="60000"/>
              <a:lumOff val="40000"/>
            </a:schemeClr>
          </a:solidFill>
        </p:grpSpPr>
        <p:grpSp>
          <p:nvGrpSpPr>
            <p:cNvPr id="1489" name="Group 1488">
              <a:extLst>
                <a:ext uri="{FF2B5EF4-FFF2-40B4-BE49-F238E27FC236}">
                  <a16:creationId xmlns:a16="http://schemas.microsoft.com/office/drawing/2014/main" id="{53FDDC9B-8949-FF49-82A4-77C89B825751}"/>
                </a:ext>
              </a:extLst>
            </p:cNvPr>
            <p:cNvGrpSpPr/>
            <p:nvPr/>
          </p:nvGrpSpPr>
          <p:grpSpPr>
            <a:xfrm>
              <a:off x="6695345" y="1619954"/>
              <a:ext cx="274320" cy="982134"/>
              <a:chOff x="2692399" y="2184397"/>
              <a:chExt cx="274320" cy="982134"/>
            </a:xfrm>
            <a:grpFill/>
          </p:grpSpPr>
          <p:sp>
            <p:nvSpPr>
              <p:cNvPr id="1501" name="Oval 1500">
                <a:extLst>
                  <a:ext uri="{FF2B5EF4-FFF2-40B4-BE49-F238E27FC236}">
                    <a16:creationId xmlns:a16="http://schemas.microsoft.com/office/drawing/2014/main" id="{2921D2C3-5269-4A46-B090-780645D46A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02" name="Rectangle 1501">
                <a:extLst>
                  <a:ext uri="{FF2B5EF4-FFF2-40B4-BE49-F238E27FC236}">
                    <a16:creationId xmlns:a16="http://schemas.microsoft.com/office/drawing/2014/main" id="{E9A6BEF6-BB4B-B448-B9F0-7CD433BBE44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90" name="Group 1489">
              <a:extLst>
                <a:ext uri="{FF2B5EF4-FFF2-40B4-BE49-F238E27FC236}">
                  <a16:creationId xmlns:a16="http://schemas.microsoft.com/office/drawing/2014/main" id="{B467C2AE-9A78-7648-A618-961F9A4AEC71}"/>
                </a:ext>
              </a:extLst>
            </p:cNvPr>
            <p:cNvGrpSpPr/>
            <p:nvPr/>
          </p:nvGrpSpPr>
          <p:grpSpPr>
            <a:xfrm>
              <a:off x="6743548" y="1744236"/>
              <a:ext cx="183764" cy="105236"/>
              <a:chOff x="1517980" y="1688757"/>
              <a:chExt cx="1070783" cy="402191"/>
            </a:xfrm>
            <a:grpFill/>
          </p:grpSpPr>
          <p:sp>
            <p:nvSpPr>
              <p:cNvPr id="1495" name="Oval 1494">
                <a:extLst>
                  <a:ext uri="{FF2B5EF4-FFF2-40B4-BE49-F238E27FC236}">
                    <a16:creationId xmlns:a16="http://schemas.microsoft.com/office/drawing/2014/main" id="{14A8C3F6-91F9-FF4C-8FC0-4C67379721F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6" name="Rectangle 1495">
                <a:extLst>
                  <a:ext uri="{FF2B5EF4-FFF2-40B4-BE49-F238E27FC236}">
                    <a16:creationId xmlns:a16="http://schemas.microsoft.com/office/drawing/2014/main" id="{EA2A49E1-3CDD-1644-AEAC-C2977668C7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7" name="Rectangle 1496">
                <a:extLst>
                  <a:ext uri="{FF2B5EF4-FFF2-40B4-BE49-F238E27FC236}">
                    <a16:creationId xmlns:a16="http://schemas.microsoft.com/office/drawing/2014/main" id="{84DB9EA9-1284-BD46-BAFD-8B6632A4771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98" name="Straight Connector 1497">
                <a:extLst>
                  <a:ext uri="{FF2B5EF4-FFF2-40B4-BE49-F238E27FC236}">
                    <a16:creationId xmlns:a16="http://schemas.microsoft.com/office/drawing/2014/main" id="{0BDFE2BA-BB7C-354F-B2C2-45FEBC7E36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99" name="Straight Connector 1498">
                <a:extLst>
                  <a:ext uri="{FF2B5EF4-FFF2-40B4-BE49-F238E27FC236}">
                    <a16:creationId xmlns:a16="http://schemas.microsoft.com/office/drawing/2014/main" id="{14FAC0EE-65C3-2348-BC6B-5EA57F0AD29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00" name="Straight Connector 1499">
                <a:extLst>
                  <a:ext uri="{FF2B5EF4-FFF2-40B4-BE49-F238E27FC236}">
                    <a16:creationId xmlns:a16="http://schemas.microsoft.com/office/drawing/2014/main" id="{B3910732-3D3B-F040-BA78-A97FCF6B7A8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91" name="Straight Connector 1490">
              <a:extLst>
                <a:ext uri="{FF2B5EF4-FFF2-40B4-BE49-F238E27FC236}">
                  <a16:creationId xmlns:a16="http://schemas.microsoft.com/office/drawing/2014/main" id="{4E530339-6822-F14A-B293-48125B98E7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2" name="Straight Connector 1491">
              <a:extLst>
                <a:ext uri="{FF2B5EF4-FFF2-40B4-BE49-F238E27FC236}">
                  <a16:creationId xmlns:a16="http://schemas.microsoft.com/office/drawing/2014/main" id="{39AAF85D-6F45-EC45-B25B-3F207B90021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3" name="Straight Connector 1492">
              <a:extLst>
                <a:ext uri="{FF2B5EF4-FFF2-40B4-BE49-F238E27FC236}">
                  <a16:creationId xmlns:a16="http://schemas.microsoft.com/office/drawing/2014/main" id="{83133103-85D4-C84E-AC93-419538D2A19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4" name="Straight Connector 1493">
              <a:extLst>
                <a:ext uri="{FF2B5EF4-FFF2-40B4-BE49-F238E27FC236}">
                  <a16:creationId xmlns:a16="http://schemas.microsoft.com/office/drawing/2014/main" id="{E0AAFB8E-78FC-164C-98F4-B479C5CF2F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9" name="Group 1158">
            <a:extLst>
              <a:ext uri="{FF2B5EF4-FFF2-40B4-BE49-F238E27FC236}">
                <a16:creationId xmlns:a16="http://schemas.microsoft.com/office/drawing/2014/main" id="{BB011C02-C2B5-4741-8C5A-19D89A8BA167}"/>
              </a:ext>
            </a:extLst>
          </p:cNvPr>
          <p:cNvGrpSpPr/>
          <p:nvPr/>
        </p:nvGrpSpPr>
        <p:grpSpPr>
          <a:xfrm>
            <a:off x="11392379" y="4113207"/>
            <a:ext cx="69788" cy="265869"/>
            <a:chOff x="6695345" y="1619954"/>
            <a:chExt cx="274320" cy="982134"/>
          </a:xfrm>
          <a:solidFill>
            <a:schemeClr val="accent6">
              <a:lumMod val="60000"/>
              <a:lumOff val="40000"/>
            </a:schemeClr>
          </a:solidFill>
        </p:grpSpPr>
        <p:grpSp>
          <p:nvGrpSpPr>
            <p:cNvPr id="1475" name="Group 1474">
              <a:extLst>
                <a:ext uri="{FF2B5EF4-FFF2-40B4-BE49-F238E27FC236}">
                  <a16:creationId xmlns:a16="http://schemas.microsoft.com/office/drawing/2014/main" id="{42DBAFFB-A071-4247-AAF2-92B41A5C4EF3}"/>
                </a:ext>
              </a:extLst>
            </p:cNvPr>
            <p:cNvGrpSpPr/>
            <p:nvPr/>
          </p:nvGrpSpPr>
          <p:grpSpPr>
            <a:xfrm>
              <a:off x="6695345" y="1619954"/>
              <a:ext cx="274320" cy="982134"/>
              <a:chOff x="2692399" y="2184397"/>
              <a:chExt cx="274320" cy="982134"/>
            </a:xfrm>
            <a:grpFill/>
          </p:grpSpPr>
          <p:sp>
            <p:nvSpPr>
              <p:cNvPr id="1487" name="Oval 1486">
                <a:extLst>
                  <a:ext uri="{FF2B5EF4-FFF2-40B4-BE49-F238E27FC236}">
                    <a16:creationId xmlns:a16="http://schemas.microsoft.com/office/drawing/2014/main" id="{EB3E4D79-7E7D-4C4A-ADFA-864AEA0963D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8" name="Rectangle 1487">
                <a:extLst>
                  <a:ext uri="{FF2B5EF4-FFF2-40B4-BE49-F238E27FC236}">
                    <a16:creationId xmlns:a16="http://schemas.microsoft.com/office/drawing/2014/main" id="{159BC41D-EE78-B54F-8B77-0AE2B8FAFE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76" name="Group 1475">
              <a:extLst>
                <a:ext uri="{FF2B5EF4-FFF2-40B4-BE49-F238E27FC236}">
                  <a16:creationId xmlns:a16="http://schemas.microsoft.com/office/drawing/2014/main" id="{D388D7A7-43E5-2047-9DA5-F4EBC4EB3168}"/>
                </a:ext>
              </a:extLst>
            </p:cNvPr>
            <p:cNvGrpSpPr/>
            <p:nvPr/>
          </p:nvGrpSpPr>
          <p:grpSpPr>
            <a:xfrm>
              <a:off x="6743548" y="1744236"/>
              <a:ext cx="183764" cy="105236"/>
              <a:chOff x="1517980" y="1688757"/>
              <a:chExt cx="1070783" cy="402191"/>
            </a:xfrm>
            <a:grpFill/>
          </p:grpSpPr>
          <p:sp>
            <p:nvSpPr>
              <p:cNvPr id="1481" name="Oval 1480">
                <a:extLst>
                  <a:ext uri="{FF2B5EF4-FFF2-40B4-BE49-F238E27FC236}">
                    <a16:creationId xmlns:a16="http://schemas.microsoft.com/office/drawing/2014/main" id="{7ACC06B0-432C-4641-897C-6C92DF39075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2" name="Rectangle 1481">
                <a:extLst>
                  <a:ext uri="{FF2B5EF4-FFF2-40B4-BE49-F238E27FC236}">
                    <a16:creationId xmlns:a16="http://schemas.microsoft.com/office/drawing/2014/main" id="{EF8C29DC-A9BD-5044-8739-A65B3EF927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3" name="Rectangle 1482">
                <a:extLst>
                  <a:ext uri="{FF2B5EF4-FFF2-40B4-BE49-F238E27FC236}">
                    <a16:creationId xmlns:a16="http://schemas.microsoft.com/office/drawing/2014/main" id="{C344189E-DD21-BA47-8202-DC5B619033B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84" name="Straight Connector 1483">
                <a:extLst>
                  <a:ext uri="{FF2B5EF4-FFF2-40B4-BE49-F238E27FC236}">
                    <a16:creationId xmlns:a16="http://schemas.microsoft.com/office/drawing/2014/main" id="{ACA21816-3A1B-0747-B687-EE202580791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5" name="Straight Connector 1484">
                <a:extLst>
                  <a:ext uri="{FF2B5EF4-FFF2-40B4-BE49-F238E27FC236}">
                    <a16:creationId xmlns:a16="http://schemas.microsoft.com/office/drawing/2014/main" id="{3BBF3472-E184-1D4E-89C0-1A0FECA8D7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6" name="Straight Connector 1485">
                <a:extLst>
                  <a:ext uri="{FF2B5EF4-FFF2-40B4-BE49-F238E27FC236}">
                    <a16:creationId xmlns:a16="http://schemas.microsoft.com/office/drawing/2014/main" id="{F6238A8F-F85C-4340-B317-65528CF584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77" name="Straight Connector 1476">
              <a:extLst>
                <a:ext uri="{FF2B5EF4-FFF2-40B4-BE49-F238E27FC236}">
                  <a16:creationId xmlns:a16="http://schemas.microsoft.com/office/drawing/2014/main" id="{BF054A45-5488-4C46-90B1-D9662AD6243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8" name="Straight Connector 1477">
              <a:extLst>
                <a:ext uri="{FF2B5EF4-FFF2-40B4-BE49-F238E27FC236}">
                  <a16:creationId xmlns:a16="http://schemas.microsoft.com/office/drawing/2014/main" id="{D77477C0-68CE-4B4D-BE89-A75CBAE5E9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9" name="Straight Connector 1478">
              <a:extLst>
                <a:ext uri="{FF2B5EF4-FFF2-40B4-BE49-F238E27FC236}">
                  <a16:creationId xmlns:a16="http://schemas.microsoft.com/office/drawing/2014/main" id="{1E337B5D-24E4-254B-B10C-121CC10F2D9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80" name="Straight Connector 1479">
              <a:extLst>
                <a:ext uri="{FF2B5EF4-FFF2-40B4-BE49-F238E27FC236}">
                  <a16:creationId xmlns:a16="http://schemas.microsoft.com/office/drawing/2014/main" id="{790AE85B-F94A-894A-98B1-F266D09030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0" name="Group 1159">
            <a:extLst>
              <a:ext uri="{FF2B5EF4-FFF2-40B4-BE49-F238E27FC236}">
                <a16:creationId xmlns:a16="http://schemas.microsoft.com/office/drawing/2014/main" id="{ACA2C72D-554F-FC4F-81BF-5BE702784E39}"/>
              </a:ext>
            </a:extLst>
          </p:cNvPr>
          <p:cNvGrpSpPr/>
          <p:nvPr/>
        </p:nvGrpSpPr>
        <p:grpSpPr>
          <a:xfrm>
            <a:off x="11507047" y="4113207"/>
            <a:ext cx="69788" cy="265869"/>
            <a:chOff x="6695345" y="1619954"/>
            <a:chExt cx="274320" cy="982134"/>
          </a:xfrm>
          <a:solidFill>
            <a:schemeClr val="accent6">
              <a:lumMod val="60000"/>
              <a:lumOff val="40000"/>
            </a:schemeClr>
          </a:solidFill>
        </p:grpSpPr>
        <p:grpSp>
          <p:nvGrpSpPr>
            <p:cNvPr id="1461" name="Group 1460">
              <a:extLst>
                <a:ext uri="{FF2B5EF4-FFF2-40B4-BE49-F238E27FC236}">
                  <a16:creationId xmlns:a16="http://schemas.microsoft.com/office/drawing/2014/main" id="{62AEBD11-9015-D346-8B3A-A47B3A9D10BE}"/>
                </a:ext>
              </a:extLst>
            </p:cNvPr>
            <p:cNvGrpSpPr/>
            <p:nvPr/>
          </p:nvGrpSpPr>
          <p:grpSpPr>
            <a:xfrm>
              <a:off x="6695345" y="1619954"/>
              <a:ext cx="274320" cy="982134"/>
              <a:chOff x="2692399" y="2184397"/>
              <a:chExt cx="274320" cy="982134"/>
            </a:xfrm>
            <a:grpFill/>
          </p:grpSpPr>
          <p:sp>
            <p:nvSpPr>
              <p:cNvPr id="1473" name="Oval 1472">
                <a:extLst>
                  <a:ext uri="{FF2B5EF4-FFF2-40B4-BE49-F238E27FC236}">
                    <a16:creationId xmlns:a16="http://schemas.microsoft.com/office/drawing/2014/main" id="{7B18F666-734D-544C-8002-FE2F8DC98CD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4" name="Rectangle 1473">
                <a:extLst>
                  <a:ext uri="{FF2B5EF4-FFF2-40B4-BE49-F238E27FC236}">
                    <a16:creationId xmlns:a16="http://schemas.microsoft.com/office/drawing/2014/main" id="{CEE4A3EA-AA74-1142-A105-A528B6E89E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62" name="Group 1461">
              <a:extLst>
                <a:ext uri="{FF2B5EF4-FFF2-40B4-BE49-F238E27FC236}">
                  <a16:creationId xmlns:a16="http://schemas.microsoft.com/office/drawing/2014/main" id="{980A934C-737E-E34B-849F-813562C89E95}"/>
                </a:ext>
              </a:extLst>
            </p:cNvPr>
            <p:cNvGrpSpPr/>
            <p:nvPr/>
          </p:nvGrpSpPr>
          <p:grpSpPr>
            <a:xfrm>
              <a:off x="6743548" y="1744236"/>
              <a:ext cx="183764" cy="105236"/>
              <a:chOff x="1517980" y="1688757"/>
              <a:chExt cx="1070783" cy="402191"/>
            </a:xfrm>
            <a:grpFill/>
          </p:grpSpPr>
          <p:sp>
            <p:nvSpPr>
              <p:cNvPr id="1467" name="Oval 1466">
                <a:extLst>
                  <a:ext uri="{FF2B5EF4-FFF2-40B4-BE49-F238E27FC236}">
                    <a16:creationId xmlns:a16="http://schemas.microsoft.com/office/drawing/2014/main" id="{87C5637E-D51B-6A41-9330-F5B2AAB789C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8" name="Rectangle 1467">
                <a:extLst>
                  <a:ext uri="{FF2B5EF4-FFF2-40B4-BE49-F238E27FC236}">
                    <a16:creationId xmlns:a16="http://schemas.microsoft.com/office/drawing/2014/main" id="{18E83F48-D7A3-D54D-A44E-6DCA6308D0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9" name="Rectangle 1468">
                <a:extLst>
                  <a:ext uri="{FF2B5EF4-FFF2-40B4-BE49-F238E27FC236}">
                    <a16:creationId xmlns:a16="http://schemas.microsoft.com/office/drawing/2014/main" id="{8659E3BF-8A7B-6F44-B665-1BD27477A9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70" name="Straight Connector 1469">
                <a:extLst>
                  <a:ext uri="{FF2B5EF4-FFF2-40B4-BE49-F238E27FC236}">
                    <a16:creationId xmlns:a16="http://schemas.microsoft.com/office/drawing/2014/main" id="{796FC532-E611-7E48-A514-D2F4BE92770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1" name="Straight Connector 1470">
                <a:extLst>
                  <a:ext uri="{FF2B5EF4-FFF2-40B4-BE49-F238E27FC236}">
                    <a16:creationId xmlns:a16="http://schemas.microsoft.com/office/drawing/2014/main" id="{4ECC2FD7-BBB1-154B-BA5F-E334D43746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2" name="Straight Connector 1471">
                <a:extLst>
                  <a:ext uri="{FF2B5EF4-FFF2-40B4-BE49-F238E27FC236}">
                    <a16:creationId xmlns:a16="http://schemas.microsoft.com/office/drawing/2014/main" id="{CA9B1C0A-E518-3C41-9661-E6CD2AE1C9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63" name="Straight Connector 1462">
              <a:extLst>
                <a:ext uri="{FF2B5EF4-FFF2-40B4-BE49-F238E27FC236}">
                  <a16:creationId xmlns:a16="http://schemas.microsoft.com/office/drawing/2014/main" id="{684C6CD3-C9B6-F94C-87D1-AE8EBF9D6D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4" name="Straight Connector 1463">
              <a:extLst>
                <a:ext uri="{FF2B5EF4-FFF2-40B4-BE49-F238E27FC236}">
                  <a16:creationId xmlns:a16="http://schemas.microsoft.com/office/drawing/2014/main" id="{3BC719D2-3F16-444A-9A9F-1B3DA4EA54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5" name="Straight Connector 1464">
              <a:extLst>
                <a:ext uri="{FF2B5EF4-FFF2-40B4-BE49-F238E27FC236}">
                  <a16:creationId xmlns:a16="http://schemas.microsoft.com/office/drawing/2014/main" id="{E5EA791B-FF3A-874D-8477-AC76368A80B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6" name="Straight Connector 1465">
              <a:extLst>
                <a:ext uri="{FF2B5EF4-FFF2-40B4-BE49-F238E27FC236}">
                  <a16:creationId xmlns:a16="http://schemas.microsoft.com/office/drawing/2014/main" id="{74EA7696-0687-934F-9E39-8E5B704E4E7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1" name="Group 1160">
            <a:extLst>
              <a:ext uri="{FF2B5EF4-FFF2-40B4-BE49-F238E27FC236}">
                <a16:creationId xmlns:a16="http://schemas.microsoft.com/office/drawing/2014/main" id="{1F277619-6BEC-3045-8B16-4DC93FDB7297}"/>
              </a:ext>
            </a:extLst>
          </p:cNvPr>
          <p:cNvGrpSpPr/>
          <p:nvPr/>
        </p:nvGrpSpPr>
        <p:grpSpPr>
          <a:xfrm>
            <a:off x="11038954" y="4414481"/>
            <a:ext cx="69788" cy="265869"/>
            <a:chOff x="6695345" y="1619954"/>
            <a:chExt cx="274320" cy="982134"/>
          </a:xfrm>
          <a:solidFill>
            <a:schemeClr val="accent6">
              <a:lumMod val="60000"/>
              <a:lumOff val="40000"/>
            </a:schemeClr>
          </a:solidFill>
        </p:grpSpPr>
        <p:grpSp>
          <p:nvGrpSpPr>
            <p:cNvPr id="1447" name="Group 1446">
              <a:extLst>
                <a:ext uri="{FF2B5EF4-FFF2-40B4-BE49-F238E27FC236}">
                  <a16:creationId xmlns:a16="http://schemas.microsoft.com/office/drawing/2014/main" id="{BC250067-FCEC-E348-843A-6712F5BF8709}"/>
                </a:ext>
              </a:extLst>
            </p:cNvPr>
            <p:cNvGrpSpPr/>
            <p:nvPr/>
          </p:nvGrpSpPr>
          <p:grpSpPr>
            <a:xfrm>
              <a:off x="6695345" y="1619954"/>
              <a:ext cx="274320" cy="982134"/>
              <a:chOff x="2692399" y="2184397"/>
              <a:chExt cx="274320" cy="982134"/>
            </a:xfrm>
            <a:grpFill/>
          </p:grpSpPr>
          <p:sp>
            <p:nvSpPr>
              <p:cNvPr id="1459" name="Oval 1458">
                <a:extLst>
                  <a:ext uri="{FF2B5EF4-FFF2-40B4-BE49-F238E27FC236}">
                    <a16:creationId xmlns:a16="http://schemas.microsoft.com/office/drawing/2014/main" id="{9424A3E7-E8EF-5F46-8CA0-E849CD143A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0" name="Rectangle 1459">
                <a:extLst>
                  <a:ext uri="{FF2B5EF4-FFF2-40B4-BE49-F238E27FC236}">
                    <a16:creationId xmlns:a16="http://schemas.microsoft.com/office/drawing/2014/main" id="{4B3A0F02-68A2-B146-9F55-FC718EB1FDB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48" name="Group 1447">
              <a:extLst>
                <a:ext uri="{FF2B5EF4-FFF2-40B4-BE49-F238E27FC236}">
                  <a16:creationId xmlns:a16="http://schemas.microsoft.com/office/drawing/2014/main" id="{A1524530-D4F1-C94A-8052-6D633F698CB8}"/>
                </a:ext>
              </a:extLst>
            </p:cNvPr>
            <p:cNvGrpSpPr/>
            <p:nvPr/>
          </p:nvGrpSpPr>
          <p:grpSpPr>
            <a:xfrm>
              <a:off x="6743548" y="1744236"/>
              <a:ext cx="183764" cy="105236"/>
              <a:chOff x="1517980" y="1688757"/>
              <a:chExt cx="1070783" cy="402191"/>
            </a:xfrm>
            <a:grpFill/>
          </p:grpSpPr>
          <p:sp>
            <p:nvSpPr>
              <p:cNvPr id="1453" name="Oval 1452">
                <a:extLst>
                  <a:ext uri="{FF2B5EF4-FFF2-40B4-BE49-F238E27FC236}">
                    <a16:creationId xmlns:a16="http://schemas.microsoft.com/office/drawing/2014/main" id="{E14440CA-7FE8-ED45-99A2-E74395B4B0B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4" name="Rectangle 1453">
                <a:extLst>
                  <a:ext uri="{FF2B5EF4-FFF2-40B4-BE49-F238E27FC236}">
                    <a16:creationId xmlns:a16="http://schemas.microsoft.com/office/drawing/2014/main" id="{78F6B3B2-9337-964E-84A0-ACAB7F4D806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5" name="Rectangle 1454">
                <a:extLst>
                  <a:ext uri="{FF2B5EF4-FFF2-40B4-BE49-F238E27FC236}">
                    <a16:creationId xmlns:a16="http://schemas.microsoft.com/office/drawing/2014/main" id="{5C6BA6CF-7707-AC41-B708-BEA50584AC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56" name="Straight Connector 1455">
                <a:extLst>
                  <a:ext uri="{FF2B5EF4-FFF2-40B4-BE49-F238E27FC236}">
                    <a16:creationId xmlns:a16="http://schemas.microsoft.com/office/drawing/2014/main" id="{534A52D9-BFD3-0041-AB1D-C5709BE885F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7" name="Straight Connector 1456">
                <a:extLst>
                  <a:ext uri="{FF2B5EF4-FFF2-40B4-BE49-F238E27FC236}">
                    <a16:creationId xmlns:a16="http://schemas.microsoft.com/office/drawing/2014/main" id="{3F4A3995-9D1B-E94D-A1DB-36BFF464B13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8" name="Straight Connector 1457">
                <a:extLst>
                  <a:ext uri="{FF2B5EF4-FFF2-40B4-BE49-F238E27FC236}">
                    <a16:creationId xmlns:a16="http://schemas.microsoft.com/office/drawing/2014/main" id="{C94DB043-9357-864D-B6DE-939B49421D3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49" name="Straight Connector 1448">
              <a:extLst>
                <a:ext uri="{FF2B5EF4-FFF2-40B4-BE49-F238E27FC236}">
                  <a16:creationId xmlns:a16="http://schemas.microsoft.com/office/drawing/2014/main" id="{8DA5FE0C-8B11-9541-BFEB-CD6749E453D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0" name="Straight Connector 1449">
              <a:extLst>
                <a:ext uri="{FF2B5EF4-FFF2-40B4-BE49-F238E27FC236}">
                  <a16:creationId xmlns:a16="http://schemas.microsoft.com/office/drawing/2014/main" id="{A5C6E292-4342-2346-A637-1F09620F33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1" name="Straight Connector 1450">
              <a:extLst>
                <a:ext uri="{FF2B5EF4-FFF2-40B4-BE49-F238E27FC236}">
                  <a16:creationId xmlns:a16="http://schemas.microsoft.com/office/drawing/2014/main" id="{E2576748-DEEC-5149-B5EC-97884CE237D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2" name="Straight Connector 1451">
              <a:extLst>
                <a:ext uri="{FF2B5EF4-FFF2-40B4-BE49-F238E27FC236}">
                  <a16:creationId xmlns:a16="http://schemas.microsoft.com/office/drawing/2014/main" id="{605A0194-A043-4B4D-98CB-B6C74ECD86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2" name="Group 1161">
            <a:extLst>
              <a:ext uri="{FF2B5EF4-FFF2-40B4-BE49-F238E27FC236}">
                <a16:creationId xmlns:a16="http://schemas.microsoft.com/office/drawing/2014/main" id="{E85EF50E-0E3B-C846-9446-680C1DA22461}"/>
              </a:ext>
            </a:extLst>
          </p:cNvPr>
          <p:cNvGrpSpPr/>
          <p:nvPr/>
        </p:nvGrpSpPr>
        <p:grpSpPr>
          <a:xfrm>
            <a:off x="11153622" y="4414481"/>
            <a:ext cx="69788" cy="265869"/>
            <a:chOff x="6695345" y="1619954"/>
            <a:chExt cx="274320" cy="982134"/>
          </a:xfrm>
          <a:solidFill>
            <a:schemeClr val="accent6">
              <a:lumMod val="60000"/>
              <a:lumOff val="40000"/>
            </a:schemeClr>
          </a:solidFill>
        </p:grpSpPr>
        <p:grpSp>
          <p:nvGrpSpPr>
            <p:cNvPr id="1433" name="Group 1432">
              <a:extLst>
                <a:ext uri="{FF2B5EF4-FFF2-40B4-BE49-F238E27FC236}">
                  <a16:creationId xmlns:a16="http://schemas.microsoft.com/office/drawing/2014/main" id="{AAE7A2B7-B2C3-BF46-850D-E6BD73D8C792}"/>
                </a:ext>
              </a:extLst>
            </p:cNvPr>
            <p:cNvGrpSpPr/>
            <p:nvPr/>
          </p:nvGrpSpPr>
          <p:grpSpPr>
            <a:xfrm>
              <a:off x="6695345" y="1619954"/>
              <a:ext cx="274320" cy="982134"/>
              <a:chOff x="2692399" y="2184397"/>
              <a:chExt cx="274320" cy="982134"/>
            </a:xfrm>
            <a:grpFill/>
          </p:grpSpPr>
          <p:sp>
            <p:nvSpPr>
              <p:cNvPr id="1445" name="Oval 1444">
                <a:extLst>
                  <a:ext uri="{FF2B5EF4-FFF2-40B4-BE49-F238E27FC236}">
                    <a16:creationId xmlns:a16="http://schemas.microsoft.com/office/drawing/2014/main" id="{93677DDA-EB99-2344-8EEB-94BFAFB4F3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6" name="Rectangle 1445">
                <a:extLst>
                  <a:ext uri="{FF2B5EF4-FFF2-40B4-BE49-F238E27FC236}">
                    <a16:creationId xmlns:a16="http://schemas.microsoft.com/office/drawing/2014/main" id="{783A8EA6-ED5B-754E-A40A-7930B47267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34" name="Group 1433">
              <a:extLst>
                <a:ext uri="{FF2B5EF4-FFF2-40B4-BE49-F238E27FC236}">
                  <a16:creationId xmlns:a16="http://schemas.microsoft.com/office/drawing/2014/main" id="{601594D1-63F7-F24C-81F4-7D6BD919F956}"/>
                </a:ext>
              </a:extLst>
            </p:cNvPr>
            <p:cNvGrpSpPr/>
            <p:nvPr/>
          </p:nvGrpSpPr>
          <p:grpSpPr>
            <a:xfrm>
              <a:off x="6743548" y="1744236"/>
              <a:ext cx="183764" cy="105236"/>
              <a:chOff x="1517980" y="1688757"/>
              <a:chExt cx="1070783" cy="402191"/>
            </a:xfrm>
            <a:grpFill/>
          </p:grpSpPr>
          <p:sp>
            <p:nvSpPr>
              <p:cNvPr id="1439" name="Oval 1438">
                <a:extLst>
                  <a:ext uri="{FF2B5EF4-FFF2-40B4-BE49-F238E27FC236}">
                    <a16:creationId xmlns:a16="http://schemas.microsoft.com/office/drawing/2014/main" id="{95DE31F0-9EA2-2843-AD49-523A9081F2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0" name="Rectangle 1439">
                <a:extLst>
                  <a:ext uri="{FF2B5EF4-FFF2-40B4-BE49-F238E27FC236}">
                    <a16:creationId xmlns:a16="http://schemas.microsoft.com/office/drawing/2014/main" id="{39BE3CA0-A4BC-7947-A805-EEB0B563742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1" name="Rectangle 1440">
                <a:extLst>
                  <a:ext uri="{FF2B5EF4-FFF2-40B4-BE49-F238E27FC236}">
                    <a16:creationId xmlns:a16="http://schemas.microsoft.com/office/drawing/2014/main" id="{9F428900-54A6-DA4A-A2BD-6332B443C29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42" name="Straight Connector 1441">
                <a:extLst>
                  <a:ext uri="{FF2B5EF4-FFF2-40B4-BE49-F238E27FC236}">
                    <a16:creationId xmlns:a16="http://schemas.microsoft.com/office/drawing/2014/main" id="{0D673935-0C09-AC44-966C-5641E1D964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3" name="Straight Connector 1442">
                <a:extLst>
                  <a:ext uri="{FF2B5EF4-FFF2-40B4-BE49-F238E27FC236}">
                    <a16:creationId xmlns:a16="http://schemas.microsoft.com/office/drawing/2014/main" id="{06648E13-93C0-2247-A444-E3FBEF689DB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4" name="Straight Connector 1443">
                <a:extLst>
                  <a:ext uri="{FF2B5EF4-FFF2-40B4-BE49-F238E27FC236}">
                    <a16:creationId xmlns:a16="http://schemas.microsoft.com/office/drawing/2014/main" id="{282123BC-B094-5841-B532-6A1E358A49E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35" name="Straight Connector 1434">
              <a:extLst>
                <a:ext uri="{FF2B5EF4-FFF2-40B4-BE49-F238E27FC236}">
                  <a16:creationId xmlns:a16="http://schemas.microsoft.com/office/drawing/2014/main" id="{E378A0BA-F516-8045-A25F-E2049B85F0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6" name="Straight Connector 1435">
              <a:extLst>
                <a:ext uri="{FF2B5EF4-FFF2-40B4-BE49-F238E27FC236}">
                  <a16:creationId xmlns:a16="http://schemas.microsoft.com/office/drawing/2014/main" id="{6B0640EF-685E-E542-9E0D-778C38F65A0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7" name="Straight Connector 1436">
              <a:extLst>
                <a:ext uri="{FF2B5EF4-FFF2-40B4-BE49-F238E27FC236}">
                  <a16:creationId xmlns:a16="http://schemas.microsoft.com/office/drawing/2014/main" id="{54E686EB-CCEF-DB48-9E61-644FB080750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8" name="Straight Connector 1437">
              <a:extLst>
                <a:ext uri="{FF2B5EF4-FFF2-40B4-BE49-F238E27FC236}">
                  <a16:creationId xmlns:a16="http://schemas.microsoft.com/office/drawing/2014/main" id="{F31A94F2-7E41-124C-B628-1CA21666B0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3" name="Group 1162">
            <a:extLst>
              <a:ext uri="{FF2B5EF4-FFF2-40B4-BE49-F238E27FC236}">
                <a16:creationId xmlns:a16="http://schemas.microsoft.com/office/drawing/2014/main" id="{EB3C244F-AB08-B34B-844E-BB506435AB2A}"/>
              </a:ext>
            </a:extLst>
          </p:cNvPr>
          <p:cNvGrpSpPr/>
          <p:nvPr/>
        </p:nvGrpSpPr>
        <p:grpSpPr>
          <a:xfrm>
            <a:off x="11268291" y="4414481"/>
            <a:ext cx="69788" cy="265869"/>
            <a:chOff x="6695345" y="1619954"/>
            <a:chExt cx="274320" cy="982134"/>
          </a:xfrm>
          <a:solidFill>
            <a:schemeClr val="accent6">
              <a:lumMod val="60000"/>
              <a:lumOff val="40000"/>
            </a:schemeClr>
          </a:solidFill>
        </p:grpSpPr>
        <p:grpSp>
          <p:nvGrpSpPr>
            <p:cNvPr id="1419" name="Group 1418">
              <a:extLst>
                <a:ext uri="{FF2B5EF4-FFF2-40B4-BE49-F238E27FC236}">
                  <a16:creationId xmlns:a16="http://schemas.microsoft.com/office/drawing/2014/main" id="{78E5B250-A344-AD46-AB6A-DDF7D3E3BDF1}"/>
                </a:ext>
              </a:extLst>
            </p:cNvPr>
            <p:cNvGrpSpPr/>
            <p:nvPr/>
          </p:nvGrpSpPr>
          <p:grpSpPr>
            <a:xfrm>
              <a:off x="6695345" y="1619954"/>
              <a:ext cx="274320" cy="982134"/>
              <a:chOff x="2692399" y="2184397"/>
              <a:chExt cx="274320" cy="982134"/>
            </a:xfrm>
            <a:grpFill/>
          </p:grpSpPr>
          <p:sp>
            <p:nvSpPr>
              <p:cNvPr id="1431" name="Oval 1430">
                <a:extLst>
                  <a:ext uri="{FF2B5EF4-FFF2-40B4-BE49-F238E27FC236}">
                    <a16:creationId xmlns:a16="http://schemas.microsoft.com/office/drawing/2014/main" id="{B94BE3FB-34A9-144F-B9E9-FAE77A816F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32" name="Rectangle 1431">
                <a:extLst>
                  <a:ext uri="{FF2B5EF4-FFF2-40B4-BE49-F238E27FC236}">
                    <a16:creationId xmlns:a16="http://schemas.microsoft.com/office/drawing/2014/main" id="{FB5EDCF6-A867-0E4B-B398-1EA0DE82D8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20" name="Group 1419">
              <a:extLst>
                <a:ext uri="{FF2B5EF4-FFF2-40B4-BE49-F238E27FC236}">
                  <a16:creationId xmlns:a16="http://schemas.microsoft.com/office/drawing/2014/main" id="{8F764D89-8393-DD4B-9F4F-5A15796634FE}"/>
                </a:ext>
              </a:extLst>
            </p:cNvPr>
            <p:cNvGrpSpPr/>
            <p:nvPr/>
          </p:nvGrpSpPr>
          <p:grpSpPr>
            <a:xfrm>
              <a:off x="6743548" y="1744236"/>
              <a:ext cx="183764" cy="105236"/>
              <a:chOff x="1517980" y="1688757"/>
              <a:chExt cx="1070783" cy="402191"/>
            </a:xfrm>
            <a:grpFill/>
          </p:grpSpPr>
          <p:sp>
            <p:nvSpPr>
              <p:cNvPr id="1425" name="Oval 1424">
                <a:extLst>
                  <a:ext uri="{FF2B5EF4-FFF2-40B4-BE49-F238E27FC236}">
                    <a16:creationId xmlns:a16="http://schemas.microsoft.com/office/drawing/2014/main" id="{DC57BBD6-37D1-2643-BF52-09604437A6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6" name="Rectangle 1425">
                <a:extLst>
                  <a:ext uri="{FF2B5EF4-FFF2-40B4-BE49-F238E27FC236}">
                    <a16:creationId xmlns:a16="http://schemas.microsoft.com/office/drawing/2014/main" id="{50ACB6EB-D8FE-ED49-B4FF-0AE656D45C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7" name="Rectangle 1426">
                <a:extLst>
                  <a:ext uri="{FF2B5EF4-FFF2-40B4-BE49-F238E27FC236}">
                    <a16:creationId xmlns:a16="http://schemas.microsoft.com/office/drawing/2014/main" id="{52C12377-31C6-844F-9527-0410B08221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28" name="Straight Connector 1427">
                <a:extLst>
                  <a:ext uri="{FF2B5EF4-FFF2-40B4-BE49-F238E27FC236}">
                    <a16:creationId xmlns:a16="http://schemas.microsoft.com/office/drawing/2014/main" id="{2A3C2291-82EF-EF4B-B023-9576DF1637B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29" name="Straight Connector 1428">
                <a:extLst>
                  <a:ext uri="{FF2B5EF4-FFF2-40B4-BE49-F238E27FC236}">
                    <a16:creationId xmlns:a16="http://schemas.microsoft.com/office/drawing/2014/main" id="{426B2C94-DE58-8F41-BCBF-53EE7FE2095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30" name="Straight Connector 1429">
                <a:extLst>
                  <a:ext uri="{FF2B5EF4-FFF2-40B4-BE49-F238E27FC236}">
                    <a16:creationId xmlns:a16="http://schemas.microsoft.com/office/drawing/2014/main" id="{CEB69056-963A-514F-B57D-70F84A0C91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21" name="Straight Connector 1420">
              <a:extLst>
                <a:ext uri="{FF2B5EF4-FFF2-40B4-BE49-F238E27FC236}">
                  <a16:creationId xmlns:a16="http://schemas.microsoft.com/office/drawing/2014/main" id="{F3D4595D-0C11-AC48-8126-6BBB1E1F7C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2" name="Straight Connector 1421">
              <a:extLst>
                <a:ext uri="{FF2B5EF4-FFF2-40B4-BE49-F238E27FC236}">
                  <a16:creationId xmlns:a16="http://schemas.microsoft.com/office/drawing/2014/main" id="{803BBF05-9689-C04D-AB73-E40295B3F26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3" name="Straight Connector 1422">
              <a:extLst>
                <a:ext uri="{FF2B5EF4-FFF2-40B4-BE49-F238E27FC236}">
                  <a16:creationId xmlns:a16="http://schemas.microsoft.com/office/drawing/2014/main" id="{0AA3EE0C-C1E1-214B-897B-8E2938DFE98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4" name="Straight Connector 1423">
              <a:extLst>
                <a:ext uri="{FF2B5EF4-FFF2-40B4-BE49-F238E27FC236}">
                  <a16:creationId xmlns:a16="http://schemas.microsoft.com/office/drawing/2014/main" id="{B3FB6B96-DFD7-8C46-8F85-C194F5C524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4" name="Group 1163">
            <a:extLst>
              <a:ext uri="{FF2B5EF4-FFF2-40B4-BE49-F238E27FC236}">
                <a16:creationId xmlns:a16="http://schemas.microsoft.com/office/drawing/2014/main" id="{3959A322-1BE8-8248-BF0C-167CDA681F8F}"/>
              </a:ext>
            </a:extLst>
          </p:cNvPr>
          <p:cNvGrpSpPr/>
          <p:nvPr/>
        </p:nvGrpSpPr>
        <p:grpSpPr>
          <a:xfrm>
            <a:off x="11382959" y="4414481"/>
            <a:ext cx="69788" cy="265869"/>
            <a:chOff x="6695345" y="1619954"/>
            <a:chExt cx="274320" cy="982134"/>
          </a:xfrm>
          <a:solidFill>
            <a:schemeClr val="accent6">
              <a:lumMod val="60000"/>
              <a:lumOff val="40000"/>
            </a:schemeClr>
          </a:solidFill>
        </p:grpSpPr>
        <p:grpSp>
          <p:nvGrpSpPr>
            <p:cNvPr id="1405" name="Group 1404">
              <a:extLst>
                <a:ext uri="{FF2B5EF4-FFF2-40B4-BE49-F238E27FC236}">
                  <a16:creationId xmlns:a16="http://schemas.microsoft.com/office/drawing/2014/main" id="{E85C591A-E40B-D64E-AF99-1CD7D11B645F}"/>
                </a:ext>
              </a:extLst>
            </p:cNvPr>
            <p:cNvGrpSpPr/>
            <p:nvPr/>
          </p:nvGrpSpPr>
          <p:grpSpPr>
            <a:xfrm>
              <a:off x="6695345" y="1619954"/>
              <a:ext cx="274320" cy="982134"/>
              <a:chOff x="2692399" y="2184397"/>
              <a:chExt cx="274320" cy="982134"/>
            </a:xfrm>
            <a:grpFill/>
          </p:grpSpPr>
          <p:sp>
            <p:nvSpPr>
              <p:cNvPr id="1417" name="Oval 1416">
                <a:extLst>
                  <a:ext uri="{FF2B5EF4-FFF2-40B4-BE49-F238E27FC236}">
                    <a16:creationId xmlns:a16="http://schemas.microsoft.com/office/drawing/2014/main" id="{840FDA1C-8C7B-CF4B-8CDF-0968BC94F1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8" name="Rectangle 1417">
                <a:extLst>
                  <a:ext uri="{FF2B5EF4-FFF2-40B4-BE49-F238E27FC236}">
                    <a16:creationId xmlns:a16="http://schemas.microsoft.com/office/drawing/2014/main" id="{569A3564-225D-3741-A5A4-AD11DCD9BA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06" name="Group 1405">
              <a:extLst>
                <a:ext uri="{FF2B5EF4-FFF2-40B4-BE49-F238E27FC236}">
                  <a16:creationId xmlns:a16="http://schemas.microsoft.com/office/drawing/2014/main" id="{B428CF85-3C21-0F48-99A4-1313EA3D4045}"/>
                </a:ext>
              </a:extLst>
            </p:cNvPr>
            <p:cNvGrpSpPr/>
            <p:nvPr/>
          </p:nvGrpSpPr>
          <p:grpSpPr>
            <a:xfrm>
              <a:off x="6743548" y="1744236"/>
              <a:ext cx="183764" cy="105236"/>
              <a:chOff x="1517980" y="1688757"/>
              <a:chExt cx="1070783" cy="402191"/>
            </a:xfrm>
            <a:grpFill/>
          </p:grpSpPr>
          <p:sp>
            <p:nvSpPr>
              <p:cNvPr id="1411" name="Oval 1410">
                <a:extLst>
                  <a:ext uri="{FF2B5EF4-FFF2-40B4-BE49-F238E27FC236}">
                    <a16:creationId xmlns:a16="http://schemas.microsoft.com/office/drawing/2014/main" id="{E673E50F-055D-1743-9A94-5060520A80E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2" name="Rectangle 1411">
                <a:extLst>
                  <a:ext uri="{FF2B5EF4-FFF2-40B4-BE49-F238E27FC236}">
                    <a16:creationId xmlns:a16="http://schemas.microsoft.com/office/drawing/2014/main" id="{C01A7E1F-9EFE-0642-9E22-2996396F7D0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3" name="Rectangle 1412">
                <a:extLst>
                  <a:ext uri="{FF2B5EF4-FFF2-40B4-BE49-F238E27FC236}">
                    <a16:creationId xmlns:a16="http://schemas.microsoft.com/office/drawing/2014/main" id="{BFD637F9-4523-1743-974A-6AD7F6735F7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14" name="Straight Connector 1413">
                <a:extLst>
                  <a:ext uri="{FF2B5EF4-FFF2-40B4-BE49-F238E27FC236}">
                    <a16:creationId xmlns:a16="http://schemas.microsoft.com/office/drawing/2014/main" id="{6C5214C5-EF10-B64E-B32E-8DE7D8CD29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5" name="Straight Connector 1414">
                <a:extLst>
                  <a:ext uri="{FF2B5EF4-FFF2-40B4-BE49-F238E27FC236}">
                    <a16:creationId xmlns:a16="http://schemas.microsoft.com/office/drawing/2014/main" id="{335724A2-138F-E34F-BC28-8B08320F9E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6" name="Straight Connector 1415">
                <a:extLst>
                  <a:ext uri="{FF2B5EF4-FFF2-40B4-BE49-F238E27FC236}">
                    <a16:creationId xmlns:a16="http://schemas.microsoft.com/office/drawing/2014/main" id="{D98512E7-36C8-8E44-8A5C-C0FFDF0721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07" name="Straight Connector 1406">
              <a:extLst>
                <a:ext uri="{FF2B5EF4-FFF2-40B4-BE49-F238E27FC236}">
                  <a16:creationId xmlns:a16="http://schemas.microsoft.com/office/drawing/2014/main" id="{170C49D6-AB7A-DA47-87DC-8AEF9D23930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8" name="Straight Connector 1407">
              <a:extLst>
                <a:ext uri="{FF2B5EF4-FFF2-40B4-BE49-F238E27FC236}">
                  <a16:creationId xmlns:a16="http://schemas.microsoft.com/office/drawing/2014/main" id="{E3262D0C-102C-0342-8ECD-1460209DD2B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9" name="Straight Connector 1408">
              <a:extLst>
                <a:ext uri="{FF2B5EF4-FFF2-40B4-BE49-F238E27FC236}">
                  <a16:creationId xmlns:a16="http://schemas.microsoft.com/office/drawing/2014/main" id="{0AC19D11-7DCA-3748-A6FB-32B6C12CE7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10" name="Straight Connector 1409">
              <a:extLst>
                <a:ext uri="{FF2B5EF4-FFF2-40B4-BE49-F238E27FC236}">
                  <a16:creationId xmlns:a16="http://schemas.microsoft.com/office/drawing/2014/main" id="{97AAF5B8-421F-E44C-8D30-9E9BB29C71F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5" name="Group 1164">
            <a:extLst>
              <a:ext uri="{FF2B5EF4-FFF2-40B4-BE49-F238E27FC236}">
                <a16:creationId xmlns:a16="http://schemas.microsoft.com/office/drawing/2014/main" id="{CDA6C2BB-A9B0-A848-B092-11314DE39251}"/>
              </a:ext>
            </a:extLst>
          </p:cNvPr>
          <p:cNvGrpSpPr/>
          <p:nvPr/>
        </p:nvGrpSpPr>
        <p:grpSpPr>
          <a:xfrm>
            <a:off x="11497627" y="4414481"/>
            <a:ext cx="69788" cy="265869"/>
            <a:chOff x="6695345" y="1619954"/>
            <a:chExt cx="274320" cy="982134"/>
          </a:xfrm>
          <a:solidFill>
            <a:schemeClr val="accent6">
              <a:lumMod val="60000"/>
              <a:lumOff val="40000"/>
            </a:schemeClr>
          </a:solidFill>
        </p:grpSpPr>
        <p:grpSp>
          <p:nvGrpSpPr>
            <p:cNvPr id="1391" name="Group 1390">
              <a:extLst>
                <a:ext uri="{FF2B5EF4-FFF2-40B4-BE49-F238E27FC236}">
                  <a16:creationId xmlns:a16="http://schemas.microsoft.com/office/drawing/2014/main" id="{3FE5F2C0-96A0-6E4D-A4EF-B99379610E3F}"/>
                </a:ext>
              </a:extLst>
            </p:cNvPr>
            <p:cNvGrpSpPr/>
            <p:nvPr/>
          </p:nvGrpSpPr>
          <p:grpSpPr>
            <a:xfrm>
              <a:off x="6695345" y="1619954"/>
              <a:ext cx="274320" cy="982134"/>
              <a:chOff x="2692399" y="2184397"/>
              <a:chExt cx="274320" cy="982134"/>
            </a:xfrm>
            <a:grpFill/>
          </p:grpSpPr>
          <p:sp>
            <p:nvSpPr>
              <p:cNvPr id="1403" name="Oval 1402">
                <a:extLst>
                  <a:ext uri="{FF2B5EF4-FFF2-40B4-BE49-F238E27FC236}">
                    <a16:creationId xmlns:a16="http://schemas.microsoft.com/office/drawing/2014/main" id="{194413BE-DBCC-8048-B610-A150424371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04" name="Rectangle 1403">
                <a:extLst>
                  <a:ext uri="{FF2B5EF4-FFF2-40B4-BE49-F238E27FC236}">
                    <a16:creationId xmlns:a16="http://schemas.microsoft.com/office/drawing/2014/main" id="{07F64A54-160E-3840-A729-9F334FB65F6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2" name="Group 1391">
              <a:extLst>
                <a:ext uri="{FF2B5EF4-FFF2-40B4-BE49-F238E27FC236}">
                  <a16:creationId xmlns:a16="http://schemas.microsoft.com/office/drawing/2014/main" id="{EFBD052B-32C1-E246-81C8-432F854F8E26}"/>
                </a:ext>
              </a:extLst>
            </p:cNvPr>
            <p:cNvGrpSpPr/>
            <p:nvPr/>
          </p:nvGrpSpPr>
          <p:grpSpPr>
            <a:xfrm>
              <a:off x="6743548" y="1744236"/>
              <a:ext cx="183764" cy="105236"/>
              <a:chOff x="1517980" y="1688757"/>
              <a:chExt cx="1070783" cy="402191"/>
            </a:xfrm>
            <a:grpFill/>
          </p:grpSpPr>
          <p:sp>
            <p:nvSpPr>
              <p:cNvPr id="1397" name="Oval 1396">
                <a:extLst>
                  <a:ext uri="{FF2B5EF4-FFF2-40B4-BE49-F238E27FC236}">
                    <a16:creationId xmlns:a16="http://schemas.microsoft.com/office/drawing/2014/main" id="{F7E88A44-4B89-6C4A-9CEC-1CD586C4D1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8" name="Rectangle 1397">
                <a:extLst>
                  <a:ext uri="{FF2B5EF4-FFF2-40B4-BE49-F238E27FC236}">
                    <a16:creationId xmlns:a16="http://schemas.microsoft.com/office/drawing/2014/main" id="{1F6E5235-E910-D445-9658-957D92978C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9" name="Rectangle 1398">
                <a:extLst>
                  <a:ext uri="{FF2B5EF4-FFF2-40B4-BE49-F238E27FC236}">
                    <a16:creationId xmlns:a16="http://schemas.microsoft.com/office/drawing/2014/main" id="{CB83F743-080E-FC49-927C-320C3D14A9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00" name="Straight Connector 1399">
                <a:extLst>
                  <a:ext uri="{FF2B5EF4-FFF2-40B4-BE49-F238E27FC236}">
                    <a16:creationId xmlns:a16="http://schemas.microsoft.com/office/drawing/2014/main" id="{DC788218-46F6-B942-B3B3-2EE02BC7F0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1" name="Straight Connector 1400">
                <a:extLst>
                  <a:ext uri="{FF2B5EF4-FFF2-40B4-BE49-F238E27FC236}">
                    <a16:creationId xmlns:a16="http://schemas.microsoft.com/office/drawing/2014/main" id="{A651FC22-8EB4-ED4B-8062-CCA194A86E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2" name="Straight Connector 1401">
                <a:extLst>
                  <a:ext uri="{FF2B5EF4-FFF2-40B4-BE49-F238E27FC236}">
                    <a16:creationId xmlns:a16="http://schemas.microsoft.com/office/drawing/2014/main" id="{76201B93-DACB-3646-A495-B85F395E58A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93" name="Straight Connector 1392">
              <a:extLst>
                <a:ext uri="{FF2B5EF4-FFF2-40B4-BE49-F238E27FC236}">
                  <a16:creationId xmlns:a16="http://schemas.microsoft.com/office/drawing/2014/main" id="{9B485848-3EE4-1C48-9652-368850EA051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4" name="Straight Connector 1393">
              <a:extLst>
                <a:ext uri="{FF2B5EF4-FFF2-40B4-BE49-F238E27FC236}">
                  <a16:creationId xmlns:a16="http://schemas.microsoft.com/office/drawing/2014/main" id="{C96A958F-5013-9A41-B748-23C39402C87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5" name="Straight Connector 1394">
              <a:extLst>
                <a:ext uri="{FF2B5EF4-FFF2-40B4-BE49-F238E27FC236}">
                  <a16:creationId xmlns:a16="http://schemas.microsoft.com/office/drawing/2014/main" id="{ED002780-CBE4-AD48-9D7C-CC40A6D9108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6" name="Straight Connector 1395">
              <a:extLst>
                <a:ext uri="{FF2B5EF4-FFF2-40B4-BE49-F238E27FC236}">
                  <a16:creationId xmlns:a16="http://schemas.microsoft.com/office/drawing/2014/main" id="{42B3E63C-C24E-044B-9BBF-891B3EA7FAD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6" name="Group 1165">
            <a:extLst>
              <a:ext uri="{FF2B5EF4-FFF2-40B4-BE49-F238E27FC236}">
                <a16:creationId xmlns:a16="http://schemas.microsoft.com/office/drawing/2014/main" id="{94660093-0E38-BC4E-87C8-216974D84FC6}"/>
              </a:ext>
            </a:extLst>
          </p:cNvPr>
          <p:cNvGrpSpPr/>
          <p:nvPr/>
        </p:nvGrpSpPr>
        <p:grpSpPr>
          <a:xfrm>
            <a:off x="11039474" y="4728087"/>
            <a:ext cx="69788" cy="265869"/>
            <a:chOff x="6695345" y="1619954"/>
            <a:chExt cx="274320" cy="982134"/>
          </a:xfrm>
          <a:solidFill>
            <a:schemeClr val="accent6">
              <a:lumMod val="60000"/>
              <a:lumOff val="40000"/>
            </a:schemeClr>
          </a:solidFill>
        </p:grpSpPr>
        <p:grpSp>
          <p:nvGrpSpPr>
            <p:cNvPr id="1377" name="Group 1376">
              <a:extLst>
                <a:ext uri="{FF2B5EF4-FFF2-40B4-BE49-F238E27FC236}">
                  <a16:creationId xmlns:a16="http://schemas.microsoft.com/office/drawing/2014/main" id="{14D86774-3C78-1144-A31C-6366B0DE67DF}"/>
                </a:ext>
              </a:extLst>
            </p:cNvPr>
            <p:cNvGrpSpPr/>
            <p:nvPr/>
          </p:nvGrpSpPr>
          <p:grpSpPr>
            <a:xfrm>
              <a:off x="6695345" y="1619954"/>
              <a:ext cx="274320" cy="982134"/>
              <a:chOff x="2692399" y="2184397"/>
              <a:chExt cx="274320" cy="982134"/>
            </a:xfrm>
            <a:grpFill/>
          </p:grpSpPr>
          <p:sp>
            <p:nvSpPr>
              <p:cNvPr id="1389" name="Oval 1388">
                <a:extLst>
                  <a:ext uri="{FF2B5EF4-FFF2-40B4-BE49-F238E27FC236}">
                    <a16:creationId xmlns:a16="http://schemas.microsoft.com/office/drawing/2014/main" id="{8C310DC9-3B3A-3B43-ADDB-52F2211EF4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0" name="Rectangle 1389">
                <a:extLst>
                  <a:ext uri="{FF2B5EF4-FFF2-40B4-BE49-F238E27FC236}">
                    <a16:creationId xmlns:a16="http://schemas.microsoft.com/office/drawing/2014/main" id="{A731F089-F2CC-1C47-99CE-15E77EB0380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78" name="Group 1377">
              <a:extLst>
                <a:ext uri="{FF2B5EF4-FFF2-40B4-BE49-F238E27FC236}">
                  <a16:creationId xmlns:a16="http://schemas.microsoft.com/office/drawing/2014/main" id="{4D4D2128-6629-4E48-81C6-7493816B97AC}"/>
                </a:ext>
              </a:extLst>
            </p:cNvPr>
            <p:cNvGrpSpPr/>
            <p:nvPr/>
          </p:nvGrpSpPr>
          <p:grpSpPr>
            <a:xfrm>
              <a:off x="6743548" y="1744236"/>
              <a:ext cx="183764" cy="105236"/>
              <a:chOff x="1517980" y="1688757"/>
              <a:chExt cx="1070783" cy="402191"/>
            </a:xfrm>
            <a:grpFill/>
          </p:grpSpPr>
          <p:sp>
            <p:nvSpPr>
              <p:cNvPr id="1383" name="Oval 1382">
                <a:extLst>
                  <a:ext uri="{FF2B5EF4-FFF2-40B4-BE49-F238E27FC236}">
                    <a16:creationId xmlns:a16="http://schemas.microsoft.com/office/drawing/2014/main" id="{6A99ED51-3B1B-B345-B424-09A08BD563B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4" name="Rectangle 1383">
                <a:extLst>
                  <a:ext uri="{FF2B5EF4-FFF2-40B4-BE49-F238E27FC236}">
                    <a16:creationId xmlns:a16="http://schemas.microsoft.com/office/drawing/2014/main" id="{874ECF61-9DB3-704B-A7A9-338153F4893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5" name="Rectangle 1384">
                <a:extLst>
                  <a:ext uri="{FF2B5EF4-FFF2-40B4-BE49-F238E27FC236}">
                    <a16:creationId xmlns:a16="http://schemas.microsoft.com/office/drawing/2014/main" id="{338BCBFE-B9AA-AB41-AA63-E9CE9816F9C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86" name="Straight Connector 1385">
                <a:extLst>
                  <a:ext uri="{FF2B5EF4-FFF2-40B4-BE49-F238E27FC236}">
                    <a16:creationId xmlns:a16="http://schemas.microsoft.com/office/drawing/2014/main" id="{34F78275-F97C-2C4D-B3A0-78CB4954398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7" name="Straight Connector 1386">
                <a:extLst>
                  <a:ext uri="{FF2B5EF4-FFF2-40B4-BE49-F238E27FC236}">
                    <a16:creationId xmlns:a16="http://schemas.microsoft.com/office/drawing/2014/main" id="{90FF9F80-1415-9D4C-AE0D-6316D627BDE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8" name="Straight Connector 1387">
                <a:extLst>
                  <a:ext uri="{FF2B5EF4-FFF2-40B4-BE49-F238E27FC236}">
                    <a16:creationId xmlns:a16="http://schemas.microsoft.com/office/drawing/2014/main" id="{DA2C3C3A-38F2-4B43-B218-0884521E75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79" name="Straight Connector 1378">
              <a:extLst>
                <a:ext uri="{FF2B5EF4-FFF2-40B4-BE49-F238E27FC236}">
                  <a16:creationId xmlns:a16="http://schemas.microsoft.com/office/drawing/2014/main" id="{57356721-2224-D441-BC41-CFC0DDAF2EE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0" name="Straight Connector 1379">
              <a:extLst>
                <a:ext uri="{FF2B5EF4-FFF2-40B4-BE49-F238E27FC236}">
                  <a16:creationId xmlns:a16="http://schemas.microsoft.com/office/drawing/2014/main" id="{C629DF2E-9398-6E40-9799-BBBF48921CE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1" name="Straight Connector 1380">
              <a:extLst>
                <a:ext uri="{FF2B5EF4-FFF2-40B4-BE49-F238E27FC236}">
                  <a16:creationId xmlns:a16="http://schemas.microsoft.com/office/drawing/2014/main" id="{5AC80919-2FAF-F248-8515-4C30EF6C2F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2" name="Straight Connector 1381">
              <a:extLst>
                <a:ext uri="{FF2B5EF4-FFF2-40B4-BE49-F238E27FC236}">
                  <a16:creationId xmlns:a16="http://schemas.microsoft.com/office/drawing/2014/main" id="{978799CA-DC82-3548-AB39-2D6A6452C6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7" name="Group 1166">
            <a:extLst>
              <a:ext uri="{FF2B5EF4-FFF2-40B4-BE49-F238E27FC236}">
                <a16:creationId xmlns:a16="http://schemas.microsoft.com/office/drawing/2014/main" id="{361E6E47-C9A0-8D4B-AB5A-231798FA92AE}"/>
              </a:ext>
            </a:extLst>
          </p:cNvPr>
          <p:cNvGrpSpPr/>
          <p:nvPr/>
        </p:nvGrpSpPr>
        <p:grpSpPr>
          <a:xfrm>
            <a:off x="11154142" y="4728087"/>
            <a:ext cx="69788" cy="265869"/>
            <a:chOff x="6695345" y="1619954"/>
            <a:chExt cx="274320" cy="982134"/>
          </a:xfrm>
          <a:solidFill>
            <a:schemeClr val="accent6">
              <a:lumMod val="60000"/>
              <a:lumOff val="40000"/>
            </a:schemeClr>
          </a:solidFill>
        </p:grpSpPr>
        <p:grpSp>
          <p:nvGrpSpPr>
            <p:cNvPr id="1363" name="Group 1362">
              <a:extLst>
                <a:ext uri="{FF2B5EF4-FFF2-40B4-BE49-F238E27FC236}">
                  <a16:creationId xmlns:a16="http://schemas.microsoft.com/office/drawing/2014/main" id="{E2D6D53E-7AF0-254E-8E83-091F624E318A}"/>
                </a:ext>
              </a:extLst>
            </p:cNvPr>
            <p:cNvGrpSpPr/>
            <p:nvPr/>
          </p:nvGrpSpPr>
          <p:grpSpPr>
            <a:xfrm>
              <a:off x="6695345" y="1619954"/>
              <a:ext cx="274320" cy="982134"/>
              <a:chOff x="2692399" y="2184397"/>
              <a:chExt cx="274320" cy="982134"/>
            </a:xfrm>
            <a:grpFill/>
          </p:grpSpPr>
          <p:sp>
            <p:nvSpPr>
              <p:cNvPr id="1375" name="Oval 1374">
                <a:extLst>
                  <a:ext uri="{FF2B5EF4-FFF2-40B4-BE49-F238E27FC236}">
                    <a16:creationId xmlns:a16="http://schemas.microsoft.com/office/drawing/2014/main" id="{38231928-931D-BC4A-9BFE-54EDA0921B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6" name="Rectangle 1375">
                <a:extLst>
                  <a:ext uri="{FF2B5EF4-FFF2-40B4-BE49-F238E27FC236}">
                    <a16:creationId xmlns:a16="http://schemas.microsoft.com/office/drawing/2014/main" id="{2F22A03F-37FF-6F49-9E48-80BC757891F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64" name="Group 1363">
              <a:extLst>
                <a:ext uri="{FF2B5EF4-FFF2-40B4-BE49-F238E27FC236}">
                  <a16:creationId xmlns:a16="http://schemas.microsoft.com/office/drawing/2014/main" id="{A5C12AC7-6E68-3E46-B3EE-14C23E2CB38B}"/>
                </a:ext>
              </a:extLst>
            </p:cNvPr>
            <p:cNvGrpSpPr/>
            <p:nvPr/>
          </p:nvGrpSpPr>
          <p:grpSpPr>
            <a:xfrm>
              <a:off x="6743548" y="1744236"/>
              <a:ext cx="183764" cy="105236"/>
              <a:chOff x="1517980" y="1688757"/>
              <a:chExt cx="1070783" cy="402191"/>
            </a:xfrm>
            <a:grpFill/>
          </p:grpSpPr>
          <p:sp>
            <p:nvSpPr>
              <p:cNvPr id="1369" name="Oval 1368">
                <a:extLst>
                  <a:ext uri="{FF2B5EF4-FFF2-40B4-BE49-F238E27FC236}">
                    <a16:creationId xmlns:a16="http://schemas.microsoft.com/office/drawing/2014/main" id="{7DCFE718-779D-A048-AD4D-D3CE535F154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0" name="Rectangle 1369">
                <a:extLst>
                  <a:ext uri="{FF2B5EF4-FFF2-40B4-BE49-F238E27FC236}">
                    <a16:creationId xmlns:a16="http://schemas.microsoft.com/office/drawing/2014/main" id="{99A13E1B-8756-6940-9DDD-A92482FD644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1" name="Rectangle 1370">
                <a:extLst>
                  <a:ext uri="{FF2B5EF4-FFF2-40B4-BE49-F238E27FC236}">
                    <a16:creationId xmlns:a16="http://schemas.microsoft.com/office/drawing/2014/main" id="{E8DD0E87-1EA6-4648-AA10-926528F3A7C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72" name="Straight Connector 1371">
                <a:extLst>
                  <a:ext uri="{FF2B5EF4-FFF2-40B4-BE49-F238E27FC236}">
                    <a16:creationId xmlns:a16="http://schemas.microsoft.com/office/drawing/2014/main" id="{5936974F-6CBC-FB4B-98EB-429C69941C9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3" name="Straight Connector 1372">
                <a:extLst>
                  <a:ext uri="{FF2B5EF4-FFF2-40B4-BE49-F238E27FC236}">
                    <a16:creationId xmlns:a16="http://schemas.microsoft.com/office/drawing/2014/main" id="{6C565D16-E2CD-8C4C-AC18-684552AB15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4" name="Straight Connector 1373">
                <a:extLst>
                  <a:ext uri="{FF2B5EF4-FFF2-40B4-BE49-F238E27FC236}">
                    <a16:creationId xmlns:a16="http://schemas.microsoft.com/office/drawing/2014/main" id="{36992E86-D25E-F443-8E6D-20EE90FB932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5" name="Straight Connector 1364">
              <a:extLst>
                <a:ext uri="{FF2B5EF4-FFF2-40B4-BE49-F238E27FC236}">
                  <a16:creationId xmlns:a16="http://schemas.microsoft.com/office/drawing/2014/main" id="{21AA21E4-FD95-664B-9ECA-7E36E96B76D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6" name="Straight Connector 1365">
              <a:extLst>
                <a:ext uri="{FF2B5EF4-FFF2-40B4-BE49-F238E27FC236}">
                  <a16:creationId xmlns:a16="http://schemas.microsoft.com/office/drawing/2014/main" id="{E944C5DE-9592-024F-9C8E-539EB2B112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7" name="Straight Connector 1366">
              <a:extLst>
                <a:ext uri="{FF2B5EF4-FFF2-40B4-BE49-F238E27FC236}">
                  <a16:creationId xmlns:a16="http://schemas.microsoft.com/office/drawing/2014/main" id="{29400218-ADD8-1746-849D-B1641A771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8" name="Straight Connector 1367">
              <a:extLst>
                <a:ext uri="{FF2B5EF4-FFF2-40B4-BE49-F238E27FC236}">
                  <a16:creationId xmlns:a16="http://schemas.microsoft.com/office/drawing/2014/main" id="{2AA3C657-0029-0D42-9145-C2C1046AD0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8" name="Group 1167">
            <a:extLst>
              <a:ext uri="{FF2B5EF4-FFF2-40B4-BE49-F238E27FC236}">
                <a16:creationId xmlns:a16="http://schemas.microsoft.com/office/drawing/2014/main" id="{3CD2D5D9-F7B5-8247-AFD9-5DE8355D82F1}"/>
              </a:ext>
            </a:extLst>
          </p:cNvPr>
          <p:cNvGrpSpPr/>
          <p:nvPr/>
        </p:nvGrpSpPr>
        <p:grpSpPr>
          <a:xfrm>
            <a:off x="11268811" y="4728087"/>
            <a:ext cx="69788" cy="265869"/>
            <a:chOff x="6695345" y="1619954"/>
            <a:chExt cx="274320" cy="982134"/>
          </a:xfrm>
          <a:solidFill>
            <a:schemeClr val="accent6">
              <a:lumMod val="60000"/>
              <a:lumOff val="40000"/>
            </a:schemeClr>
          </a:solidFill>
        </p:grpSpPr>
        <p:grpSp>
          <p:nvGrpSpPr>
            <p:cNvPr id="1349" name="Group 1348">
              <a:extLst>
                <a:ext uri="{FF2B5EF4-FFF2-40B4-BE49-F238E27FC236}">
                  <a16:creationId xmlns:a16="http://schemas.microsoft.com/office/drawing/2014/main" id="{7ACB2A8F-BCEF-9249-BACF-127AAC54C4C3}"/>
                </a:ext>
              </a:extLst>
            </p:cNvPr>
            <p:cNvGrpSpPr/>
            <p:nvPr/>
          </p:nvGrpSpPr>
          <p:grpSpPr>
            <a:xfrm>
              <a:off x="6695345" y="1619954"/>
              <a:ext cx="274320" cy="982134"/>
              <a:chOff x="2692399" y="2184397"/>
              <a:chExt cx="274320" cy="982134"/>
            </a:xfrm>
            <a:grpFill/>
          </p:grpSpPr>
          <p:sp>
            <p:nvSpPr>
              <p:cNvPr id="1361" name="Oval 1360">
                <a:extLst>
                  <a:ext uri="{FF2B5EF4-FFF2-40B4-BE49-F238E27FC236}">
                    <a16:creationId xmlns:a16="http://schemas.microsoft.com/office/drawing/2014/main" id="{4235CCF9-E7A4-504B-A412-E0046E66902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62" name="Rectangle 1361">
                <a:extLst>
                  <a:ext uri="{FF2B5EF4-FFF2-40B4-BE49-F238E27FC236}">
                    <a16:creationId xmlns:a16="http://schemas.microsoft.com/office/drawing/2014/main" id="{ED2FF7A5-EA79-F049-9B65-4783B632CA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0" name="Group 1349">
              <a:extLst>
                <a:ext uri="{FF2B5EF4-FFF2-40B4-BE49-F238E27FC236}">
                  <a16:creationId xmlns:a16="http://schemas.microsoft.com/office/drawing/2014/main" id="{F33A9952-6316-C447-AB34-90C62FEBEEB6}"/>
                </a:ext>
              </a:extLst>
            </p:cNvPr>
            <p:cNvGrpSpPr/>
            <p:nvPr/>
          </p:nvGrpSpPr>
          <p:grpSpPr>
            <a:xfrm>
              <a:off x="6743548" y="1744236"/>
              <a:ext cx="183764" cy="105236"/>
              <a:chOff x="1517980" y="1688757"/>
              <a:chExt cx="1070783" cy="402191"/>
            </a:xfrm>
            <a:grpFill/>
          </p:grpSpPr>
          <p:sp>
            <p:nvSpPr>
              <p:cNvPr id="1355" name="Oval 1354">
                <a:extLst>
                  <a:ext uri="{FF2B5EF4-FFF2-40B4-BE49-F238E27FC236}">
                    <a16:creationId xmlns:a16="http://schemas.microsoft.com/office/drawing/2014/main" id="{7E748D1E-A612-8141-A0E0-8DD3DCBE174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6" name="Rectangle 1355">
                <a:extLst>
                  <a:ext uri="{FF2B5EF4-FFF2-40B4-BE49-F238E27FC236}">
                    <a16:creationId xmlns:a16="http://schemas.microsoft.com/office/drawing/2014/main" id="{A5E582CB-04A4-6F40-A733-1B260F5C205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7" name="Rectangle 1356">
                <a:extLst>
                  <a:ext uri="{FF2B5EF4-FFF2-40B4-BE49-F238E27FC236}">
                    <a16:creationId xmlns:a16="http://schemas.microsoft.com/office/drawing/2014/main" id="{BDA49050-40F1-0543-A5CB-0E596B7AC54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58" name="Straight Connector 1357">
                <a:extLst>
                  <a:ext uri="{FF2B5EF4-FFF2-40B4-BE49-F238E27FC236}">
                    <a16:creationId xmlns:a16="http://schemas.microsoft.com/office/drawing/2014/main" id="{2810C43E-6486-4F45-B170-FCDD49A18EA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59" name="Straight Connector 1358">
                <a:extLst>
                  <a:ext uri="{FF2B5EF4-FFF2-40B4-BE49-F238E27FC236}">
                    <a16:creationId xmlns:a16="http://schemas.microsoft.com/office/drawing/2014/main" id="{69AE7845-417D-AE44-9DE0-09FFC8D9CE1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60" name="Straight Connector 1359">
                <a:extLst>
                  <a:ext uri="{FF2B5EF4-FFF2-40B4-BE49-F238E27FC236}">
                    <a16:creationId xmlns:a16="http://schemas.microsoft.com/office/drawing/2014/main" id="{00C97870-85C7-6B49-9447-F6D2A4B9D1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51" name="Straight Connector 1350">
              <a:extLst>
                <a:ext uri="{FF2B5EF4-FFF2-40B4-BE49-F238E27FC236}">
                  <a16:creationId xmlns:a16="http://schemas.microsoft.com/office/drawing/2014/main" id="{EA0C57AA-9248-B047-BB80-6299DC60DE9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2" name="Straight Connector 1351">
              <a:extLst>
                <a:ext uri="{FF2B5EF4-FFF2-40B4-BE49-F238E27FC236}">
                  <a16:creationId xmlns:a16="http://schemas.microsoft.com/office/drawing/2014/main" id="{94656B96-8223-3A44-987C-BC2B626A46F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3" name="Straight Connector 1352">
              <a:extLst>
                <a:ext uri="{FF2B5EF4-FFF2-40B4-BE49-F238E27FC236}">
                  <a16:creationId xmlns:a16="http://schemas.microsoft.com/office/drawing/2014/main" id="{2E6613D8-3EEF-0C44-9728-F221D21BCC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4" name="Straight Connector 1353">
              <a:extLst>
                <a:ext uri="{FF2B5EF4-FFF2-40B4-BE49-F238E27FC236}">
                  <a16:creationId xmlns:a16="http://schemas.microsoft.com/office/drawing/2014/main" id="{96EB673B-3BF5-C24C-A008-7780E75197C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9" name="Group 1168">
            <a:extLst>
              <a:ext uri="{FF2B5EF4-FFF2-40B4-BE49-F238E27FC236}">
                <a16:creationId xmlns:a16="http://schemas.microsoft.com/office/drawing/2014/main" id="{B331297D-EBD1-944C-B4CC-0CD0AFB9DD51}"/>
              </a:ext>
            </a:extLst>
          </p:cNvPr>
          <p:cNvGrpSpPr/>
          <p:nvPr/>
        </p:nvGrpSpPr>
        <p:grpSpPr>
          <a:xfrm>
            <a:off x="11383479" y="4728087"/>
            <a:ext cx="69788" cy="265869"/>
            <a:chOff x="6695345" y="1619954"/>
            <a:chExt cx="274320" cy="982134"/>
          </a:xfrm>
          <a:solidFill>
            <a:schemeClr val="accent6">
              <a:lumMod val="60000"/>
              <a:lumOff val="40000"/>
            </a:schemeClr>
          </a:solidFill>
        </p:grpSpPr>
        <p:grpSp>
          <p:nvGrpSpPr>
            <p:cNvPr id="1335" name="Group 1334">
              <a:extLst>
                <a:ext uri="{FF2B5EF4-FFF2-40B4-BE49-F238E27FC236}">
                  <a16:creationId xmlns:a16="http://schemas.microsoft.com/office/drawing/2014/main" id="{AD60D786-F6EC-1649-A7FD-BE0D32317044}"/>
                </a:ext>
              </a:extLst>
            </p:cNvPr>
            <p:cNvGrpSpPr/>
            <p:nvPr/>
          </p:nvGrpSpPr>
          <p:grpSpPr>
            <a:xfrm>
              <a:off x="6695345" y="1619954"/>
              <a:ext cx="274320" cy="982134"/>
              <a:chOff x="2692399" y="2184397"/>
              <a:chExt cx="274320" cy="982134"/>
            </a:xfrm>
            <a:grpFill/>
          </p:grpSpPr>
          <p:sp>
            <p:nvSpPr>
              <p:cNvPr id="1347" name="Oval 1346">
                <a:extLst>
                  <a:ext uri="{FF2B5EF4-FFF2-40B4-BE49-F238E27FC236}">
                    <a16:creationId xmlns:a16="http://schemas.microsoft.com/office/drawing/2014/main" id="{10756EF2-BC39-4645-BD68-D0523F242D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8" name="Rectangle 1347">
                <a:extLst>
                  <a:ext uri="{FF2B5EF4-FFF2-40B4-BE49-F238E27FC236}">
                    <a16:creationId xmlns:a16="http://schemas.microsoft.com/office/drawing/2014/main" id="{8CE23D78-C4B4-B342-9321-76141E0BD73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36" name="Group 1335">
              <a:extLst>
                <a:ext uri="{FF2B5EF4-FFF2-40B4-BE49-F238E27FC236}">
                  <a16:creationId xmlns:a16="http://schemas.microsoft.com/office/drawing/2014/main" id="{2F53AEA9-AC2B-AC48-A90F-16AD835B22E5}"/>
                </a:ext>
              </a:extLst>
            </p:cNvPr>
            <p:cNvGrpSpPr/>
            <p:nvPr/>
          </p:nvGrpSpPr>
          <p:grpSpPr>
            <a:xfrm>
              <a:off x="6743548" y="1744236"/>
              <a:ext cx="183764" cy="105236"/>
              <a:chOff x="1517980" y="1688757"/>
              <a:chExt cx="1070783" cy="402191"/>
            </a:xfrm>
            <a:grpFill/>
          </p:grpSpPr>
          <p:sp>
            <p:nvSpPr>
              <p:cNvPr id="1341" name="Oval 1340">
                <a:extLst>
                  <a:ext uri="{FF2B5EF4-FFF2-40B4-BE49-F238E27FC236}">
                    <a16:creationId xmlns:a16="http://schemas.microsoft.com/office/drawing/2014/main" id="{6823BE1D-6CC7-454F-AA6D-92E35B0115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2" name="Rectangle 1341">
                <a:extLst>
                  <a:ext uri="{FF2B5EF4-FFF2-40B4-BE49-F238E27FC236}">
                    <a16:creationId xmlns:a16="http://schemas.microsoft.com/office/drawing/2014/main" id="{6186CF1C-1CFA-1A43-BB7F-211B1AB96EC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3" name="Rectangle 1342">
                <a:extLst>
                  <a:ext uri="{FF2B5EF4-FFF2-40B4-BE49-F238E27FC236}">
                    <a16:creationId xmlns:a16="http://schemas.microsoft.com/office/drawing/2014/main" id="{113E9502-1B48-4345-8ABF-18BC7651A7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44" name="Straight Connector 1343">
                <a:extLst>
                  <a:ext uri="{FF2B5EF4-FFF2-40B4-BE49-F238E27FC236}">
                    <a16:creationId xmlns:a16="http://schemas.microsoft.com/office/drawing/2014/main" id="{9E85D8FE-35B0-6C4B-959D-748915AE2F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5" name="Straight Connector 1344">
                <a:extLst>
                  <a:ext uri="{FF2B5EF4-FFF2-40B4-BE49-F238E27FC236}">
                    <a16:creationId xmlns:a16="http://schemas.microsoft.com/office/drawing/2014/main" id="{C5E78377-7527-A445-974B-C0A4C096C09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6" name="Straight Connector 1345">
                <a:extLst>
                  <a:ext uri="{FF2B5EF4-FFF2-40B4-BE49-F238E27FC236}">
                    <a16:creationId xmlns:a16="http://schemas.microsoft.com/office/drawing/2014/main" id="{62B99831-462B-8547-B769-338B2440116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37" name="Straight Connector 1336">
              <a:extLst>
                <a:ext uri="{FF2B5EF4-FFF2-40B4-BE49-F238E27FC236}">
                  <a16:creationId xmlns:a16="http://schemas.microsoft.com/office/drawing/2014/main" id="{8CDFCCB7-E3CA-DD4B-9370-E6EA99E651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8" name="Straight Connector 1337">
              <a:extLst>
                <a:ext uri="{FF2B5EF4-FFF2-40B4-BE49-F238E27FC236}">
                  <a16:creationId xmlns:a16="http://schemas.microsoft.com/office/drawing/2014/main" id="{FD5E58BE-9755-EE4F-BEAF-7C6707F7677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9" name="Straight Connector 1338">
              <a:extLst>
                <a:ext uri="{FF2B5EF4-FFF2-40B4-BE49-F238E27FC236}">
                  <a16:creationId xmlns:a16="http://schemas.microsoft.com/office/drawing/2014/main" id="{06FFE836-9FA2-E345-81AB-9E111403E6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40" name="Straight Connector 1339">
              <a:extLst>
                <a:ext uri="{FF2B5EF4-FFF2-40B4-BE49-F238E27FC236}">
                  <a16:creationId xmlns:a16="http://schemas.microsoft.com/office/drawing/2014/main" id="{E7B13411-7EEE-EA42-9540-2C96EC98406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0" name="Group 1169">
            <a:extLst>
              <a:ext uri="{FF2B5EF4-FFF2-40B4-BE49-F238E27FC236}">
                <a16:creationId xmlns:a16="http://schemas.microsoft.com/office/drawing/2014/main" id="{5693651C-EC1F-6F46-8BC0-50C0B847DC5A}"/>
              </a:ext>
            </a:extLst>
          </p:cNvPr>
          <p:cNvGrpSpPr/>
          <p:nvPr/>
        </p:nvGrpSpPr>
        <p:grpSpPr>
          <a:xfrm>
            <a:off x="11498147" y="4728087"/>
            <a:ext cx="69788" cy="265869"/>
            <a:chOff x="6695345" y="1619954"/>
            <a:chExt cx="274320" cy="982134"/>
          </a:xfrm>
          <a:solidFill>
            <a:schemeClr val="accent6">
              <a:lumMod val="60000"/>
              <a:lumOff val="40000"/>
            </a:schemeClr>
          </a:solidFill>
        </p:grpSpPr>
        <p:grpSp>
          <p:nvGrpSpPr>
            <p:cNvPr id="1321" name="Group 1320">
              <a:extLst>
                <a:ext uri="{FF2B5EF4-FFF2-40B4-BE49-F238E27FC236}">
                  <a16:creationId xmlns:a16="http://schemas.microsoft.com/office/drawing/2014/main" id="{31708F8E-EE4D-744E-820D-A659928D3FC9}"/>
                </a:ext>
              </a:extLst>
            </p:cNvPr>
            <p:cNvGrpSpPr/>
            <p:nvPr/>
          </p:nvGrpSpPr>
          <p:grpSpPr>
            <a:xfrm>
              <a:off x="6695345" y="1619954"/>
              <a:ext cx="274320" cy="982134"/>
              <a:chOff x="2692399" y="2184397"/>
              <a:chExt cx="274320" cy="982134"/>
            </a:xfrm>
            <a:grpFill/>
          </p:grpSpPr>
          <p:sp>
            <p:nvSpPr>
              <p:cNvPr id="1333" name="Oval 1332">
                <a:extLst>
                  <a:ext uri="{FF2B5EF4-FFF2-40B4-BE49-F238E27FC236}">
                    <a16:creationId xmlns:a16="http://schemas.microsoft.com/office/drawing/2014/main" id="{C30EABA8-34C1-024D-8EB2-DF97A1475B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34" name="Rectangle 1333">
                <a:extLst>
                  <a:ext uri="{FF2B5EF4-FFF2-40B4-BE49-F238E27FC236}">
                    <a16:creationId xmlns:a16="http://schemas.microsoft.com/office/drawing/2014/main" id="{9C9B935B-1555-384F-96DD-EC035F881D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22" name="Group 1321">
              <a:extLst>
                <a:ext uri="{FF2B5EF4-FFF2-40B4-BE49-F238E27FC236}">
                  <a16:creationId xmlns:a16="http://schemas.microsoft.com/office/drawing/2014/main" id="{153D61E7-F005-8A46-8017-05C63992F9C3}"/>
                </a:ext>
              </a:extLst>
            </p:cNvPr>
            <p:cNvGrpSpPr/>
            <p:nvPr/>
          </p:nvGrpSpPr>
          <p:grpSpPr>
            <a:xfrm>
              <a:off x="6743548" y="1744236"/>
              <a:ext cx="183764" cy="105236"/>
              <a:chOff x="1517980" y="1688757"/>
              <a:chExt cx="1070783" cy="402191"/>
            </a:xfrm>
            <a:grpFill/>
          </p:grpSpPr>
          <p:sp>
            <p:nvSpPr>
              <p:cNvPr id="1327" name="Oval 1326">
                <a:extLst>
                  <a:ext uri="{FF2B5EF4-FFF2-40B4-BE49-F238E27FC236}">
                    <a16:creationId xmlns:a16="http://schemas.microsoft.com/office/drawing/2014/main" id="{ED90CB3B-A216-E545-8428-585D827F6B3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8" name="Rectangle 1327">
                <a:extLst>
                  <a:ext uri="{FF2B5EF4-FFF2-40B4-BE49-F238E27FC236}">
                    <a16:creationId xmlns:a16="http://schemas.microsoft.com/office/drawing/2014/main" id="{E23679FE-61A2-0548-B962-EAB0D8D68C9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9" name="Rectangle 1328">
                <a:extLst>
                  <a:ext uri="{FF2B5EF4-FFF2-40B4-BE49-F238E27FC236}">
                    <a16:creationId xmlns:a16="http://schemas.microsoft.com/office/drawing/2014/main" id="{10D2799D-3B82-7B40-9ECD-870B3FBCBC5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30" name="Straight Connector 1329">
                <a:extLst>
                  <a:ext uri="{FF2B5EF4-FFF2-40B4-BE49-F238E27FC236}">
                    <a16:creationId xmlns:a16="http://schemas.microsoft.com/office/drawing/2014/main" id="{AB8D4E58-887D-AD4C-957F-AEEFB7C0C8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1" name="Straight Connector 1330">
                <a:extLst>
                  <a:ext uri="{FF2B5EF4-FFF2-40B4-BE49-F238E27FC236}">
                    <a16:creationId xmlns:a16="http://schemas.microsoft.com/office/drawing/2014/main" id="{D3DB5AFB-AAF8-E447-B1DE-CD1055E2D4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2" name="Straight Connector 1331">
                <a:extLst>
                  <a:ext uri="{FF2B5EF4-FFF2-40B4-BE49-F238E27FC236}">
                    <a16:creationId xmlns:a16="http://schemas.microsoft.com/office/drawing/2014/main" id="{7C6B96C2-80FF-6E42-8826-AF36877DB68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23" name="Straight Connector 1322">
              <a:extLst>
                <a:ext uri="{FF2B5EF4-FFF2-40B4-BE49-F238E27FC236}">
                  <a16:creationId xmlns:a16="http://schemas.microsoft.com/office/drawing/2014/main" id="{68177FC6-9C37-8A41-9EE9-C4234ADDE9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4" name="Straight Connector 1323">
              <a:extLst>
                <a:ext uri="{FF2B5EF4-FFF2-40B4-BE49-F238E27FC236}">
                  <a16:creationId xmlns:a16="http://schemas.microsoft.com/office/drawing/2014/main" id="{089D3FA3-0FA9-CE4A-A57C-5D10F400203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5" name="Straight Connector 1324">
              <a:extLst>
                <a:ext uri="{FF2B5EF4-FFF2-40B4-BE49-F238E27FC236}">
                  <a16:creationId xmlns:a16="http://schemas.microsoft.com/office/drawing/2014/main" id="{CF001884-4D62-BC4E-A586-9F756202FC2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6" name="Straight Connector 1325">
              <a:extLst>
                <a:ext uri="{FF2B5EF4-FFF2-40B4-BE49-F238E27FC236}">
                  <a16:creationId xmlns:a16="http://schemas.microsoft.com/office/drawing/2014/main" id="{3EE478C5-56CD-0048-B47C-47B7A814BC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1" name="Group 1170">
            <a:extLst>
              <a:ext uri="{FF2B5EF4-FFF2-40B4-BE49-F238E27FC236}">
                <a16:creationId xmlns:a16="http://schemas.microsoft.com/office/drawing/2014/main" id="{66596835-27BB-7449-96D0-965BDEE9200E}"/>
              </a:ext>
            </a:extLst>
          </p:cNvPr>
          <p:cNvGrpSpPr/>
          <p:nvPr/>
        </p:nvGrpSpPr>
        <p:grpSpPr>
          <a:xfrm>
            <a:off x="11026771" y="5060631"/>
            <a:ext cx="69788" cy="265869"/>
            <a:chOff x="6695345" y="1619954"/>
            <a:chExt cx="274320" cy="982134"/>
          </a:xfrm>
          <a:solidFill>
            <a:schemeClr val="accent6">
              <a:lumMod val="60000"/>
              <a:lumOff val="40000"/>
            </a:schemeClr>
          </a:solidFill>
        </p:grpSpPr>
        <p:grpSp>
          <p:nvGrpSpPr>
            <p:cNvPr id="1307" name="Group 1306">
              <a:extLst>
                <a:ext uri="{FF2B5EF4-FFF2-40B4-BE49-F238E27FC236}">
                  <a16:creationId xmlns:a16="http://schemas.microsoft.com/office/drawing/2014/main" id="{9AF238AE-B6E0-5A49-83C2-355BB2CCF3E1}"/>
                </a:ext>
              </a:extLst>
            </p:cNvPr>
            <p:cNvGrpSpPr/>
            <p:nvPr/>
          </p:nvGrpSpPr>
          <p:grpSpPr>
            <a:xfrm>
              <a:off x="6695345" y="1619954"/>
              <a:ext cx="274320" cy="982134"/>
              <a:chOff x="2692399" y="2184397"/>
              <a:chExt cx="274320" cy="982134"/>
            </a:xfrm>
            <a:grpFill/>
          </p:grpSpPr>
          <p:sp>
            <p:nvSpPr>
              <p:cNvPr id="1319" name="Oval 1318">
                <a:extLst>
                  <a:ext uri="{FF2B5EF4-FFF2-40B4-BE49-F238E27FC236}">
                    <a16:creationId xmlns:a16="http://schemas.microsoft.com/office/drawing/2014/main" id="{9B3A0062-719D-024E-9DA2-C073D27C11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0" name="Rectangle 1319">
                <a:extLst>
                  <a:ext uri="{FF2B5EF4-FFF2-40B4-BE49-F238E27FC236}">
                    <a16:creationId xmlns:a16="http://schemas.microsoft.com/office/drawing/2014/main" id="{AEC30851-8672-C247-ACF6-BB3D449712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08" name="Group 1307">
              <a:extLst>
                <a:ext uri="{FF2B5EF4-FFF2-40B4-BE49-F238E27FC236}">
                  <a16:creationId xmlns:a16="http://schemas.microsoft.com/office/drawing/2014/main" id="{BAFF1E7F-2155-8144-9BA3-96D82AB04ED3}"/>
                </a:ext>
              </a:extLst>
            </p:cNvPr>
            <p:cNvGrpSpPr/>
            <p:nvPr/>
          </p:nvGrpSpPr>
          <p:grpSpPr>
            <a:xfrm>
              <a:off x="6743548" y="1744236"/>
              <a:ext cx="183764" cy="105236"/>
              <a:chOff x="1517980" y="1688757"/>
              <a:chExt cx="1070783" cy="402191"/>
            </a:xfrm>
            <a:grpFill/>
          </p:grpSpPr>
          <p:sp>
            <p:nvSpPr>
              <p:cNvPr id="1313" name="Oval 1312">
                <a:extLst>
                  <a:ext uri="{FF2B5EF4-FFF2-40B4-BE49-F238E27FC236}">
                    <a16:creationId xmlns:a16="http://schemas.microsoft.com/office/drawing/2014/main" id="{921F05B8-426D-384B-9CAD-3D7A4968B2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4" name="Rectangle 1313">
                <a:extLst>
                  <a:ext uri="{FF2B5EF4-FFF2-40B4-BE49-F238E27FC236}">
                    <a16:creationId xmlns:a16="http://schemas.microsoft.com/office/drawing/2014/main" id="{716D34CD-8EEA-DC40-8857-72DCD899C4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5" name="Rectangle 1314">
                <a:extLst>
                  <a:ext uri="{FF2B5EF4-FFF2-40B4-BE49-F238E27FC236}">
                    <a16:creationId xmlns:a16="http://schemas.microsoft.com/office/drawing/2014/main" id="{CB79023F-8282-3C48-B535-D63BD41EC42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16" name="Straight Connector 1315">
                <a:extLst>
                  <a:ext uri="{FF2B5EF4-FFF2-40B4-BE49-F238E27FC236}">
                    <a16:creationId xmlns:a16="http://schemas.microsoft.com/office/drawing/2014/main" id="{5CB4D4C1-AFD4-9F46-B6E7-34E7047CB5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7" name="Straight Connector 1316">
                <a:extLst>
                  <a:ext uri="{FF2B5EF4-FFF2-40B4-BE49-F238E27FC236}">
                    <a16:creationId xmlns:a16="http://schemas.microsoft.com/office/drawing/2014/main" id="{0A6FD09E-57A5-F54D-B7B3-D4A41A88C44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8" name="Straight Connector 1317">
                <a:extLst>
                  <a:ext uri="{FF2B5EF4-FFF2-40B4-BE49-F238E27FC236}">
                    <a16:creationId xmlns:a16="http://schemas.microsoft.com/office/drawing/2014/main" id="{5792B7A6-5E01-C44D-9E5C-21096FE7D4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09" name="Straight Connector 1308">
              <a:extLst>
                <a:ext uri="{FF2B5EF4-FFF2-40B4-BE49-F238E27FC236}">
                  <a16:creationId xmlns:a16="http://schemas.microsoft.com/office/drawing/2014/main" id="{D3B5FC26-9179-E843-BF72-A7889BB9431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0" name="Straight Connector 1309">
              <a:extLst>
                <a:ext uri="{FF2B5EF4-FFF2-40B4-BE49-F238E27FC236}">
                  <a16:creationId xmlns:a16="http://schemas.microsoft.com/office/drawing/2014/main" id="{DCBF0D3C-FAA5-554F-BD5F-2C19FE83EC3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1" name="Straight Connector 1310">
              <a:extLst>
                <a:ext uri="{FF2B5EF4-FFF2-40B4-BE49-F238E27FC236}">
                  <a16:creationId xmlns:a16="http://schemas.microsoft.com/office/drawing/2014/main" id="{A43327A8-D575-4C49-8CEB-EC2D7676E6F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2" name="Straight Connector 1311">
              <a:extLst>
                <a:ext uri="{FF2B5EF4-FFF2-40B4-BE49-F238E27FC236}">
                  <a16:creationId xmlns:a16="http://schemas.microsoft.com/office/drawing/2014/main" id="{34A7DB12-D9AB-9B44-BFA2-0F6386A2812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2" name="Group 1171">
            <a:extLst>
              <a:ext uri="{FF2B5EF4-FFF2-40B4-BE49-F238E27FC236}">
                <a16:creationId xmlns:a16="http://schemas.microsoft.com/office/drawing/2014/main" id="{503C6750-1956-FB43-89A5-7CCB0FC0DC2C}"/>
              </a:ext>
            </a:extLst>
          </p:cNvPr>
          <p:cNvGrpSpPr/>
          <p:nvPr/>
        </p:nvGrpSpPr>
        <p:grpSpPr>
          <a:xfrm>
            <a:off x="11141439" y="5060631"/>
            <a:ext cx="69788" cy="265869"/>
            <a:chOff x="6695345" y="1619954"/>
            <a:chExt cx="274320" cy="982134"/>
          </a:xfrm>
          <a:solidFill>
            <a:schemeClr val="accent6">
              <a:lumMod val="60000"/>
              <a:lumOff val="40000"/>
            </a:schemeClr>
          </a:solidFill>
        </p:grpSpPr>
        <p:grpSp>
          <p:nvGrpSpPr>
            <p:cNvPr id="1293" name="Group 1292">
              <a:extLst>
                <a:ext uri="{FF2B5EF4-FFF2-40B4-BE49-F238E27FC236}">
                  <a16:creationId xmlns:a16="http://schemas.microsoft.com/office/drawing/2014/main" id="{8D265044-D7FE-3E46-9DD0-46B83F7AC356}"/>
                </a:ext>
              </a:extLst>
            </p:cNvPr>
            <p:cNvGrpSpPr/>
            <p:nvPr/>
          </p:nvGrpSpPr>
          <p:grpSpPr>
            <a:xfrm>
              <a:off x="6695345" y="1619954"/>
              <a:ext cx="274320" cy="982134"/>
              <a:chOff x="2692399" y="2184397"/>
              <a:chExt cx="274320" cy="982134"/>
            </a:xfrm>
            <a:grpFill/>
          </p:grpSpPr>
          <p:sp>
            <p:nvSpPr>
              <p:cNvPr id="1305" name="Oval 1304">
                <a:extLst>
                  <a:ext uri="{FF2B5EF4-FFF2-40B4-BE49-F238E27FC236}">
                    <a16:creationId xmlns:a16="http://schemas.microsoft.com/office/drawing/2014/main" id="{99D58985-6E54-1C4B-ACBC-B00B1D04870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6" name="Rectangle 1305">
                <a:extLst>
                  <a:ext uri="{FF2B5EF4-FFF2-40B4-BE49-F238E27FC236}">
                    <a16:creationId xmlns:a16="http://schemas.microsoft.com/office/drawing/2014/main" id="{CD36966D-F52D-1C49-8AD8-7D4C9C3101A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94" name="Group 1293">
              <a:extLst>
                <a:ext uri="{FF2B5EF4-FFF2-40B4-BE49-F238E27FC236}">
                  <a16:creationId xmlns:a16="http://schemas.microsoft.com/office/drawing/2014/main" id="{AACECAB3-C25E-D747-AD57-E812883D8A62}"/>
                </a:ext>
              </a:extLst>
            </p:cNvPr>
            <p:cNvGrpSpPr/>
            <p:nvPr/>
          </p:nvGrpSpPr>
          <p:grpSpPr>
            <a:xfrm>
              <a:off x="6743548" y="1744236"/>
              <a:ext cx="183764" cy="105236"/>
              <a:chOff x="1517980" y="1688757"/>
              <a:chExt cx="1070783" cy="402191"/>
            </a:xfrm>
            <a:grpFill/>
          </p:grpSpPr>
          <p:sp>
            <p:nvSpPr>
              <p:cNvPr id="1299" name="Oval 1298">
                <a:extLst>
                  <a:ext uri="{FF2B5EF4-FFF2-40B4-BE49-F238E27FC236}">
                    <a16:creationId xmlns:a16="http://schemas.microsoft.com/office/drawing/2014/main" id="{E5004878-9256-F941-B27C-12B6302276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0" name="Rectangle 1299">
                <a:extLst>
                  <a:ext uri="{FF2B5EF4-FFF2-40B4-BE49-F238E27FC236}">
                    <a16:creationId xmlns:a16="http://schemas.microsoft.com/office/drawing/2014/main" id="{B0B8F8DD-8243-D146-93DB-1947D91DD57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1" name="Rectangle 1300">
                <a:extLst>
                  <a:ext uri="{FF2B5EF4-FFF2-40B4-BE49-F238E27FC236}">
                    <a16:creationId xmlns:a16="http://schemas.microsoft.com/office/drawing/2014/main" id="{9EA62A23-C2EF-D34B-9ECE-1C538D1BAC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02" name="Straight Connector 1301">
                <a:extLst>
                  <a:ext uri="{FF2B5EF4-FFF2-40B4-BE49-F238E27FC236}">
                    <a16:creationId xmlns:a16="http://schemas.microsoft.com/office/drawing/2014/main" id="{372C4B24-F79A-4046-ABC3-228E66A962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3" name="Straight Connector 1302">
                <a:extLst>
                  <a:ext uri="{FF2B5EF4-FFF2-40B4-BE49-F238E27FC236}">
                    <a16:creationId xmlns:a16="http://schemas.microsoft.com/office/drawing/2014/main" id="{85B8AFAE-F22E-F544-8431-F7673674AAA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4" name="Straight Connector 1303">
                <a:extLst>
                  <a:ext uri="{FF2B5EF4-FFF2-40B4-BE49-F238E27FC236}">
                    <a16:creationId xmlns:a16="http://schemas.microsoft.com/office/drawing/2014/main" id="{D8F47C57-B353-7340-A606-E77E6DD5446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95" name="Straight Connector 1294">
              <a:extLst>
                <a:ext uri="{FF2B5EF4-FFF2-40B4-BE49-F238E27FC236}">
                  <a16:creationId xmlns:a16="http://schemas.microsoft.com/office/drawing/2014/main" id="{9B777588-9CD4-8F47-AD79-61BE19C23C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6" name="Straight Connector 1295">
              <a:extLst>
                <a:ext uri="{FF2B5EF4-FFF2-40B4-BE49-F238E27FC236}">
                  <a16:creationId xmlns:a16="http://schemas.microsoft.com/office/drawing/2014/main" id="{21A1445A-E394-3744-8375-334208C0F0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7" name="Straight Connector 1296">
              <a:extLst>
                <a:ext uri="{FF2B5EF4-FFF2-40B4-BE49-F238E27FC236}">
                  <a16:creationId xmlns:a16="http://schemas.microsoft.com/office/drawing/2014/main" id="{EF13BF16-E83D-1547-B5B5-545B622878A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8" name="Straight Connector 1297">
              <a:extLst>
                <a:ext uri="{FF2B5EF4-FFF2-40B4-BE49-F238E27FC236}">
                  <a16:creationId xmlns:a16="http://schemas.microsoft.com/office/drawing/2014/main" id="{C4F9FCD9-3C82-1948-8F2E-A6574FDFA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3" name="Group 1172">
            <a:extLst>
              <a:ext uri="{FF2B5EF4-FFF2-40B4-BE49-F238E27FC236}">
                <a16:creationId xmlns:a16="http://schemas.microsoft.com/office/drawing/2014/main" id="{DBAB303C-A9B2-7B4A-AF30-F53E28834AAA}"/>
              </a:ext>
            </a:extLst>
          </p:cNvPr>
          <p:cNvGrpSpPr/>
          <p:nvPr/>
        </p:nvGrpSpPr>
        <p:grpSpPr>
          <a:xfrm>
            <a:off x="11256108" y="5060631"/>
            <a:ext cx="69788" cy="265869"/>
            <a:chOff x="6695345" y="1619954"/>
            <a:chExt cx="274320" cy="982134"/>
          </a:xfrm>
          <a:solidFill>
            <a:schemeClr val="accent6">
              <a:lumMod val="60000"/>
              <a:lumOff val="40000"/>
            </a:schemeClr>
          </a:solidFill>
        </p:grpSpPr>
        <p:grpSp>
          <p:nvGrpSpPr>
            <p:cNvPr id="1279" name="Group 1278">
              <a:extLst>
                <a:ext uri="{FF2B5EF4-FFF2-40B4-BE49-F238E27FC236}">
                  <a16:creationId xmlns:a16="http://schemas.microsoft.com/office/drawing/2014/main" id="{90FC094B-0F82-2B48-A60E-7BF8C72F0BA3}"/>
                </a:ext>
              </a:extLst>
            </p:cNvPr>
            <p:cNvGrpSpPr/>
            <p:nvPr/>
          </p:nvGrpSpPr>
          <p:grpSpPr>
            <a:xfrm>
              <a:off x="6695345" y="1619954"/>
              <a:ext cx="274320" cy="982134"/>
              <a:chOff x="2692399" y="2184397"/>
              <a:chExt cx="274320" cy="982134"/>
            </a:xfrm>
            <a:grpFill/>
          </p:grpSpPr>
          <p:sp>
            <p:nvSpPr>
              <p:cNvPr id="1291" name="Oval 1290">
                <a:extLst>
                  <a:ext uri="{FF2B5EF4-FFF2-40B4-BE49-F238E27FC236}">
                    <a16:creationId xmlns:a16="http://schemas.microsoft.com/office/drawing/2014/main" id="{41208F93-2530-0541-B61D-48CCA3F27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92" name="Rectangle 1291">
                <a:extLst>
                  <a:ext uri="{FF2B5EF4-FFF2-40B4-BE49-F238E27FC236}">
                    <a16:creationId xmlns:a16="http://schemas.microsoft.com/office/drawing/2014/main" id="{C7D3194B-E9A2-FA40-AD12-07F70838E97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80" name="Group 1279">
              <a:extLst>
                <a:ext uri="{FF2B5EF4-FFF2-40B4-BE49-F238E27FC236}">
                  <a16:creationId xmlns:a16="http://schemas.microsoft.com/office/drawing/2014/main" id="{1A770094-D5CD-5144-9048-BCEB22C880B8}"/>
                </a:ext>
              </a:extLst>
            </p:cNvPr>
            <p:cNvGrpSpPr/>
            <p:nvPr/>
          </p:nvGrpSpPr>
          <p:grpSpPr>
            <a:xfrm>
              <a:off x="6743548" y="1744236"/>
              <a:ext cx="183764" cy="105236"/>
              <a:chOff x="1517980" y="1688757"/>
              <a:chExt cx="1070783" cy="402191"/>
            </a:xfrm>
            <a:grpFill/>
          </p:grpSpPr>
          <p:sp>
            <p:nvSpPr>
              <p:cNvPr id="1285" name="Oval 1284">
                <a:extLst>
                  <a:ext uri="{FF2B5EF4-FFF2-40B4-BE49-F238E27FC236}">
                    <a16:creationId xmlns:a16="http://schemas.microsoft.com/office/drawing/2014/main" id="{29CC72B1-9664-B642-B0B9-CCF95C5322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6" name="Rectangle 1285">
                <a:extLst>
                  <a:ext uri="{FF2B5EF4-FFF2-40B4-BE49-F238E27FC236}">
                    <a16:creationId xmlns:a16="http://schemas.microsoft.com/office/drawing/2014/main" id="{CE7FDF4A-CA54-8A4F-824E-DBACF843FA1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7" name="Rectangle 1286">
                <a:extLst>
                  <a:ext uri="{FF2B5EF4-FFF2-40B4-BE49-F238E27FC236}">
                    <a16:creationId xmlns:a16="http://schemas.microsoft.com/office/drawing/2014/main" id="{AD53A84C-D58C-D84E-8326-4ED2E6018E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8" name="Straight Connector 1287">
                <a:extLst>
                  <a:ext uri="{FF2B5EF4-FFF2-40B4-BE49-F238E27FC236}">
                    <a16:creationId xmlns:a16="http://schemas.microsoft.com/office/drawing/2014/main" id="{231669BC-69F1-9D42-8B88-A6D7A4CDDC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89" name="Straight Connector 1288">
                <a:extLst>
                  <a:ext uri="{FF2B5EF4-FFF2-40B4-BE49-F238E27FC236}">
                    <a16:creationId xmlns:a16="http://schemas.microsoft.com/office/drawing/2014/main" id="{41B08044-1882-6745-845D-F4CA972959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0" name="Straight Connector 1289">
                <a:extLst>
                  <a:ext uri="{FF2B5EF4-FFF2-40B4-BE49-F238E27FC236}">
                    <a16:creationId xmlns:a16="http://schemas.microsoft.com/office/drawing/2014/main" id="{D56D4BC2-BCA8-1D40-B607-11F796AAC3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81" name="Straight Connector 1280">
              <a:extLst>
                <a:ext uri="{FF2B5EF4-FFF2-40B4-BE49-F238E27FC236}">
                  <a16:creationId xmlns:a16="http://schemas.microsoft.com/office/drawing/2014/main" id="{C881F67A-5C4B-BC41-B614-C49EE30858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2" name="Straight Connector 1281">
              <a:extLst>
                <a:ext uri="{FF2B5EF4-FFF2-40B4-BE49-F238E27FC236}">
                  <a16:creationId xmlns:a16="http://schemas.microsoft.com/office/drawing/2014/main" id="{F482E464-FFA9-9C4B-8110-80E26ED0DC1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3" name="Straight Connector 1282">
              <a:extLst>
                <a:ext uri="{FF2B5EF4-FFF2-40B4-BE49-F238E27FC236}">
                  <a16:creationId xmlns:a16="http://schemas.microsoft.com/office/drawing/2014/main" id="{5F9CCA9E-CCDA-BE46-A533-44FC81C414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4" name="Straight Connector 1283">
              <a:extLst>
                <a:ext uri="{FF2B5EF4-FFF2-40B4-BE49-F238E27FC236}">
                  <a16:creationId xmlns:a16="http://schemas.microsoft.com/office/drawing/2014/main" id="{891BE2A7-440A-E241-9AE2-5EF368F87AF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4" name="Group 1173">
            <a:extLst>
              <a:ext uri="{FF2B5EF4-FFF2-40B4-BE49-F238E27FC236}">
                <a16:creationId xmlns:a16="http://schemas.microsoft.com/office/drawing/2014/main" id="{227B3001-FB62-074E-BE32-000C7CB90F9D}"/>
              </a:ext>
            </a:extLst>
          </p:cNvPr>
          <p:cNvGrpSpPr/>
          <p:nvPr/>
        </p:nvGrpSpPr>
        <p:grpSpPr>
          <a:xfrm>
            <a:off x="11370776" y="5060631"/>
            <a:ext cx="69788" cy="265869"/>
            <a:chOff x="6695345" y="1619954"/>
            <a:chExt cx="274320" cy="982134"/>
          </a:xfrm>
          <a:solidFill>
            <a:schemeClr val="accent6">
              <a:lumMod val="60000"/>
              <a:lumOff val="40000"/>
            </a:schemeClr>
          </a:solidFill>
        </p:grpSpPr>
        <p:grpSp>
          <p:nvGrpSpPr>
            <p:cNvPr id="1265" name="Group 1264">
              <a:extLst>
                <a:ext uri="{FF2B5EF4-FFF2-40B4-BE49-F238E27FC236}">
                  <a16:creationId xmlns:a16="http://schemas.microsoft.com/office/drawing/2014/main" id="{7040FA50-D2E0-F348-B260-045326F2DA9E}"/>
                </a:ext>
              </a:extLst>
            </p:cNvPr>
            <p:cNvGrpSpPr/>
            <p:nvPr/>
          </p:nvGrpSpPr>
          <p:grpSpPr>
            <a:xfrm>
              <a:off x="6695345" y="1619954"/>
              <a:ext cx="274320" cy="982134"/>
              <a:chOff x="2692399" y="2184397"/>
              <a:chExt cx="274320" cy="982134"/>
            </a:xfrm>
            <a:grpFill/>
          </p:grpSpPr>
          <p:sp>
            <p:nvSpPr>
              <p:cNvPr id="1277" name="Oval 1276">
                <a:extLst>
                  <a:ext uri="{FF2B5EF4-FFF2-40B4-BE49-F238E27FC236}">
                    <a16:creationId xmlns:a16="http://schemas.microsoft.com/office/drawing/2014/main" id="{33157D1D-5011-1542-B8E1-97A5B239FC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8" name="Rectangle 1277">
                <a:extLst>
                  <a:ext uri="{FF2B5EF4-FFF2-40B4-BE49-F238E27FC236}">
                    <a16:creationId xmlns:a16="http://schemas.microsoft.com/office/drawing/2014/main" id="{06EF34E2-78A8-0442-AEDF-230757963F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66" name="Group 1265">
              <a:extLst>
                <a:ext uri="{FF2B5EF4-FFF2-40B4-BE49-F238E27FC236}">
                  <a16:creationId xmlns:a16="http://schemas.microsoft.com/office/drawing/2014/main" id="{A7B9BBB0-B572-0E41-91D6-D3BFF556C542}"/>
                </a:ext>
              </a:extLst>
            </p:cNvPr>
            <p:cNvGrpSpPr/>
            <p:nvPr/>
          </p:nvGrpSpPr>
          <p:grpSpPr>
            <a:xfrm>
              <a:off x="6743548" y="1744236"/>
              <a:ext cx="183764" cy="105236"/>
              <a:chOff x="1517980" y="1688757"/>
              <a:chExt cx="1070783" cy="402191"/>
            </a:xfrm>
            <a:grpFill/>
          </p:grpSpPr>
          <p:sp>
            <p:nvSpPr>
              <p:cNvPr id="1271" name="Oval 1270">
                <a:extLst>
                  <a:ext uri="{FF2B5EF4-FFF2-40B4-BE49-F238E27FC236}">
                    <a16:creationId xmlns:a16="http://schemas.microsoft.com/office/drawing/2014/main" id="{1B8E9EB3-B03F-9645-8358-D35C0826A26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2" name="Rectangle 1271">
                <a:extLst>
                  <a:ext uri="{FF2B5EF4-FFF2-40B4-BE49-F238E27FC236}">
                    <a16:creationId xmlns:a16="http://schemas.microsoft.com/office/drawing/2014/main" id="{A38D5E82-AB75-1548-B898-B9C3F4C9D18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3" name="Rectangle 1272">
                <a:extLst>
                  <a:ext uri="{FF2B5EF4-FFF2-40B4-BE49-F238E27FC236}">
                    <a16:creationId xmlns:a16="http://schemas.microsoft.com/office/drawing/2014/main" id="{D6AF045B-04DF-6A44-9745-60E2E286BAB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74" name="Straight Connector 1273">
                <a:extLst>
                  <a:ext uri="{FF2B5EF4-FFF2-40B4-BE49-F238E27FC236}">
                    <a16:creationId xmlns:a16="http://schemas.microsoft.com/office/drawing/2014/main" id="{27E7A96F-C6FB-AF47-882A-BAB3DED827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5" name="Straight Connector 1274">
                <a:extLst>
                  <a:ext uri="{FF2B5EF4-FFF2-40B4-BE49-F238E27FC236}">
                    <a16:creationId xmlns:a16="http://schemas.microsoft.com/office/drawing/2014/main" id="{C1584121-F660-964E-B569-81D9699F97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6" name="Straight Connector 1275">
                <a:extLst>
                  <a:ext uri="{FF2B5EF4-FFF2-40B4-BE49-F238E27FC236}">
                    <a16:creationId xmlns:a16="http://schemas.microsoft.com/office/drawing/2014/main" id="{46C33099-D6B6-D548-91DA-80696F551C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67" name="Straight Connector 1266">
              <a:extLst>
                <a:ext uri="{FF2B5EF4-FFF2-40B4-BE49-F238E27FC236}">
                  <a16:creationId xmlns:a16="http://schemas.microsoft.com/office/drawing/2014/main" id="{2307EBC4-BC94-994B-A5A2-FCFA691B348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8" name="Straight Connector 1267">
              <a:extLst>
                <a:ext uri="{FF2B5EF4-FFF2-40B4-BE49-F238E27FC236}">
                  <a16:creationId xmlns:a16="http://schemas.microsoft.com/office/drawing/2014/main" id="{6DF2D255-A734-EC42-A383-C42B4536A3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9" name="Straight Connector 1268">
              <a:extLst>
                <a:ext uri="{FF2B5EF4-FFF2-40B4-BE49-F238E27FC236}">
                  <a16:creationId xmlns:a16="http://schemas.microsoft.com/office/drawing/2014/main" id="{1F70079E-3003-2942-A340-FDA7B12D97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70" name="Straight Connector 1269">
              <a:extLst>
                <a:ext uri="{FF2B5EF4-FFF2-40B4-BE49-F238E27FC236}">
                  <a16:creationId xmlns:a16="http://schemas.microsoft.com/office/drawing/2014/main" id="{381F3604-B9EE-1C42-81EF-A0DAF8787F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5" name="Group 1174">
            <a:extLst>
              <a:ext uri="{FF2B5EF4-FFF2-40B4-BE49-F238E27FC236}">
                <a16:creationId xmlns:a16="http://schemas.microsoft.com/office/drawing/2014/main" id="{7CC6186B-B693-BF4A-9025-A7A5C5626F8D}"/>
              </a:ext>
            </a:extLst>
          </p:cNvPr>
          <p:cNvGrpSpPr/>
          <p:nvPr/>
        </p:nvGrpSpPr>
        <p:grpSpPr>
          <a:xfrm>
            <a:off x="11485444" y="5060631"/>
            <a:ext cx="69788" cy="265869"/>
            <a:chOff x="6695345" y="1619954"/>
            <a:chExt cx="274320" cy="982134"/>
          </a:xfrm>
          <a:solidFill>
            <a:schemeClr val="accent6">
              <a:lumMod val="60000"/>
              <a:lumOff val="40000"/>
            </a:schemeClr>
          </a:solidFill>
        </p:grpSpPr>
        <p:grpSp>
          <p:nvGrpSpPr>
            <p:cNvPr id="1251" name="Group 1250">
              <a:extLst>
                <a:ext uri="{FF2B5EF4-FFF2-40B4-BE49-F238E27FC236}">
                  <a16:creationId xmlns:a16="http://schemas.microsoft.com/office/drawing/2014/main" id="{9B1B7A59-C777-534A-B056-6224398D1124}"/>
                </a:ext>
              </a:extLst>
            </p:cNvPr>
            <p:cNvGrpSpPr/>
            <p:nvPr/>
          </p:nvGrpSpPr>
          <p:grpSpPr>
            <a:xfrm>
              <a:off x="6695345" y="1619954"/>
              <a:ext cx="274320" cy="982134"/>
              <a:chOff x="2692399" y="2184397"/>
              <a:chExt cx="274320" cy="982134"/>
            </a:xfrm>
            <a:grpFill/>
          </p:grpSpPr>
          <p:sp>
            <p:nvSpPr>
              <p:cNvPr id="1263" name="Oval 1262">
                <a:extLst>
                  <a:ext uri="{FF2B5EF4-FFF2-40B4-BE49-F238E27FC236}">
                    <a16:creationId xmlns:a16="http://schemas.microsoft.com/office/drawing/2014/main" id="{CF0149B4-ECB8-CC48-B502-E0B9B0EA03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4" name="Rectangle 1263">
                <a:extLst>
                  <a:ext uri="{FF2B5EF4-FFF2-40B4-BE49-F238E27FC236}">
                    <a16:creationId xmlns:a16="http://schemas.microsoft.com/office/drawing/2014/main" id="{AFDDF7D7-02A7-5E40-833C-F64925FAF2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52" name="Group 1251">
              <a:extLst>
                <a:ext uri="{FF2B5EF4-FFF2-40B4-BE49-F238E27FC236}">
                  <a16:creationId xmlns:a16="http://schemas.microsoft.com/office/drawing/2014/main" id="{B7E7EE99-467C-674D-903C-3B64D3FC95F2}"/>
                </a:ext>
              </a:extLst>
            </p:cNvPr>
            <p:cNvGrpSpPr/>
            <p:nvPr/>
          </p:nvGrpSpPr>
          <p:grpSpPr>
            <a:xfrm>
              <a:off x="6743548" y="1744236"/>
              <a:ext cx="183764" cy="105236"/>
              <a:chOff x="1517980" y="1688757"/>
              <a:chExt cx="1070783" cy="402191"/>
            </a:xfrm>
            <a:grpFill/>
          </p:grpSpPr>
          <p:sp>
            <p:nvSpPr>
              <p:cNvPr id="1257" name="Oval 1256">
                <a:extLst>
                  <a:ext uri="{FF2B5EF4-FFF2-40B4-BE49-F238E27FC236}">
                    <a16:creationId xmlns:a16="http://schemas.microsoft.com/office/drawing/2014/main" id="{EF45FF4F-230E-1244-87B2-88EFCC64265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8" name="Rectangle 1257">
                <a:extLst>
                  <a:ext uri="{FF2B5EF4-FFF2-40B4-BE49-F238E27FC236}">
                    <a16:creationId xmlns:a16="http://schemas.microsoft.com/office/drawing/2014/main" id="{6ED23179-5DF3-044A-A2C9-008DBB4E858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9" name="Rectangle 1258">
                <a:extLst>
                  <a:ext uri="{FF2B5EF4-FFF2-40B4-BE49-F238E27FC236}">
                    <a16:creationId xmlns:a16="http://schemas.microsoft.com/office/drawing/2014/main" id="{34A48DCF-ACD9-C34C-BAAD-BC59B779BA2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60" name="Straight Connector 1259">
                <a:extLst>
                  <a:ext uri="{FF2B5EF4-FFF2-40B4-BE49-F238E27FC236}">
                    <a16:creationId xmlns:a16="http://schemas.microsoft.com/office/drawing/2014/main" id="{7EADB1E7-A386-0441-86F8-3CF2FBBF68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1" name="Straight Connector 1260">
                <a:extLst>
                  <a:ext uri="{FF2B5EF4-FFF2-40B4-BE49-F238E27FC236}">
                    <a16:creationId xmlns:a16="http://schemas.microsoft.com/office/drawing/2014/main" id="{1BC07A6C-BC74-B74B-890F-9CAD33E9812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2" name="Straight Connector 1261">
                <a:extLst>
                  <a:ext uri="{FF2B5EF4-FFF2-40B4-BE49-F238E27FC236}">
                    <a16:creationId xmlns:a16="http://schemas.microsoft.com/office/drawing/2014/main" id="{7AE6B03D-5379-F74D-9B34-8218C56E34C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53" name="Straight Connector 1252">
              <a:extLst>
                <a:ext uri="{FF2B5EF4-FFF2-40B4-BE49-F238E27FC236}">
                  <a16:creationId xmlns:a16="http://schemas.microsoft.com/office/drawing/2014/main" id="{7A3DEE0A-16E8-3E46-AA0B-A2756B54B5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4" name="Straight Connector 1253">
              <a:extLst>
                <a:ext uri="{FF2B5EF4-FFF2-40B4-BE49-F238E27FC236}">
                  <a16:creationId xmlns:a16="http://schemas.microsoft.com/office/drawing/2014/main" id="{F5B6CA09-3D7D-1F49-99EC-7B7051835C6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5" name="Straight Connector 1254">
              <a:extLst>
                <a:ext uri="{FF2B5EF4-FFF2-40B4-BE49-F238E27FC236}">
                  <a16:creationId xmlns:a16="http://schemas.microsoft.com/office/drawing/2014/main" id="{4068F00B-8CC8-0346-8AAC-1E9CE38302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6" name="Straight Connector 1255">
              <a:extLst>
                <a:ext uri="{FF2B5EF4-FFF2-40B4-BE49-F238E27FC236}">
                  <a16:creationId xmlns:a16="http://schemas.microsoft.com/office/drawing/2014/main" id="{A425AFC1-A220-584D-9A3B-7EFB08B0874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6" name="Group 1175">
            <a:extLst>
              <a:ext uri="{FF2B5EF4-FFF2-40B4-BE49-F238E27FC236}">
                <a16:creationId xmlns:a16="http://schemas.microsoft.com/office/drawing/2014/main" id="{E90158FC-BD5C-F843-A2DD-4F887239787B}"/>
              </a:ext>
            </a:extLst>
          </p:cNvPr>
          <p:cNvGrpSpPr/>
          <p:nvPr/>
        </p:nvGrpSpPr>
        <p:grpSpPr>
          <a:xfrm>
            <a:off x="11026771" y="5394197"/>
            <a:ext cx="69788" cy="265869"/>
            <a:chOff x="6695345" y="1619954"/>
            <a:chExt cx="274320" cy="982134"/>
          </a:xfrm>
          <a:solidFill>
            <a:schemeClr val="accent6">
              <a:lumMod val="60000"/>
              <a:lumOff val="40000"/>
            </a:schemeClr>
          </a:solidFill>
        </p:grpSpPr>
        <p:grpSp>
          <p:nvGrpSpPr>
            <p:cNvPr id="1237" name="Group 1236">
              <a:extLst>
                <a:ext uri="{FF2B5EF4-FFF2-40B4-BE49-F238E27FC236}">
                  <a16:creationId xmlns:a16="http://schemas.microsoft.com/office/drawing/2014/main" id="{42CCB35F-3A2A-DD4B-AB01-D609680C85A4}"/>
                </a:ext>
              </a:extLst>
            </p:cNvPr>
            <p:cNvGrpSpPr/>
            <p:nvPr/>
          </p:nvGrpSpPr>
          <p:grpSpPr>
            <a:xfrm>
              <a:off x="6695345" y="1619954"/>
              <a:ext cx="274320" cy="982134"/>
              <a:chOff x="2692399" y="2184397"/>
              <a:chExt cx="274320" cy="982134"/>
            </a:xfrm>
            <a:grpFill/>
          </p:grpSpPr>
          <p:sp>
            <p:nvSpPr>
              <p:cNvPr id="1249" name="Oval 1248">
                <a:extLst>
                  <a:ext uri="{FF2B5EF4-FFF2-40B4-BE49-F238E27FC236}">
                    <a16:creationId xmlns:a16="http://schemas.microsoft.com/office/drawing/2014/main" id="{B5B40339-74D2-B343-9A78-BE86DA0F39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0" name="Rectangle 1249">
                <a:extLst>
                  <a:ext uri="{FF2B5EF4-FFF2-40B4-BE49-F238E27FC236}">
                    <a16:creationId xmlns:a16="http://schemas.microsoft.com/office/drawing/2014/main" id="{9B447AF0-1346-274F-B016-4C4098AC10D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38" name="Group 1237">
              <a:extLst>
                <a:ext uri="{FF2B5EF4-FFF2-40B4-BE49-F238E27FC236}">
                  <a16:creationId xmlns:a16="http://schemas.microsoft.com/office/drawing/2014/main" id="{AAE97764-F030-CF41-84A2-E616CE9458C9}"/>
                </a:ext>
              </a:extLst>
            </p:cNvPr>
            <p:cNvGrpSpPr/>
            <p:nvPr/>
          </p:nvGrpSpPr>
          <p:grpSpPr>
            <a:xfrm>
              <a:off x="6743548" y="1744236"/>
              <a:ext cx="183764" cy="105236"/>
              <a:chOff x="1517980" y="1688757"/>
              <a:chExt cx="1070783" cy="402191"/>
            </a:xfrm>
            <a:grpFill/>
          </p:grpSpPr>
          <p:sp>
            <p:nvSpPr>
              <p:cNvPr id="1243" name="Oval 1242">
                <a:extLst>
                  <a:ext uri="{FF2B5EF4-FFF2-40B4-BE49-F238E27FC236}">
                    <a16:creationId xmlns:a16="http://schemas.microsoft.com/office/drawing/2014/main" id="{EA55F083-C408-4A4C-B518-7BA76E24694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4" name="Rectangle 1243">
                <a:extLst>
                  <a:ext uri="{FF2B5EF4-FFF2-40B4-BE49-F238E27FC236}">
                    <a16:creationId xmlns:a16="http://schemas.microsoft.com/office/drawing/2014/main" id="{FA8752CF-81C6-E541-80EF-763B7A64F6D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5" name="Rectangle 1244">
                <a:extLst>
                  <a:ext uri="{FF2B5EF4-FFF2-40B4-BE49-F238E27FC236}">
                    <a16:creationId xmlns:a16="http://schemas.microsoft.com/office/drawing/2014/main" id="{7C2C19BE-AB40-324F-8FDC-B25D21A007A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46" name="Straight Connector 1245">
                <a:extLst>
                  <a:ext uri="{FF2B5EF4-FFF2-40B4-BE49-F238E27FC236}">
                    <a16:creationId xmlns:a16="http://schemas.microsoft.com/office/drawing/2014/main" id="{FE5A1D79-5C98-5B47-8A1A-BC8488D90A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7" name="Straight Connector 1246">
                <a:extLst>
                  <a:ext uri="{FF2B5EF4-FFF2-40B4-BE49-F238E27FC236}">
                    <a16:creationId xmlns:a16="http://schemas.microsoft.com/office/drawing/2014/main" id="{6F868F1D-729F-6046-9509-151137CD2F6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8" name="Straight Connector 1247">
                <a:extLst>
                  <a:ext uri="{FF2B5EF4-FFF2-40B4-BE49-F238E27FC236}">
                    <a16:creationId xmlns:a16="http://schemas.microsoft.com/office/drawing/2014/main" id="{6F1191DD-F081-CF45-9973-69DC51A0263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39" name="Straight Connector 1238">
              <a:extLst>
                <a:ext uri="{FF2B5EF4-FFF2-40B4-BE49-F238E27FC236}">
                  <a16:creationId xmlns:a16="http://schemas.microsoft.com/office/drawing/2014/main" id="{9BD16ACE-D838-B443-9449-8A4975FC00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0" name="Straight Connector 1239">
              <a:extLst>
                <a:ext uri="{FF2B5EF4-FFF2-40B4-BE49-F238E27FC236}">
                  <a16:creationId xmlns:a16="http://schemas.microsoft.com/office/drawing/2014/main" id="{84EB69D3-81B2-3948-AC14-7A3D65B9111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1" name="Straight Connector 1240">
              <a:extLst>
                <a:ext uri="{FF2B5EF4-FFF2-40B4-BE49-F238E27FC236}">
                  <a16:creationId xmlns:a16="http://schemas.microsoft.com/office/drawing/2014/main" id="{BAC9CB23-AE63-4040-BC56-CE476F0F815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2" name="Straight Connector 1241">
              <a:extLst>
                <a:ext uri="{FF2B5EF4-FFF2-40B4-BE49-F238E27FC236}">
                  <a16:creationId xmlns:a16="http://schemas.microsoft.com/office/drawing/2014/main" id="{3CEC8A5D-1A2E-A248-9C7E-8EE544D9A65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7" name="Group 1176">
            <a:extLst>
              <a:ext uri="{FF2B5EF4-FFF2-40B4-BE49-F238E27FC236}">
                <a16:creationId xmlns:a16="http://schemas.microsoft.com/office/drawing/2014/main" id="{AF28BAE5-A2B2-AC46-B849-1603A3A57287}"/>
              </a:ext>
            </a:extLst>
          </p:cNvPr>
          <p:cNvGrpSpPr/>
          <p:nvPr/>
        </p:nvGrpSpPr>
        <p:grpSpPr>
          <a:xfrm>
            <a:off x="11141439" y="5394197"/>
            <a:ext cx="69788" cy="265869"/>
            <a:chOff x="6695345" y="1619954"/>
            <a:chExt cx="274320" cy="982134"/>
          </a:xfrm>
          <a:solidFill>
            <a:schemeClr val="accent6">
              <a:lumMod val="60000"/>
              <a:lumOff val="40000"/>
            </a:schemeClr>
          </a:solidFill>
        </p:grpSpPr>
        <p:grpSp>
          <p:nvGrpSpPr>
            <p:cNvPr id="1223" name="Group 1222">
              <a:extLst>
                <a:ext uri="{FF2B5EF4-FFF2-40B4-BE49-F238E27FC236}">
                  <a16:creationId xmlns:a16="http://schemas.microsoft.com/office/drawing/2014/main" id="{2B383611-E3CD-8B45-AC24-688BC8B40D76}"/>
                </a:ext>
              </a:extLst>
            </p:cNvPr>
            <p:cNvGrpSpPr/>
            <p:nvPr/>
          </p:nvGrpSpPr>
          <p:grpSpPr>
            <a:xfrm>
              <a:off x="6695345" y="1619954"/>
              <a:ext cx="274320" cy="982134"/>
              <a:chOff x="2692399" y="2184397"/>
              <a:chExt cx="274320" cy="982134"/>
            </a:xfrm>
            <a:grpFill/>
          </p:grpSpPr>
          <p:sp>
            <p:nvSpPr>
              <p:cNvPr id="1235" name="Oval 1234">
                <a:extLst>
                  <a:ext uri="{FF2B5EF4-FFF2-40B4-BE49-F238E27FC236}">
                    <a16:creationId xmlns:a16="http://schemas.microsoft.com/office/drawing/2014/main" id="{0751C861-DDAE-CC44-8B85-25898EADBE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6" name="Rectangle 1235">
                <a:extLst>
                  <a:ext uri="{FF2B5EF4-FFF2-40B4-BE49-F238E27FC236}">
                    <a16:creationId xmlns:a16="http://schemas.microsoft.com/office/drawing/2014/main" id="{55618B46-F1F7-5341-A66E-1B348CFCF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24" name="Group 1223">
              <a:extLst>
                <a:ext uri="{FF2B5EF4-FFF2-40B4-BE49-F238E27FC236}">
                  <a16:creationId xmlns:a16="http://schemas.microsoft.com/office/drawing/2014/main" id="{E11F319F-7112-2D44-BC96-7999270465EB}"/>
                </a:ext>
              </a:extLst>
            </p:cNvPr>
            <p:cNvGrpSpPr/>
            <p:nvPr/>
          </p:nvGrpSpPr>
          <p:grpSpPr>
            <a:xfrm>
              <a:off x="6743548" y="1744236"/>
              <a:ext cx="183764" cy="105236"/>
              <a:chOff x="1517980" y="1688757"/>
              <a:chExt cx="1070783" cy="402191"/>
            </a:xfrm>
            <a:grpFill/>
          </p:grpSpPr>
          <p:sp>
            <p:nvSpPr>
              <p:cNvPr id="1229" name="Oval 1228">
                <a:extLst>
                  <a:ext uri="{FF2B5EF4-FFF2-40B4-BE49-F238E27FC236}">
                    <a16:creationId xmlns:a16="http://schemas.microsoft.com/office/drawing/2014/main" id="{FA5D24B2-0D92-5C4D-97E0-E6E50F9D3C2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0" name="Rectangle 1229">
                <a:extLst>
                  <a:ext uri="{FF2B5EF4-FFF2-40B4-BE49-F238E27FC236}">
                    <a16:creationId xmlns:a16="http://schemas.microsoft.com/office/drawing/2014/main" id="{1C4C6157-C2B2-8742-B288-733C370757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1" name="Rectangle 1230">
                <a:extLst>
                  <a:ext uri="{FF2B5EF4-FFF2-40B4-BE49-F238E27FC236}">
                    <a16:creationId xmlns:a16="http://schemas.microsoft.com/office/drawing/2014/main" id="{00E8D3D0-564B-E14E-860B-46A41DFEB6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32" name="Straight Connector 1231">
                <a:extLst>
                  <a:ext uri="{FF2B5EF4-FFF2-40B4-BE49-F238E27FC236}">
                    <a16:creationId xmlns:a16="http://schemas.microsoft.com/office/drawing/2014/main" id="{E8BDD082-DC80-0743-9D43-30437AE2DF0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3" name="Straight Connector 1232">
                <a:extLst>
                  <a:ext uri="{FF2B5EF4-FFF2-40B4-BE49-F238E27FC236}">
                    <a16:creationId xmlns:a16="http://schemas.microsoft.com/office/drawing/2014/main" id="{3CD57E16-CF99-1D48-B9F5-E5051E9D0A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4" name="Straight Connector 1233">
                <a:extLst>
                  <a:ext uri="{FF2B5EF4-FFF2-40B4-BE49-F238E27FC236}">
                    <a16:creationId xmlns:a16="http://schemas.microsoft.com/office/drawing/2014/main" id="{613FA547-671E-A446-9B28-284E84E27F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25" name="Straight Connector 1224">
              <a:extLst>
                <a:ext uri="{FF2B5EF4-FFF2-40B4-BE49-F238E27FC236}">
                  <a16:creationId xmlns:a16="http://schemas.microsoft.com/office/drawing/2014/main" id="{3AC7FCED-4875-C94D-96A0-DDA7BA7B578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6" name="Straight Connector 1225">
              <a:extLst>
                <a:ext uri="{FF2B5EF4-FFF2-40B4-BE49-F238E27FC236}">
                  <a16:creationId xmlns:a16="http://schemas.microsoft.com/office/drawing/2014/main" id="{61D765A6-CD7D-0447-A5A5-3BC8868DC3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7" name="Straight Connector 1226">
              <a:extLst>
                <a:ext uri="{FF2B5EF4-FFF2-40B4-BE49-F238E27FC236}">
                  <a16:creationId xmlns:a16="http://schemas.microsoft.com/office/drawing/2014/main" id="{F938831B-0DC3-D342-8D7C-316E8DBD55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8" name="Straight Connector 1227">
              <a:extLst>
                <a:ext uri="{FF2B5EF4-FFF2-40B4-BE49-F238E27FC236}">
                  <a16:creationId xmlns:a16="http://schemas.microsoft.com/office/drawing/2014/main" id="{BC0BF0C8-035A-CD41-B79C-EFE9379CA6E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8" name="Group 1177">
            <a:extLst>
              <a:ext uri="{FF2B5EF4-FFF2-40B4-BE49-F238E27FC236}">
                <a16:creationId xmlns:a16="http://schemas.microsoft.com/office/drawing/2014/main" id="{EF86A2BB-04CE-7B45-8736-C78337BFB753}"/>
              </a:ext>
            </a:extLst>
          </p:cNvPr>
          <p:cNvGrpSpPr/>
          <p:nvPr/>
        </p:nvGrpSpPr>
        <p:grpSpPr>
          <a:xfrm>
            <a:off x="11256108" y="5394197"/>
            <a:ext cx="69788" cy="265869"/>
            <a:chOff x="6695345" y="1619954"/>
            <a:chExt cx="274320" cy="982134"/>
          </a:xfrm>
          <a:solidFill>
            <a:schemeClr val="accent6">
              <a:lumMod val="60000"/>
              <a:lumOff val="40000"/>
            </a:schemeClr>
          </a:solidFill>
        </p:grpSpPr>
        <p:grpSp>
          <p:nvGrpSpPr>
            <p:cNvPr id="1209" name="Group 1208">
              <a:extLst>
                <a:ext uri="{FF2B5EF4-FFF2-40B4-BE49-F238E27FC236}">
                  <a16:creationId xmlns:a16="http://schemas.microsoft.com/office/drawing/2014/main" id="{CC18DD88-B69B-9340-ACA1-BF2F1CAB77BB}"/>
                </a:ext>
              </a:extLst>
            </p:cNvPr>
            <p:cNvGrpSpPr/>
            <p:nvPr/>
          </p:nvGrpSpPr>
          <p:grpSpPr>
            <a:xfrm>
              <a:off x="6695345" y="1619954"/>
              <a:ext cx="274320" cy="982134"/>
              <a:chOff x="2692399" y="2184397"/>
              <a:chExt cx="274320" cy="982134"/>
            </a:xfrm>
            <a:grpFill/>
          </p:grpSpPr>
          <p:sp>
            <p:nvSpPr>
              <p:cNvPr id="1221" name="Oval 1220">
                <a:extLst>
                  <a:ext uri="{FF2B5EF4-FFF2-40B4-BE49-F238E27FC236}">
                    <a16:creationId xmlns:a16="http://schemas.microsoft.com/office/drawing/2014/main" id="{440D7BDB-265F-FD4E-9346-B1E13C889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22" name="Rectangle 1221">
                <a:extLst>
                  <a:ext uri="{FF2B5EF4-FFF2-40B4-BE49-F238E27FC236}">
                    <a16:creationId xmlns:a16="http://schemas.microsoft.com/office/drawing/2014/main" id="{7E64B02D-2516-4C48-A646-FD011D0DFF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10" name="Group 1209">
              <a:extLst>
                <a:ext uri="{FF2B5EF4-FFF2-40B4-BE49-F238E27FC236}">
                  <a16:creationId xmlns:a16="http://schemas.microsoft.com/office/drawing/2014/main" id="{0C137404-6248-304A-B8E2-7EF6FBE225B1}"/>
                </a:ext>
              </a:extLst>
            </p:cNvPr>
            <p:cNvGrpSpPr/>
            <p:nvPr/>
          </p:nvGrpSpPr>
          <p:grpSpPr>
            <a:xfrm>
              <a:off x="6743548" y="1744236"/>
              <a:ext cx="183764" cy="105236"/>
              <a:chOff x="1517980" y="1688757"/>
              <a:chExt cx="1070783" cy="402191"/>
            </a:xfrm>
            <a:grpFill/>
          </p:grpSpPr>
          <p:sp>
            <p:nvSpPr>
              <p:cNvPr id="1215" name="Oval 1214">
                <a:extLst>
                  <a:ext uri="{FF2B5EF4-FFF2-40B4-BE49-F238E27FC236}">
                    <a16:creationId xmlns:a16="http://schemas.microsoft.com/office/drawing/2014/main" id="{BE99C13A-0414-D741-AF90-104460F267F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6" name="Rectangle 1215">
                <a:extLst>
                  <a:ext uri="{FF2B5EF4-FFF2-40B4-BE49-F238E27FC236}">
                    <a16:creationId xmlns:a16="http://schemas.microsoft.com/office/drawing/2014/main" id="{D692B7AB-2B69-F848-B872-C5D555A369D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7" name="Rectangle 1216">
                <a:extLst>
                  <a:ext uri="{FF2B5EF4-FFF2-40B4-BE49-F238E27FC236}">
                    <a16:creationId xmlns:a16="http://schemas.microsoft.com/office/drawing/2014/main" id="{B32FC5DB-A006-AB43-A37C-2B3D878578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18" name="Straight Connector 1217">
                <a:extLst>
                  <a:ext uri="{FF2B5EF4-FFF2-40B4-BE49-F238E27FC236}">
                    <a16:creationId xmlns:a16="http://schemas.microsoft.com/office/drawing/2014/main" id="{28BD6FFC-9791-6B41-8B37-B0B95F9FD03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19" name="Straight Connector 1218">
                <a:extLst>
                  <a:ext uri="{FF2B5EF4-FFF2-40B4-BE49-F238E27FC236}">
                    <a16:creationId xmlns:a16="http://schemas.microsoft.com/office/drawing/2014/main" id="{592F6E78-82B4-B44B-932F-0F0EB951047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20" name="Straight Connector 1219">
                <a:extLst>
                  <a:ext uri="{FF2B5EF4-FFF2-40B4-BE49-F238E27FC236}">
                    <a16:creationId xmlns:a16="http://schemas.microsoft.com/office/drawing/2014/main" id="{6D3E1258-A709-E744-9E4F-39EA078DC24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1" name="Straight Connector 1210">
              <a:extLst>
                <a:ext uri="{FF2B5EF4-FFF2-40B4-BE49-F238E27FC236}">
                  <a16:creationId xmlns:a16="http://schemas.microsoft.com/office/drawing/2014/main" id="{5757492F-5727-3542-9C56-42DD109D2A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2" name="Straight Connector 1211">
              <a:extLst>
                <a:ext uri="{FF2B5EF4-FFF2-40B4-BE49-F238E27FC236}">
                  <a16:creationId xmlns:a16="http://schemas.microsoft.com/office/drawing/2014/main" id="{FFE40647-E12C-ED4C-9F15-607ECF904F1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3" name="Straight Connector 1212">
              <a:extLst>
                <a:ext uri="{FF2B5EF4-FFF2-40B4-BE49-F238E27FC236}">
                  <a16:creationId xmlns:a16="http://schemas.microsoft.com/office/drawing/2014/main" id="{1703B6A5-C950-644B-AF26-44F5C7861FF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4" name="Straight Connector 1213">
              <a:extLst>
                <a:ext uri="{FF2B5EF4-FFF2-40B4-BE49-F238E27FC236}">
                  <a16:creationId xmlns:a16="http://schemas.microsoft.com/office/drawing/2014/main" id="{8336D1E5-D6D3-3B4A-A689-329B3C88E8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9" name="Group 1178">
            <a:extLst>
              <a:ext uri="{FF2B5EF4-FFF2-40B4-BE49-F238E27FC236}">
                <a16:creationId xmlns:a16="http://schemas.microsoft.com/office/drawing/2014/main" id="{C24B1F69-5FD0-5644-B320-E994B97604CD}"/>
              </a:ext>
            </a:extLst>
          </p:cNvPr>
          <p:cNvGrpSpPr/>
          <p:nvPr/>
        </p:nvGrpSpPr>
        <p:grpSpPr>
          <a:xfrm>
            <a:off x="11370776" y="5394197"/>
            <a:ext cx="69788" cy="265869"/>
            <a:chOff x="6695345" y="1619954"/>
            <a:chExt cx="274320" cy="982134"/>
          </a:xfrm>
          <a:solidFill>
            <a:schemeClr val="accent6">
              <a:lumMod val="60000"/>
              <a:lumOff val="40000"/>
            </a:schemeClr>
          </a:solidFill>
        </p:grpSpPr>
        <p:grpSp>
          <p:nvGrpSpPr>
            <p:cNvPr id="1195" name="Group 1194">
              <a:extLst>
                <a:ext uri="{FF2B5EF4-FFF2-40B4-BE49-F238E27FC236}">
                  <a16:creationId xmlns:a16="http://schemas.microsoft.com/office/drawing/2014/main" id="{8B0AD321-67A2-A94B-A914-43DCDA4FB318}"/>
                </a:ext>
              </a:extLst>
            </p:cNvPr>
            <p:cNvGrpSpPr/>
            <p:nvPr/>
          </p:nvGrpSpPr>
          <p:grpSpPr>
            <a:xfrm>
              <a:off x="6695345" y="1619954"/>
              <a:ext cx="274320" cy="982134"/>
              <a:chOff x="2692399" y="2184397"/>
              <a:chExt cx="274320" cy="982134"/>
            </a:xfrm>
            <a:grpFill/>
          </p:grpSpPr>
          <p:sp>
            <p:nvSpPr>
              <p:cNvPr id="1207" name="Oval 1206">
                <a:extLst>
                  <a:ext uri="{FF2B5EF4-FFF2-40B4-BE49-F238E27FC236}">
                    <a16:creationId xmlns:a16="http://schemas.microsoft.com/office/drawing/2014/main" id="{7D978642-A9F0-ED41-80CD-50E995ABF39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8" name="Rectangle 1207">
                <a:extLst>
                  <a:ext uri="{FF2B5EF4-FFF2-40B4-BE49-F238E27FC236}">
                    <a16:creationId xmlns:a16="http://schemas.microsoft.com/office/drawing/2014/main" id="{A0ECFE93-369D-FB41-8267-BF062BA4F0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96" name="Group 1195">
              <a:extLst>
                <a:ext uri="{FF2B5EF4-FFF2-40B4-BE49-F238E27FC236}">
                  <a16:creationId xmlns:a16="http://schemas.microsoft.com/office/drawing/2014/main" id="{DE6BA91E-DBA0-524B-B156-BC09060611BB}"/>
                </a:ext>
              </a:extLst>
            </p:cNvPr>
            <p:cNvGrpSpPr/>
            <p:nvPr/>
          </p:nvGrpSpPr>
          <p:grpSpPr>
            <a:xfrm>
              <a:off x="6743548" y="1744236"/>
              <a:ext cx="183764" cy="105236"/>
              <a:chOff x="1517980" y="1688757"/>
              <a:chExt cx="1070783" cy="402191"/>
            </a:xfrm>
            <a:grpFill/>
          </p:grpSpPr>
          <p:sp>
            <p:nvSpPr>
              <p:cNvPr id="1201" name="Oval 1200">
                <a:extLst>
                  <a:ext uri="{FF2B5EF4-FFF2-40B4-BE49-F238E27FC236}">
                    <a16:creationId xmlns:a16="http://schemas.microsoft.com/office/drawing/2014/main" id="{6F86D8B2-148A-FA4E-BD96-18667E163D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2" name="Rectangle 1201">
                <a:extLst>
                  <a:ext uri="{FF2B5EF4-FFF2-40B4-BE49-F238E27FC236}">
                    <a16:creationId xmlns:a16="http://schemas.microsoft.com/office/drawing/2014/main" id="{E5CAD5FE-DB8D-B347-BC7C-A5601BEC21A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3" name="Rectangle 1202">
                <a:extLst>
                  <a:ext uri="{FF2B5EF4-FFF2-40B4-BE49-F238E27FC236}">
                    <a16:creationId xmlns:a16="http://schemas.microsoft.com/office/drawing/2014/main" id="{B68757FC-60F7-7446-B310-90B6D033879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04" name="Straight Connector 1203">
                <a:extLst>
                  <a:ext uri="{FF2B5EF4-FFF2-40B4-BE49-F238E27FC236}">
                    <a16:creationId xmlns:a16="http://schemas.microsoft.com/office/drawing/2014/main" id="{9321DFBA-16AD-054F-843E-2C8DA27BAF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5" name="Straight Connector 1204">
                <a:extLst>
                  <a:ext uri="{FF2B5EF4-FFF2-40B4-BE49-F238E27FC236}">
                    <a16:creationId xmlns:a16="http://schemas.microsoft.com/office/drawing/2014/main" id="{DD51CF38-0DD2-F044-9FC9-1D594C7053C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6" name="Straight Connector 1205">
                <a:extLst>
                  <a:ext uri="{FF2B5EF4-FFF2-40B4-BE49-F238E27FC236}">
                    <a16:creationId xmlns:a16="http://schemas.microsoft.com/office/drawing/2014/main" id="{87424047-F767-3148-AFC0-359D48C03B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97" name="Straight Connector 1196">
              <a:extLst>
                <a:ext uri="{FF2B5EF4-FFF2-40B4-BE49-F238E27FC236}">
                  <a16:creationId xmlns:a16="http://schemas.microsoft.com/office/drawing/2014/main" id="{0347B209-042D-D647-9095-B3893464915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8" name="Straight Connector 1197">
              <a:extLst>
                <a:ext uri="{FF2B5EF4-FFF2-40B4-BE49-F238E27FC236}">
                  <a16:creationId xmlns:a16="http://schemas.microsoft.com/office/drawing/2014/main" id="{E97F7A2F-DF0F-9E48-A6FA-537C6F7216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9" name="Straight Connector 1198">
              <a:extLst>
                <a:ext uri="{FF2B5EF4-FFF2-40B4-BE49-F238E27FC236}">
                  <a16:creationId xmlns:a16="http://schemas.microsoft.com/office/drawing/2014/main" id="{92F705DD-2B30-FD45-88A6-04EB1EBD674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00" name="Straight Connector 1199">
              <a:extLst>
                <a:ext uri="{FF2B5EF4-FFF2-40B4-BE49-F238E27FC236}">
                  <a16:creationId xmlns:a16="http://schemas.microsoft.com/office/drawing/2014/main" id="{2B67AABB-C289-2E41-90BE-782C19F883F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0" name="Group 1179">
            <a:extLst>
              <a:ext uri="{FF2B5EF4-FFF2-40B4-BE49-F238E27FC236}">
                <a16:creationId xmlns:a16="http://schemas.microsoft.com/office/drawing/2014/main" id="{A33F131C-9D50-7940-846E-74D6FAD86FCA}"/>
              </a:ext>
            </a:extLst>
          </p:cNvPr>
          <p:cNvGrpSpPr/>
          <p:nvPr/>
        </p:nvGrpSpPr>
        <p:grpSpPr>
          <a:xfrm>
            <a:off x="11485444" y="5394197"/>
            <a:ext cx="69788" cy="265869"/>
            <a:chOff x="6695345" y="1619954"/>
            <a:chExt cx="274320" cy="982134"/>
          </a:xfrm>
          <a:solidFill>
            <a:schemeClr val="accent6">
              <a:lumMod val="60000"/>
              <a:lumOff val="40000"/>
            </a:schemeClr>
          </a:solidFill>
        </p:grpSpPr>
        <p:grpSp>
          <p:nvGrpSpPr>
            <p:cNvPr id="1181" name="Group 1180">
              <a:extLst>
                <a:ext uri="{FF2B5EF4-FFF2-40B4-BE49-F238E27FC236}">
                  <a16:creationId xmlns:a16="http://schemas.microsoft.com/office/drawing/2014/main" id="{67B751A3-8B78-2F4C-B1C9-EB9076F9F7EA}"/>
                </a:ext>
              </a:extLst>
            </p:cNvPr>
            <p:cNvGrpSpPr/>
            <p:nvPr/>
          </p:nvGrpSpPr>
          <p:grpSpPr>
            <a:xfrm>
              <a:off x="6695345" y="1619954"/>
              <a:ext cx="274320" cy="982134"/>
              <a:chOff x="2692399" y="2184397"/>
              <a:chExt cx="274320" cy="982134"/>
            </a:xfrm>
            <a:grpFill/>
          </p:grpSpPr>
          <p:sp>
            <p:nvSpPr>
              <p:cNvPr id="1193" name="Oval 1192">
                <a:extLst>
                  <a:ext uri="{FF2B5EF4-FFF2-40B4-BE49-F238E27FC236}">
                    <a16:creationId xmlns:a16="http://schemas.microsoft.com/office/drawing/2014/main" id="{7E295876-7B99-1842-A553-FE5A4B1F93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94" name="Rectangle 1193">
                <a:extLst>
                  <a:ext uri="{FF2B5EF4-FFF2-40B4-BE49-F238E27FC236}">
                    <a16:creationId xmlns:a16="http://schemas.microsoft.com/office/drawing/2014/main" id="{B5D33F3E-EAB4-9242-8C45-602481D959B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82" name="Group 1181">
              <a:extLst>
                <a:ext uri="{FF2B5EF4-FFF2-40B4-BE49-F238E27FC236}">
                  <a16:creationId xmlns:a16="http://schemas.microsoft.com/office/drawing/2014/main" id="{0649F33E-1088-9E4C-AF95-617FCEC6C72D}"/>
                </a:ext>
              </a:extLst>
            </p:cNvPr>
            <p:cNvGrpSpPr/>
            <p:nvPr/>
          </p:nvGrpSpPr>
          <p:grpSpPr>
            <a:xfrm>
              <a:off x="6743548" y="1744236"/>
              <a:ext cx="183764" cy="105236"/>
              <a:chOff x="1517980" y="1688757"/>
              <a:chExt cx="1070783" cy="402191"/>
            </a:xfrm>
            <a:grpFill/>
          </p:grpSpPr>
          <p:sp>
            <p:nvSpPr>
              <p:cNvPr id="1187" name="Oval 1186">
                <a:extLst>
                  <a:ext uri="{FF2B5EF4-FFF2-40B4-BE49-F238E27FC236}">
                    <a16:creationId xmlns:a16="http://schemas.microsoft.com/office/drawing/2014/main" id="{7C45D84C-B8AB-474F-A14A-96561F372C1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8" name="Rectangle 1187">
                <a:extLst>
                  <a:ext uri="{FF2B5EF4-FFF2-40B4-BE49-F238E27FC236}">
                    <a16:creationId xmlns:a16="http://schemas.microsoft.com/office/drawing/2014/main" id="{F3D5D66D-8F36-1D48-902E-AF32C6C22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9" name="Rectangle 1188">
                <a:extLst>
                  <a:ext uri="{FF2B5EF4-FFF2-40B4-BE49-F238E27FC236}">
                    <a16:creationId xmlns:a16="http://schemas.microsoft.com/office/drawing/2014/main" id="{E265F463-9B4F-6E49-9295-57676AE405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90" name="Straight Connector 1189">
                <a:extLst>
                  <a:ext uri="{FF2B5EF4-FFF2-40B4-BE49-F238E27FC236}">
                    <a16:creationId xmlns:a16="http://schemas.microsoft.com/office/drawing/2014/main" id="{A436233F-FC76-BF40-9E5B-EB7E2654572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1" name="Straight Connector 1190">
                <a:extLst>
                  <a:ext uri="{FF2B5EF4-FFF2-40B4-BE49-F238E27FC236}">
                    <a16:creationId xmlns:a16="http://schemas.microsoft.com/office/drawing/2014/main" id="{CF24F867-9B04-2244-BA4D-548AECD953D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2" name="Straight Connector 1191">
                <a:extLst>
                  <a:ext uri="{FF2B5EF4-FFF2-40B4-BE49-F238E27FC236}">
                    <a16:creationId xmlns:a16="http://schemas.microsoft.com/office/drawing/2014/main" id="{9C24D1BE-0609-EB4C-84AC-2F0E7C1B23B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83" name="Straight Connector 1182">
              <a:extLst>
                <a:ext uri="{FF2B5EF4-FFF2-40B4-BE49-F238E27FC236}">
                  <a16:creationId xmlns:a16="http://schemas.microsoft.com/office/drawing/2014/main" id="{29414037-9885-6D40-B972-65B3D0B9FE9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4" name="Straight Connector 1183">
              <a:extLst>
                <a:ext uri="{FF2B5EF4-FFF2-40B4-BE49-F238E27FC236}">
                  <a16:creationId xmlns:a16="http://schemas.microsoft.com/office/drawing/2014/main" id="{50EE314D-51DF-1E45-B6F0-A53C44BC865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5" name="Straight Connector 1184">
              <a:extLst>
                <a:ext uri="{FF2B5EF4-FFF2-40B4-BE49-F238E27FC236}">
                  <a16:creationId xmlns:a16="http://schemas.microsoft.com/office/drawing/2014/main" id="{DD63FBF6-C1CD-4F4E-80E3-33A5AF1BE49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6" name="Straight Connector 1185">
              <a:extLst>
                <a:ext uri="{FF2B5EF4-FFF2-40B4-BE49-F238E27FC236}">
                  <a16:creationId xmlns:a16="http://schemas.microsoft.com/office/drawing/2014/main" id="{E7C90863-C039-EF46-8F95-A979287F0F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2" name="Group 1531">
            <a:extLst>
              <a:ext uri="{FF2B5EF4-FFF2-40B4-BE49-F238E27FC236}">
                <a16:creationId xmlns:a16="http://schemas.microsoft.com/office/drawing/2014/main" id="{BE5B46C8-9EF0-7C42-9264-F5C353B5C303}"/>
              </a:ext>
            </a:extLst>
          </p:cNvPr>
          <p:cNvGrpSpPr/>
          <p:nvPr/>
        </p:nvGrpSpPr>
        <p:grpSpPr>
          <a:xfrm>
            <a:off x="11649362" y="4113207"/>
            <a:ext cx="69788" cy="265869"/>
            <a:chOff x="6695345" y="1619954"/>
            <a:chExt cx="274320" cy="982134"/>
          </a:xfrm>
          <a:solidFill>
            <a:schemeClr val="accent6">
              <a:lumMod val="60000"/>
              <a:lumOff val="40000"/>
            </a:schemeClr>
          </a:solidFill>
        </p:grpSpPr>
        <p:grpSp>
          <p:nvGrpSpPr>
            <p:cNvPr id="1893" name="Group 1892">
              <a:extLst>
                <a:ext uri="{FF2B5EF4-FFF2-40B4-BE49-F238E27FC236}">
                  <a16:creationId xmlns:a16="http://schemas.microsoft.com/office/drawing/2014/main" id="{B9C192AD-7FE0-1A41-AAE1-A2A91356B232}"/>
                </a:ext>
              </a:extLst>
            </p:cNvPr>
            <p:cNvGrpSpPr/>
            <p:nvPr/>
          </p:nvGrpSpPr>
          <p:grpSpPr>
            <a:xfrm>
              <a:off x="6695345" y="1619954"/>
              <a:ext cx="274320" cy="982134"/>
              <a:chOff x="2692399" y="2184397"/>
              <a:chExt cx="274320" cy="982134"/>
            </a:xfrm>
            <a:grpFill/>
          </p:grpSpPr>
          <p:sp>
            <p:nvSpPr>
              <p:cNvPr id="1905" name="Oval 1904">
                <a:extLst>
                  <a:ext uri="{FF2B5EF4-FFF2-40B4-BE49-F238E27FC236}">
                    <a16:creationId xmlns:a16="http://schemas.microsoft.com/office/drawing/2014/main" id="{C1504CBD-961C-4840-8CD6-EA33E2EF987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6" name="Rectangle 1905">
                <a:extLst>
                  <a:ext uri="{FF2B5EF4-FFF2-40B4-BE49-F238E27FC236}">
                    <a16:creationId xmlns:a16="http://schemas.microsoft.com/office/drawing/2014/main" id="{B3C4A1CB-70FB-6548-BFFE-5CFFCE2A90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4" name="Group 1893">
              <a:extLst>
                <a:ext uri="{FF2B5EF4-FFF2-40B4-BE49-F238E27FC236}">
                  <a16:creationId xmlns:a16="http://schemas.microsoft.com/office/drawing/2014/main" id="{19C6DC61-F631-ED48-AA51-3100D6FB3ACD}"/>
                </a:ext>
              </a:extLst>
            </p:cNvPr>
            <p:cNvGrpSpPr/>
            <p:nvPr/>
          </p:nvGrpSpPr>
          <p:grpSpPr>
            <a:xfrm>
              <a:off x="6743548" y="1744236"/>
              <a:ext cx="183764" cy="105236"/>
              <a:chOff x="1517980" y="1688757"/>
              <a:chExt cx="1070783" cy="402191"/>
            </a:xfrm>
            <a:grpFill/>
          </p:grpSpPr>
          <p:sp>
            <p:nvSpPr>
              <p:cNvPr id="1899" name="Oval 1898">
                <a:extLst>
                  <a:ext uri="{FF2B5EF4-FFF2-40B4-BE49-F238E27FC236}">
                    <a16:creationId xmlns:a16="http://schemas.microsoft.com/office/drawing/2014/main" id="{86ABF04F-FF4E-E146-80EE-5D2273A0A8A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0" name="Rectangle 1899">
                <a:extLst>
                  <a:ext uri="{FF2B5EF4-FFF2-40B4-BE49-F238E27FC236}">
                    <a16:creationId xmlns:a16="http://schemas.microsoft.com/office/drawing/2014/main" id="{A3BDDCBC-486A-9C44-9CCA-53BE58D89BF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1" name="Rectangle 1900">
                <a:extLst>
                  <a:ext uri="{FF2B5EF4-FFF2-40B4-BE49-F238E27FC236}">
                    <a16:creationId xmlns:a16="http://schemas.microsoft.com/office/drawing/2014/main" id="{8A53694E-D8D4-9146-BC1B-A08385A820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02" name="Straight Connector 1901">
                <a:extLst>
                  <a:ext uri="{FF2B5EF4-FFF2-40B4-BE49-F238E27FC236}">
                    <a16:creationId xmlns:a16="http://schemas.microsoft.com/office/drawing/2014/main" id="{7BE4FF07-2266-7448-945B-D2FC9665C9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3" name="Straight Connector 1902">
                <a:extLst>
                  <a:ext uri="{FF2B5EF4-FFF2-40B4-BE49-F238E27FC236}">
                    <a16:creationId xmlns:a16="http://schemas.microsoft.com/office/drawing/2014/main" id="{069A98DE-311B-2241-88BE-F886392F87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4" name="Straight Connector 1903">
                <a:extLst>
                  <a:ext uri="{FF2B5EF4-FFF2-40B4-BE49-F238E27FC236}">
                    <a16:creationId xmlns:a16="http://schemas.microsoft.com/office/drawing/2014/main" id="{743FD3BA-ADB0-954A-A62F-4EB4ECDFAED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95" name="Straight Connector 1894">
              <a:extLst>
                <a:ext uri="{FF2B5EF4-FFF2-40B4-BE49-F238E27FC236}">
                  <a16:creationId xmlns:a16="http://schemas.microsoft.com/office/drawing/2014/main" id="{EB5DCC95-BE39-5D49-9BA6-1D88040F4B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6" name="Straight Connector 1895">
              <a:extLst>
                <a:ext uri="{FF2B5EF4-FFF2-40B4-BE49-F238E27FC236}">
                  <a16:creationId xmlns:a16="http://schemas.microsoft.com/office/drawing/2014/main" id="{C5CCE313-3D5C-9544-94A7-85B5A04CD2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7" name="Straight Connector 1896">
              <a:extLst>
                <a:ext uri="{FF2B5EF4-FFF2-40B4-BE49-F238E27FC236}">
                  <a16:creationId xmlns:a16="http://schemas.microsoft.com/office/drawing/2014/main" id="{7C993D8B-F951-8F47-A868-5821C1B67CB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8" name="Straight Connector 1897">
              <a:extLst>
                <a:ext uri="{FF2B5EF4-FFF2-40B4-BE49-F238E27FC236}">
                  <a16:creationId xmlns:a16="http://schemas.microsoft.com/office/drawing/2014/main" id="{EAC6980F-35A2-6E49-861B-284A10A63D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3" name="Group 1532">
            <a:extLst>
              <a:ext uri="{FF2B5EF4-FFF2-40B4-BE49-F238E27FC236}">
                <a16:creationId xmlns:a16="http://schemas.microsoft.com/office/drawing/2014/main" id="{6C8AA213-C22D-4A46-8D55-1AC6F29A1CF1}"/>
              </a:ext>
            </a:extLst>
          </p:cNvPr>
          <p:cNvGrpSpPr/>
          <p:nvPr/>
        </p:nvGrpSpPr>
        <p:grpSpPr>
          <a:xfrm>
            <a:off x="11764031" y="4113207"/>
            <a:ext cx="69788" cy="265869"/>
            <a:chOff x="6695345" y="1619954"/>
            <a:chExt cx="274320" cy="982134"/>
          </a:xfrm>
          <a:solidFill>
            <a:schemeClr val="accent6">
              <a:lumMod val="60000"/>
              <a:lumOff val="40000"/>
            </a:schemeClr>
          </a:solidFill>
        </p:grpSpPr>
        <p:grpSp>
          <p:nvGrpSpPr>
            <p:cNvPr id="1879" name="Group 1878">
              <a:extLst>
                <a:ext uri="{FF2B5EF4-FFF2-40B4-BE49-F238E27FC236}">
                  <a16:creationId xmlns:a16="http://schemas.microsoft.com/office/drawing/2014/main" id="{CCD9AEE5-78F6-7140-82BD-C255B13DA110}"/>
                </a:ext>
              </a:extLst>
            </p:cNvPr>
            <p:cNvGrpSpPr/>
            <p:nvPr/>
          </p:nvGrpSpPr>
          <p:grpSpPr>
            <a:xfrm>
              <a:off x="6695345" y="1619954"/>
              <a:ext cx="274320" cy="982134"/>
              <a:chOff x="2692399" y="2184397"/>
              <a:chExt cx="274320" cy="982134"/>
            </a:xfrm>
            <a:grpFill/>
          </p:grpSpPr>
          <p:sp>
            <p:nvSpPr>
              <p:cNvPr id="1891" name="Oval 1890">
                <a:extLst>
                  <a:ext uri="{FF2B5EF4-FFF2-40B4-BE49-F238E27FC236}">
                    <a16:creationId xmlns:a16="http://schemas.microsoft.com/office/drawing/2014/main" id="{E2038EA5-4786-9743-B3ED-2336FED7AF5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92" name="Rectangle 1891">
                <a:extLst>
                  <a:ext uri="{FF2B5EF4-FFF2-40B4-BE49-F238E27FC236}">
                    <a16:creationId xmlns:a16="http://schemas.microsoft.com/office/drawing/2014/main" id="{7EA2F8C6-EEC9-074D-BC1A-0AA516ABB4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80" name="Group 1879">
              <a:extLst>
                <a:ext uri="{FF2B5EF4-FFF2-40B4-BE49-F238E27FC236}">
                  <a16:creationId xmlns:a16="http://schemas.microsoft.com/office/drawing/2014/main" id="{3CA548D7-18B2-0347-87D2-683637C9336E}"/>
                </a:ext>
              </a:extLst>
            </p:cNvPr>
            <p:cNvGrpSpPr/>
            <p:nvPr/>
          </p:nvGrpSpPr>
          <p:grpSpPr>
            <a:xfrm>
              <a:off x="6743548" y="1744236"/>
              <a:ext cx="183764" cy="105236"/>
              <a:chOff x="1517980" y="1688757"/>
              <a:chExt cx="1070783" cy="402191"/>
            </a:xfrm>
            <a:grpFill/>
          </p:grpSpPr>
          <p:sp>
            <p:nvSpPr>
              <p:cNvPr id="1885" name="Oval 1884">
                <a:extLst>
                  <a:ext uri="{FF2B5EF4-FFF2-40B4-BE49-F238E27FC236}">
                    <a16:creationId xmlns:a16="http://schemas.microsoft.com/office/drawing/2014/main" id="{90EF1697-EAF0-554D-AC5B-20F95EE1B11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6" name="Rectangle 1885">
                <a:extLst>
                  <a:ext uri="{FF2B5EF4-FFF2-40B4-BE49-F238E27FC236}">
                    <a16:creationId xmlns:a16="http://schemas.microsoft.com/office/drawing/2014/main" id="{8523BBDE-DF3F-2140-BCBD-47A6429C8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7" name="Rectangle 1886">
                <a:extLst>
                  <a:ext uri="{FF2B5EF4-FFF2-40B4-BE49-F238E27FC236}">
                    <a16:creationId xmlns:a16="http://schemas.microsoft.com/office/drawing/2014/main" id="{CF31C888-E93F-924C-B50A-6B2E272392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8" name="Straight Connector 1887">
                <a:extLst>
                  <a:ext uri="{FF2B5EF4-FFF2-40B4-BE49-F238E27FC236}">
                    <a16:creationId xmlns:a16="http://schemas.microsoft.com/office/drawing/2014/main" id="{2111F197-CE6F-BB46-9A58-4B54FFDBA4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89" name="Straight Connector 1888">
                <a:extLst>
                  <a:ext uri="{FF2B5EF4-FFF2-40B4-BE49-F238E27FC236}">
                    <a16:creationId xmlns:a16="http://schemas.microsoft.com/office/drawing/2014/main" id="{FB4C31D5-4867-274F-83C8-1BC0FB9BB9D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0" name="Straight Connector 1889">
                <a:extLst>
                  <a:ext uri="{FF2B5EF4-FFF2-40B4-BE49-F238E27FC236}">
                    <a16:creationId xmlns:a16="http://schemas.microsoft.com/office/drawing/2014/main" id="{A662A450-28F6-9543-BEFA-16423F376DD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81" name="Straight Connector 1880">
              <a:extLst>
                <a:ext uri="{FF2B5EF4-FFF2-40B4-BE49-F238E27FC236}">
                  <a16:creationId xmlns:a16="http://schemas.microsoft.com/office/drawing/2014/main" id="{C51B8B8D-0A43-1746-B41A-6E0C948B17D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2" name="Straight Connector 1881">
              <a:extLst>
                <a:ext uri="{FF2B5EF4-FFF2-40B4-BE49-F238E27FC236}">
                  <a16:creationId xmlns:a16="http://schemas.microsoft.com/office/drawing/2014/main" id="{B93FAA97-CE2C-9046-9414-6241A05EB3F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3" name="Straight Connector 1882">
              <a:extLst>
                <a:ext uri="{FF2B5EF4-FFF2-40B4-BE49-F238E27FC236}">
                  <a16:creationId xmlns:a16="http://schemas.microsoft.com/office/drawing/2014/main" id="{62BD02E8-9351-7645-808C-0B6B29A3ED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4" name="Straight Connector 1883">
              <a:extLst>
                <a:ext uri="{FF2B5EF4-FFF2-40B4-BE49-F238E27FC236}">
                  <a16:creationId xmlns:a16="http://schemas.microsoft.com/office/drawing/2014/main" id="{B7673D5B-E80B-0E46-BCE9-249E2E0677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4" name="Group 1533">
            <a:extLst>
              <a:ext uri="{FF2B5EF4-FFF2-40B4-BE49-F238E27FC236}">
                <a16:creationId xmlns:a16="http://schemas.microsoft.com/office/drawing/2014/main" id="{E1011986-222D-C54B-8033-088296DA8C65}"/>
              </a:ext>
            </a:extLst>
          </p:cNvPr>
          <p:cNvGrpSpPr/>
          <p:nvPr/>
        </p:nvGrpSpPr>
        <p:grpSpPr>
          <a:xfrm>
            <a:off x="11878699" y="4113207"/>
            <a:ext cx="69788" cy="265869"/>
            <a:chOff x="6695345" y="1619954"/>
            <a:chExt cx="274320" cy="982134"/>
          </a:xfrm>
          <a:solidFill>
            <a:schemeClr val="accent6">
              <a:lumMod val="60000"/>
              <a:lumOff val="40000"/>
            </a:schemeClr>
          </a:solidFill>
        </p:grpSpPr>
        <p:grpSp>
          <p:nvGrpSpPr>
            <p:cNvPr id="1865" name="Group 1864">
              <a:extLst>
                <a:ext uri="{FF2B5EF4-FFF2-40B4-BE49-F238E27FC236}">
                  <a16:creationId xmlns:a16="http://schemas.microsoft.com/office/drawing/2014/main" id="{B47CF639-B484-6C45-BF89-769AFEA3A553}"/>
                </a:ext>
              </a:extLst>
            </p:cNvPr>
            <p:cNvGrpSpPr/>
            <p:nvPr/>
          </p:nvGrpSpPr>
          <p:grpSpPr>
            <a:xfrm>
              <a:off x="6695345" y="1619954"/>
              <a:ext cx="274320" cy="982134"/>
              <a:chOff x="2692399" y="2184397"/>
              <a:chExt cx="274320" cy="982134"/>
            </a:xfrm>
            <a:grpFill/>
          </p:grpSpPr>
          <p:sp>
            <p:nvSpPr>
              <p:cNvPr id="1877" name="Oval 1876">
                <a:extLst>
                  <a:ext uri="{FF2B5EF4-FFF2-40B4-BE49-F238E27FC236}">
                    <a16:creationId xmlns:a16="http://schemas.microsoft.com/office/drawing/2014/main" id="{B92A6EB0-E6C0-804A-8CF9-0A00ED923F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8" name="Rectangle 1877">
                <a:extLst>
                  <a:ext uri="{FF2B5EF4-FFF2-40B4-BE49-F238E27FC236}">
                    <a16:creationId xmlns:a16="http://schemas.microsoft.com/office/drawing/2014/main" id="{6B2DD0E6-C350-9F4C-B7CD-C3F773F108A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66" name="Group 1865">
              <a:extLst>
                <a:ext uri="{FF2B5EF4-FFF2-40B4-BE49-F238E27FC236}">
                  <a16:creationId xmlns:a16="http://schemas.microsoft.com/office/drawing/2014/main" id="{ACD235DE-AB84-7144-8395-DAD4B75B7B8D}"/>
                </a:ext>
              </a:extLst>
            </p:cNvPr>
            <p:cNvGrpSpPr/>
            <p:nvPr/>
          </p:nvGrpSpPr>
          <p:grpSpPr>
            <a:xfrm>
              <a:off x="6743548" y="1744236"/>
              <a:ext cx="183764" cy="105236"/>
              <a:chOff x="1517980" y="1688757"/>
              <a:chExt cx="1070783" cy="402191"/>
            </a:xfrm>
            <a:grpFill/>
          </p:grpSpPr>
          <p:sp>
            <p:nvSpPr>
              <p:cNvPr id="1871" name="Oval 1870">
                <a:extLst>
                  <a:ext uri="{FF2B5EF4-FFF2-40B4-BE49-F238E27FC236}">
                    <a16:creationId xmlns:a16="http://schemas.microsoft.com/office/drawing/2014/main" id="{5BF92B76-52BA-704D-9DDF-2A0EC0E100F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2" name="Rectangle 1871">
                <a:extLst>
                  <a:ext uri="{FF2B5EF4-FFF2-40B4-BE49-F238E27FC236}">
                    <a16:creationId xmlns:a16="http://schemas.microsoft.com/office/drawing/2014/main" id="{7AB4C804-47E2-7B45-9A6B-1B8F737C1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3" name="Rectangle 1872">
                <a:extLst>
                  <a:ext uri="{FF2B5EF4-FFF2-40B4-BE49-F238E27FC236}">
                    <a16:creationId xmlns:a16="http://schemas.microsoft.com/office/drawing/2014/main" id="{962BA6A2-B088-A641-A982-E3EEFD527AA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74" name="Straight Connector 1873">
                <a:extLst>
                  <a:ext uri="{FF2B5EF4-FFF2-40B4-BE49-F238E27FC236}">
                    <a16:creationId xmlns:a16="http://schemas.microsoft.com/office/drawing/2014/main" id="{3B00AD08-E47B-B340-8330-8CEB439EF61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5" name="Straight Connector 1874">
                <a:extLst>
                  <a:ext uri="{FF2B5EF4-FFF2-40B4-BE49-F238E27FC236}">
                    <a16:creationId xmlns:a16="http://schemas.microsoft.com/office/drawing/2014/main" id="{AB69A00A-B500-7D44-A0F9-E1DFCF619E3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6" name="Straight Connector 1875">
                <a:extLst>
                  <a:ext uri="{FF2B5EF4-FFF2-40B4-BE49-F238E27FC236}">
                    <a16:creationId xmlns:a16="http://schemas.microsoft.com/office/drawing/2014/main" id="{97A69B1C-EFD9-864A-B60D-7FF7AFE4DB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67" name="Straight Connector 1866">
              <a:extLst>
                <a:ext uri="{FF2B5EF4-FFF2-40B4-BE49-F238E27FC236}">
                  <a16:creationId xmlns:a16="http://schemas.microsoft.com/office/drawing/2014/main" id="{2C0CB3D3-2782-7D4E-B416-0E5963A7C0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8" name="Straight Connector 1867">
              <a:extLst>
                <a:ext uri="{FF2B5EF4-FFF2-40B4-BE49-F238E27FC236}">
                  <a16:creationId xmlns:a16="http://schemas.microsoft.com/office/drawing/2014/main" id="{807550B5-C6AA-2B43-AB6E-7EE9C18E90F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9" name="Straight Connector 1868">
              <a:extLst>
                <a:ext uri="{FF2B5EF4-FFF2-40B4-BE49-F238E27FC236}">
                  <a16:creationId xmlns:a16="http://schemas.microsoft.com/office/drawing/2014/main" id="{C8903BB7-C4A0-7344-90E4-6C23597D7F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70" name="Straight Connector 1869">
              <a:extLst>
                <a:ext uri="{FF2B5EF4-FFF2-40B4-BE49-F238E27FC236}">
                  <a16:creationId xmlns:a16="http://schemas.microsoft.com/office/drawing/2014/main" id="{B8F2DB2A-9CE7-0247-8BEF-FB91A41FFD2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5" name="Group 1534">
            <a:extLst>
              <a:ext uri="{FF2B5EF4-FFF2-40B4-BE49-F238E27FC236}">
                <a16:creationId xmlns:a16="http://schemas.microsoft.com/office/drawing/2014/main" id="{CF458F70-4AA5-2A45-BB7A-CDCAB391EAF4}"/>
              </a:ext>
            </a:extLst>
          </p:cNvPr>
          <p:cNvGrpSpPr/>
          <p:nvPr/>
        </p:nvGrpSpPr>
        <p:grpSpPr>
          <a:xfrm>
            <a:off x="11993367" y="4113207"/>
            <a:ext cx="69788" cy="265869"/>
            <a:chOff x="6695345" y="1619954"/>
            <a:chExt cx="274320" cy="982134"/>
          </a:xfrm>
          <a:solidFill>
            <a:schemeClr val="accent6">
              <a:lumMod val="60000"/>
              <a:lumOff val="40000"/>
            </a:schemeClr>
          </a:solidFill>
        </p:grpSpPr>
        <p:grpSp>
          <p:nvGrpSpPr>
            <p:cNvPr id="1851" name="Group 1850">
              <a:extLst>
                <a:ext uri="{FF2B5EF4-FFF2-40B4-BE49-F238E27FC236}">
                  <a16:creationId xmlns:a16="http://schemas.microsoft.com/office/drawing/2014/main" id="{16EC527C-B423-4A46-AA17-F7BE74A99024}"/>
                </a:ext>
              </a:extLst>
            </p:cNvPr>
            <p:cNvGrpSpPr/>
            <p:nvPr/>
          </p:nvGrpSpPr>
          <p:grpSpPr>
            <a:xfrm>
              <a:off x="6695345" y="1619954"/>
              <a:ext cx="274320" cy="982134"/>
              <a:chOff x="2692399" y="2184397"/>
              <a:chExt cx="274320" cy="982134"/>
            </a:xfrm>
            <a:grpFill/>
          </p:grpSpPr>
          <p:sp>
            <p:nvSpPr>
              <p:cNvPr id="1863" name="Oval 1862">
                <a:extLst>
                  <a:ext uri="{FF2B5EF4-FFF2-40B4-BE49-F238E27FC236}">
                    <a16:creationId xmlns:a16="http://schemas.microsoft.com/office/drawing/2014/main" id="{F554F127-ECDA-1C49-BDED-26995A68BCA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4" name="Rectangle 1863">
                <a:extLst>
                  <a:ext uri="{FF2B5EF4-FFF2-40B4-BE49-F238E27FC236}">
                    <a16:creationId xmlns:a16="http://schemas.microsoft.com/office/drawing/2014/main" id="{06FCD886-0C49-CC4C-9776-F819FC318F6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52" name="Group 1851">
              <a:extLst>
                <a:ext uri="{FF2B5EF4-FFF2-40B4-BE49-F238E27FC236}">
                  <a16:creationId xmlns:a16="http://schemas.microsoft.com/office/drawing/2014/main" id="{4DBDBA8B-137F-8E4B-B2A8-451145E915E4}"/>
                </a:ext>
              </a:extLst>
            </p:cNvPr>
            <p:cNvGrpSpPr/>
            <p:nvPr/>
          </p:nvGrpSpPr>
          <p:grpSpPr>
            <a:xfrm>
              <a:off x="6743548" y="1744236"/>
              <a:ext cx="183764" cy="105236"/>
              <a:chOff x="1517980" y="1688757"/>
              <a:chExt cx="1070783" cy="402191"/>
            </a:xfrm>
            <a:grpFill/>
          </p:grpSpPr>
          <p:sp>
            <p:nvSpPr>
              <p:cNvPr id="1857" name="Oval 1856">
                <a:extLst>
                  <a:ext uri="{FF2B5EF4-FFF2-40B4-BE49-F238E27FC236}">
                    <a16:creationId xmlns:a16="http://schemas.microsoft.com/office/drawing/2014/main" id="{4ABBBFF9-DBA7-774A-9E81-58080B31DA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8" name="Rectangle 1857">
                <a:extLst>
                  <a:ext uri="{FF2B5EF4-FFF2-40B4-BE49-F238E27FC236}">
                    <a16:creationId xmlns:a16="http://schemas.microsoft.com/office/drawing/2014/main" id="{15DE8D0E-87BD-C74E-91F9-1E2FE1D32A4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9" name="Rectangle 1858">
                <a:extLst>
                  <a:ext uri="{FF2B5EF4-FFF2-40B4-BE49-F238E27FC236}">
                    <a16:creationId xmlns:a16="http://schemas.microsoft.com/office/drawing/2014/main" id="{785BE242-B8A8-4C44-82A4-093C7E4D79E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60" name="Straight Connector 1859">
                <a:extLst>
                  <a:ext uri="{FF2B5EF4-FFF2-40B4-BE49-F238E27FC236}">
                    <a16:creationId xmlns:a16="http://schemas.microsoft.com/office/drawing/2014/main" id="{A21E6E03-FD0E-A64B-84CA-159A0386268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1" name="Straight Connector 1860">
                <a:extLst>
                  <a:ext uri="{FF2B5EF4-FFF2-40B4-BE49-F238E27FC236}">
                    <a16:creationId xmlns:a16="http://schemas.microsoft.com/office/drawing/2014/main" id="{3B922BDF-802A-BE40-AB22-90453DC987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2" name="Straight Connector 1861">
                <a:extLst>
                  <a:ext uri="{FF2B5EF4-FFF2-40B4-BE49-F238E27FC236}">
                    <a16:creationId xmlns:a16="http://schemas.microsoft.com/office/drawing/2014/main" id="{F9CB6F26-8A33-BC42-B80E-57FBF9F199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53" name="Straight Connector 1852">
              <a:extLst>
                <a:ext uri="{FF2B5EF4-FFF2-40B4-BE49-F238E27FC236}">
                  <a16:creationId xmlns:a16="http://schemas.microsoft.com/office/drawing/2014/main" id="{1D894A0D-8210-A74D-89D3-0733A04815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4" name="Straight Connector 1853">
              <a:extLst>
                <a:ext uri="{FF2B5EF4-FFF2-40B4-BE49-F238E27FC236}">
                  <a16:creationId xmlns:a16="http://schemas.microsoft.com/office/drawing/2014/main" id="{8923BBC2-460A-6942-9A79-48E1B8AB12D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5" name="Straight Connector 1854">
              <a:extLst>
                <a:ext uri="{FF2B5EF4-FFF2-40B4-BE49-F238E27FC236}">
                  <a16:creationId xmlns:a16="http://schemas.microsoft.com/office/drawing/2014/main" id="{1CE9D15B-2DEE-124A-8752-49DA6D105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6" name="Straight Connector 1855">
              <a:extLst>
                <a:ext uri="{FF2B5EF4-FFF2-40B4-BE49-F238E27FC236}">
                  <a16:creationId xmlns:a16="http://schemas.microsoft.com/office/drawing/2014/main" id="{DA02B0C2-0409-2349-A44D-89940BBB13C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6" name="Group 1535">
            <a:extLst>
              <a:ext uri="{FF2B5EF4-FFF2-40B4-BE49-F238E27FC236}">
                <a16:creationId xmlns:a16="http://schemas.microsoft.com/office/drawing/2014/main" id="{E01C8FB5-87B0-8E4E-AD30-4A937A00360A}"/>
              </a:ext>
            </a:extLst>
          </p:cNvPr>
          <p:cNvGrpSpPr/>
          <p:nvPr/>
        </p:nvGrpSpPr>
        <p:grpSpPr>
          <a:xfrm>
            <a:off x="12108035" y="4113207"/>
            <a:ext cx="69788" cy="265869"/>
            <a:chOff x="6695345" y="1619954"/>
            <a:chExt cx="274320" cy="982134"/>
          </a:xfrm>
          <a:solidFill>
            <a:schemeClr val="accent6">
              <a:lumMod val="60000"/>
              <a:lumOff val="40000"/>
            </a:schemeClr>
          </a:solidFill>
        </p:grpSpPr>
        <p:grpSp>
          <p:nvGrpSpPr>
            <p:cNvPr id="1837" name="Group 1836">
              <a:extLst>
                <a:ext uri="{FF2B5EF4-FFF2-40B4-BE49-F238E27FC236}">
                  <a16:creationId xmlns:a16="http://schemas.microsoft.com/office/drawing/2014/main" id="{590DF990-0E6B-6B4D-A166-ED6984A47379}"/>
                </a:ext>
              </a:extLst>
            </p:cNvPr>
            <p:cNvGrpSpPr/>
            <p:nvPr/>
          </p:nvGrpSpPr>
          <p:grpSpPr>
            <a:xfrm>
              <a:off x="6695345" y="1619954"/>
              <a:ext cx="274320" cy="982134"/>
              <a:chOff x="2692399" y="2184397"/>
              <a:chExt cx="274320" cy="982134"/>
            </a:xfrm>
            <a:grpFill/>
          </p:grpSpPr>
          <p:sp>
            <p:nvSpPr>
              <p:cNvPr id="1849" name="Oval 1848">
                <a:extLst>
                  <a:ext uri="{FF2B5EF4-FFF2-40B4-BE49-F238E27FC236}">
                    <a16:creationId xmlns:a16="http://schemas.microsoft.com/office/drawing/2014/main" id="{757DC28F-1D56-4048-AA4C-F6B99D093AF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0" name="Rectangle 1849">
                <a:extLst>
                  <a:ext uri="{FF2B5EF4-FFF2-40B4-BE49-F238E27FC236}">
                    <a16:creationId xmlns:a16="http://schemas.microsoft.com/office/drawing/2014/main" id="{814B161B-7046-8244-8A5C-CF2EE6625BA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38" name="Group 1837">
              <a:extLst>
                <a:ext uri="{FF2B5EF4-FFF2-40B4-BE49-F238E27FC236}">
                  <a16:creationId xmlns:a16="http://schemas.microsoft.com/office/drawing/2014/main" id="{56A90073-0017-B24D-8A12-D0CD49668D03}"/>
                </a:ext>
              </a:extLst>
            </p:cNvPr>
            <p:cNvGrpSpPr/>
            <p:nvPr/>
          </p:nvGrpSpPr>
          <p:grpSpPr>
            <a:xfrm>
              <a:off x="6743548" y="1744236"/>
              <a:ext cx="183764" cy="105236"/>
              <a:chOff x="1517980" y="1688757"/>
              <a:chExt cx="1070783" cy="402191"/>
            </a:xfrm>
            <a:grpFill/>
          </p:grpSpPr>
          <p:sp>
            <p:nvSpPr>
              <p:cNvPr id="1843" name="Oval 1842">
                <a:extLst>
                  <a:ext uri="{FF2B5EF4-FFF2-40B4-BE49-F238E27FC236}">
                    <a16:creationId xmlns:a16="http://schemas.microsoft.com/office/drawing/2014/main" id="{17BBA656-2580-0042-A599-A7CFB1746B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4" name="Rectangle 1843">
                <a:extLst>
                  <a:ext uri="{FF2B5EF4-FFF2-40B4-BE49-F238E27FC236}">
                    <a16:creationId xmlns:a16="http://schemas.microsoft.com/office/drawing/2014/main" id="{A4880F10-142D-5B47-9E0B-94251EC0A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5" name="Rectangle 1844">
                <a:extLst>
                  <a:ext uri="{FF2B5EF4-FFF2-40B4-BE49-F238E27FC236}">
                    <a16:creationId xmlns:a16="http://schemas.microsoft.com/office/drawing/2014/main" id="{35C7CB1D-C743-C04D-88F0-12B205AFC47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46" name="Straight Connector 1845">
                <a:extLst>
                  <a:ext uri="{FF2B5EF4-FFF2-40B4-BE49-F238E27FC236}">
                    <a16:creationId xmlns:a16="http://schemas.microsoft.com/office/drawing/2014/main" id="{F73F9E5F-0795-194A-A422-3E1860DCFDD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7" name="Straight Connector 1846">
                <a:extLst>
                  <a:ext uri="{FF2B5EF4-FFF2-40B4-BE49-F238E27FC236}">
                    <a16:creationId xmlns:a16="http://schemas.microsoft.com/office/drawing/2014/main" id="{C4150B89-3BC0-F742-AC61-4DA60DA0BD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8" name="Straight Connector 1847">
                <a:extLst>
                  <a:ext uri="{FF2B5EF4-FFF2-40B4-BE49-F238E27FC236}">
                    <a16:creationId xmlns:a16="http://schemas.microsoft.com/office/drawing/2014/main" id="{71A22036-E1A7-CB43-834A-15921E47B55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39" name="Straight Connector 1838">
              <a:extLst>
                <a:ext uri="{FF2B5EF4-FFF2-40B4-BE49-F238E27FC236}">
                  <a16:creationId xmlns:a16="http://schemas.microsoft.com/office/drawing/2014/main" id="{0DB87AF0-513C-2A47-A560-2153CB6834E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0" name="Straight Connector 1839">
              <a:extLst>
                <a:ext uri="{FF2B5EF4-FFF2-40B4-BE49-F238E27FC236}">
                  <a16:creationId xmlns:a16="http://schemas.microsoft.com/office/drawing/2014/main" id="{806F13CB-11C4-1F4C-B941-1F2644652C8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1" name="Straight Connector 1840">
              <a:extLst>
                <a:ext uri="{FF2B5EF4-FFF2-40B4-BE49-F238E27FC236}">
                  <a16:creationId xmlns:a16="http://schemas.microsoft.com/office/drawing/2014/main" id="{921C4489-254B-3E4E-B0F3-D7B6594241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2" name="Straight Connector 1841">
              <a:extLst>
                <a:ext uri="{FF2B5EF4-FFF2-40B4-BE49-F238E27FC236}">
                  <a16:creationId xmlns:a16="http://schemas.microsoft.com/office/drawing/2014/main" id="{A39CBE1C-C727-3644-9F4C-A1F126158A6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7" name="Group 1536">
            <a:extLst>
              <a:ext uri="{FF2B5EF4-FFF2-40B4-BE49-F238E27FC236}">
                <a16:creationId xmlns:a16="http://schemas.microsoft.com/office/drawing/2014/main" id="{CB8F0B07-C7F8-6046-A3BD-766F4C421084}"/>
              </a:ext>
            </a:extLst>
          </p:cNvPr>
          <p:cNvGrpSpPr/>
          <p:nvPr/>
        </p:nvGrpSpPr>
        <p:grpSpPr>
          <a:xfrm>
            <a:off x="11639942" y="4414481"/>
            <a:ext cx="69788" cy="265869"/>
            <a:chOff x="6695345" y="1619954"/>
            <a:chExt cx="274320" cy="982134"/>
          </a:xfrm>
          <a:solidFill>
            <a:schemeClr val="accent6">
              <a:lumMod val="60000"/>
              <a:lumOff val="40000"/>
            </a:schemeClr>
          </a:solidFill>
        </p:grpSpPr>
        <p:grpSp>
          <p:nvGrpSpPr>
            <p:cNvPr id="1823" name="Group 1822">
              <a:extLst>
                <a:ext uri="{FF2B5EF4-FFF2-40B4-BE49-F238E27FC236}">
                  <a16:creationId xmlns:a16="http://schemas.microsoft.com/office/drawing/2014/main" id="{3D7A7947-82D1-A848-B452-3FEB34C2206B}"/>
                </a:ext>
              </a:extLst>
            </p:cNvPr>
            <p:cNvGrpSpPr/>
            <p:nvPr/>
          </p:nvGrpSpPr>
          <p:grpSpPr>
            <a:xfrm>
              <a:off x="6695345" y="1619954"/>
              <a:ext cx="274320" cy="982134"/>
              <a:chOff x="2692399" y="2184397"/>
              <a:chExt cx="274320" cy="982134"/>
            </a:xfrm>
            <a:grpFill/>
          </p:grpSpPr>
          <p:sp>
            <p:nvSpPr>
              <p:cNvPr id="1835" name="Oval 1834">
                <a:extLst>
                  <a:ext uri="{FF2B5EF4-FFF2-40B4-BE49-F238E27FC236}">
                    <a16:creationId xmlns:a16="http://schemas.microsoft.com/office/drawing/2014/main" id="{B10801AD-46F7-A24C-A251-9FE1361B702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6" name="Rectangle 1835">
                <a:extLst>
                  <a:ext uri="{FF2B5EF4-FFF2-40B4-BE49-F238E27FC236}">
                    <a16:creationId xmlns:a16="http://schemas.microsoft.com/office/drawing/2014/main" id="{AE10DEFF-9F90-B447-81DF-41A6F8D1970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24" name="Group 1823">
              <a:extLst>
                <a:ext uri="{FF2B5EF4-FFF2-40B4-BE49-F238E27FC236}">
                  <a16:creationId xmlns:a16="http://schemas.microsoft.com/office/drawing/2014/main" id="{45E52CDB-C863-A441-82D9-C472860B75A2}"/>
                </a:ext>
              </a:extLst>
            </p:cNvPr>
            <p:cNvGrpSpPr/>
            <p:nvPr/>
          </p:nvGrpSpPr>
          <p:grpSpPr>
            <a:xfrm>
              <a:off x="6743548" y="1744236"/>
              <a:ext cx="183764" cy="105236"/>
              <a:chOff x="1517980" y="1688757"/>
              <a:chExt cx="1070783" cy="402191"/>
            </a:xfrm>
            <a:grpFill/>
          </p:grpSpPr>
          <p:sp>
            <p:nvSpPr>
              <p:cNvPr id="1829" name="Oval 1828">
                <a:extLst>
                  <a:ext uri="{FF2B5EF4-FFF2-40B4-BE49-F238E27FC236}">
                    <a16:creationId xmlns:a16="http://schemas.microsoft.com/office/drawing/2014/main" id="{826144FD-4D5E-6241-970D-1C7C6818059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0" name="Rectangle 1829">
                <a:extLst>
                  <a:ext uri="{FF2B5EF4-FFF2-40B4-BE49-F238E27FC236}">
                    <a16:creationId xmlns:a16="http://schemas.microsoft.com/office/drawing/2014/main" id="{962327FD-2CC6-C943-81DF-1665A42AEE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1" name="Rectangle 1830">
                <a:extLst>
                  <a:ext uri="{FF2B5EF4-FFF2-40B4-BE49-F238E27FC236}">
                    <a16:creationId xmlns:a16="http://schemas.microsoft.com/office/drawing/2014/main" id="{C707BB1D-2CC2-4745-9BCC-4AE379D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32" name="Straight Connector 1831">
                <a:extLst>
                  <a:ext uri="{FF2B5EF4-FFF2-40B4-BE49-F238E27FC236}">
                    <a16:creationId xmlns:a16="http://schemas.microsoft.com/office/drawing/2014/main" id="{50F3A5E4-06C5-5244-B9EF-5766CBC15A5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3" name="Straight Connector 1832">
                <a:extLst>
                  <a:ext uri="{FF2B5EF4-FFF2-40B4-BE49-F238E27FC236}">
                    <a16:creationId xmlns:a16="http://schemas.microsoft.com/office/drawing/2014/main" id="{547CA18D-DE4E-0840-A3CF-A0015DB81A6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4" name="Straight Connector 1833">
                <a:extLst>
                  <a:ext uri="{FF2B5EF4-FFF2-40B4-BE49-F238E27FC236}">
                    <a16:creationId xmlns:a16="http://schemas.microsoft.com/office/drawing/2014/main" id="{394B583D-BD43-9747-B225-7767A5AC13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25" name="Straight Connector 1824">
              <a:extLst>
                <a:ext uri="{FF2B5EF4-FFF2-40B4-BE49-F238E27FC236}">
                  <a16:creationId xmlns:a16="http://schemas.microsoft.com/office/drawing/2014/main" id="{B79EA679-4FCF-7E46-9629-F07B4321EC1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6" name="Straight Connector 1825">
              <a:extLst>
                <a:ext uri="{FF2B5EF4-FFF2-40B4-BE49-F238E27FC236}">
                  <a16:creationId xmlns:a16="http://schemas.microsoft.com/office/drawing/2014/main" id="{2505E586-FE14-A740-BAB0-8EEB7768161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7" name="Straight Connector 1826">
              <a:extLst>
                <a:ext uri="{FF2B5EF4-FFF2-40B4-BE49-F238E27FC236}">
                  <a16:creationId xmlns:a16="http://schemas.microsoft.com/office/drawing/2014/main" id="{0CD32F53-9DFC-2046-817F-D91C051648A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8" name="Straight Connector 1827">
              <a:extLst>
                <a:ext uri="{FF2B5EF4-FFF2-40B4-BE49-F238E27FC236}">
                  <a16:creationId xmlns:a16="http://schemas.microsoft.com/office/drawing/2014/main" id="{97B0470A-BC35-194F-B909-946E20AD980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8" name="Group 1537">
            <a:extLst>
              <a:ext uri="{FF2B5EF4-FFF2-40B4-BE49-F238E27FC236}">
                <a16:creationId xmlns:a16="http://schemas.microsoft.com/office/drawing/2014/main" id="{63757FCF-A809-8D4F-BB56-F19EA4E0B3F9}"/>
              </a:ext>
            </a:extLst>
          </p:cNvPr>
          <p:cNvGrpSpPr/>
          <p:nvPr/>
        </p:nvGrpSpPr>
        <p:grpSpPr>
          <a:xfrm>
            <a:off x="11754610" y="4414481"/>
            <a:ext cx="69788" cy="265869"/>
            <a:chOff x="6695345" y="1619954"/>
            <a:chExt cx="274320" cy="982134"/>
          </a:xfrm>
          <a:solidFill>
            <a:schemeClr val="accent6">
              <a:lumMod val="60000"/>
              <a:lumOff val="40000"/>
            </a:schemeClr>
          </a:solidFill>
        </p:grpSpPr>
        <p:grpSp>
          <p:nvGrpSpPr>
            <p:cNvPr id="1809" name="Group 1808">
              <a:extLst>
                <a:ext uri="{FF2B5EF4-FFF2-40B4-BE49-F238E27FC236}">
                  <a16:creationId xmlns:a16="http://schemas.microsoft.com/office/drawing/2014/main" id="{AE0BE320-50B8-7B4B-AA25-2CF6F3740652}"/>
                </a:ext>
              </a:extLst>
            </p:cNvPr>
            <p:cNvGrpSpPr/>
            <p:nvPr/>
          </p:nvGrpSpPr>
          <p:grpSpPr>
            <a:xfrm>
              <a:off x="6695345" y="1619954"/>
              <a:ext cx="274320" cy="982134"/>
              <a:chOff x="2692399" y="2184397"/>
              <a:chExt cx="274320" cy="982134"/>
            </a:xfrm>
            <a:grpFill/>
          </p:grpSpPr>
          <p:sp>
            <p:nvSpPr>
              <p:cNvPr id="1821" name="Oval 1820">
                <a:extLst>
                  <a:ext uri="{FF2B5EF4-FFF2-40B4-BE49-F238E27FC236}">
                    <a16:creationId xmlns:a16="http://schemas.microsoft.com/office/drawing/2014/main" id="{1BA6D6A9-1DD0-1B40-A602-C9AD275C183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22" name="Rectangle 1821">
                <a:extLst>
                  <a:ext uri="{FF2B5EF4-FFF2-40B4-BE49-F238E27FC236}">
                    <a16:creationId xmlns:a16="http://schemas.microsoft.com/office/drawing/2014/main" id="{80904BE4-A58B-1A43-BB43-A3F4264F75C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10" name="Group 1809">
              <a:extLst>
                <a:ext uri="{FF2B5EF4-FFF2-40B4-BE49-F238E27FC236}">
                  <a16:creationId xmlns:a16="http://schemas.microsoft.com/office/drawing/2014/main" id="{23AA104C-A2DA-6B4E-80CD-AF57D89AF7A4}"/>
                </a:ext>
              </a:extLst>
            </p:cNvPr>
            <p:cNvGrpSpPr/>
            <p:nvPr/>
          </p:nvGrpSpPr>
          <p:grpSpPr>
            <a:xfrm>
              <a:off x="6743548" y="1744236"/>
              <a:ext cx="183764" cy="105236"/>
              <a:chOff x="1517980" y="1688757"/>
              <a:chExt cx="1070783" cy="402191"/>
            </a:xfrm>
            <a:grpFill/>
          </p:grpSpPr>
          <p:sp>
            <p:nvSpPr>
              <p:cNvPr id="1815" name="Oval 1814">
                <a:extLst>
                  <a:ext uri="{FF2B5EF4-FFF2-40B4-BE49-F238E27FC236}">
                    <a16:creationId xmlns:a16="http://schemas.microsoft.com/office/drawing/2014/main" id="{11687355-4860-374D-ADB7-90A19F23C7E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6" name="Rectangle 1815">
                <a:extLst>
                  <a:ext uri="{FF2B5EF4-FFF2-40B4-BE49-F238E27FC236}">
                    <a16:creationId xmlns:a16="http://schemas.microsoft.com/office/drawing/2014/main" id="{8684BAB5-6041-B649-B0E6-645C718D04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7" name="Rectangle 1816">
                <a:extLst>
                  <a:ext uri="{FF2B5EF4-FFF2-40B4-BE49-F238E27FC236}">
                    <a16:creationId xmlns:a16="http://schemas.microsoft.com/office/drawing/2014/main" id="{F4609BFF-E81F-4448-93C7-74D8715D64A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18" name="Straight Connector 1817">
                <a:extLst>
                  <a:ext uri="{FF2B5EF4-FFF2-40B4-BE49-F238E27FC236}">
                    <a16:creationId xmlns:a16="http://schemas.microsoft.com/office/drawing/2014/main" id="{D30B2967-EBC3-DF4C-8C03-2A608F0C69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19" name="Straight Connector 1818">
                <a:extLst>
                  <a:ext uri="{FF2B5EF4-FFF2-40B4-BE49-F238E27FC236}">
                    <a16:creationId xmlns:a16="http://schemas.microsoft.com/office/drawing/2014/main" id="{4ABD4B31-9A6F-0F4D-9648-5D3E1410B05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20" name="Straight Connector 1819">
                <a:extLst>
                  <a:ext uri="{FF2B5EF4-FFF2-40B4-BE49-F238E27FC236}">
                    <a16:creationId xmlns:a16="http://schemas.microsoft.com/office/drawing/2014/main" id="{FCC1F8A4-8001-9C49-AE14-182F0FFCDCC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1" name="Straight Connector 1810">
              <a:extLst>
                <a:ext uri="{FF2B5EF4-FFF2-40B4-BE49-F238E27FC236}">
                  <a16:creationId xmlns:a16="http://schemas.microsoft.com/office/drawing/2014/main" id="{055AFA12-E80B-4D40-988C-483AAEF2FB9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2" name="Straight Connector 1811">
              <a:extLst>
                <a:ext uri="{FF2B5EF4-FFF2-40B4-BE49-F238E27FC236}">
                  <a16:creationId xmlns:a16="http://schemas.microsoft.com/office/drawing/2014/main" id="{E588D7BE-B2CF-AA43-A5BD-B33F6AF60D2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3" name="Straight Connector 1812">
              <a:extLst>
                <a:ext uri="{FF2B5EF4-FFF2-40B4-BE49-F238E27FC236}">
                  <a16:creationId xmlns:a16="http://schemas.microsoft.com/office/drawing/2014/main" id="{E4679D7A-FB61-C049-A0A2-CF86A87139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4" name="Straight Connector 1813">
              <a:extLst>
                <a:ext uri="{FF2B5EF4-FFF2-40B4-BE49-F238E27FC236}">
                  <a16:creationId xmlns:a16="http://schemas.microsoft.com/office/drawing/2014/main" id="{0F61DD8D-4BAE-9D40-99FE-8DB13287536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9" name="Group 1538">
            <a:extLst>
              <a:ext uri="{FF2B5EF4-FFF2-40B4-BE49-F238E27FC236}">
                <a16:creationId xmlns:a16="http://schemas.microsoft.com/office/drawing/2014/main" id="{3D795918-654F-E242-87D0-223C94ECA68D}"/>
              </a:ext>
            </a:extLst>
          </p:cNvPr>
          <p:cNvGrpSpPr/>
          <p:nvPr/>
        </p:nvGrpSpPr>
        <p:grpSpPr>
          <a:xfrm>
            <a:off x="11869279" y="4414481"/>
            <a:ext cx="69788" cy="265869"/>
            <a:chOff x="6695345" y="1619954"/>
            <a:chExt cx="274320" cy="982134"/>
          </a:xfrm>
          <a:solidFill>
            <a:schemeClr val="accent6">
              <a:lumMod val="60000"/>
              <a:lumOff val="40000"/>
            </a:schemeClr>
          </a:solidFill>
        </p:grpSpPr>
        <p:grpSp>
          <p:nvGrpSpPr>
            <p:cNvPr id="1795" name="Group 1794">
              <a:extLst>
                <a:ext uri="{FF2B5EF4-FFF2-40B4-BE49-F238E27FC236}">
                  <a16:creationId xmlns:a16="http://schemas.microsoft.com/office/drawing/2014/main" id="{F29D5998-F6ED-DB40-9FB3-DD04FD121D57}"/>
                </a:ext>
              </a:extLst>
            </p:cNvPr>
            <p:cNvGrpSpPr/>
            <p:nvPr/>
          </p:nvGrpSpPr>
          <p:grpSpPr>
            <a:xfrm>
              <a:off x="6695345" y="1619954"/>
              <a:ext cx="274320" cy="982134"/>
              <a:chOff x="2692399" y="2184397"/>
              <a:chExt cx="274320" cy="982134"/>
            </a:xfrm>
            <a:grpFill/>
          </p:grpSpPr>
          <p:sp>
            <p:nvSpPr>
              <p:cNvPr id="1807" name="Oval 1806">
                <a:extLst>
                  <a:ext uri="{FF2B5EF4-FFF2-40B4-BE49-F238E27FC236}">
                    <a16:creationId xmlns:a16="http://schemas.microsoft.com/office/drawing/2014/main" id="{DD262A03-B028-364B-B894-D2E915FF239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8" name="Rectangle 1807">
                <a:extLst>
                  <a:ext uri="{FF2B5EF4-FFF2-40B4-BE49-F238E27FC236}">
                    <a16:creationId xmlns:a16="http://schemas.microsoft.com/office/drawing/2014/main" id="{6EC58478-3657-5842-9B87-9FD738065D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96" name="Group 1795">
              <a:extLst>
                <a:ext uri="{FF2B5EF4-FFF2-40B4-BE49-F238E27FC236}">
                  <a16:creationId xmlns:a16="http://schemas.microsoft.com/office/drawing/2014/main" id="{1269BF2C-B78D-D944-A31E-EA93A025708D}"/>
                </a:ext>
              </a:extLst>
            </p:cNvPr>
            <p:cNvGrpSpPr/>
            <p:nvPr/>
          </p:nvGrpSpPr>
          <p:grpSpPr>
            <a:xfrm>
              <a:off x="6743548" y="1744236"/>
              <a:ext cx="183764" cy="105236"/>
              <a:chOff x="1517980" y="1688757"/>
              <a:chExt cx="1070783" cy="402191"/>
            </a:xfrm>
            <a:grpFill/>
          </p:grpSpPr>
          <p:sp>
            <p:nvSpPr>
              <p:cNvPr id="1801" name="Oval 1800">
                <a:extLst>
                  <a:ext uri="{FF2B5EF4-FFF2-40B4-BE49-F238E27FC236}">
                    <a16:creationId xmlns:a16="http://schemas.microsoft.com/office/drawing/2014/main" id="{E6B8925F-725B-154E-9FFD-AD22A4B37DC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2" name="Rectangle 1801">
                <a:extLst>
                  <a:ext uri="{FF2B5EF4-FFF2-40B4-BE49-F238E27FC236}">
                    <a16:creationId xmlns:a16="http://schemas.microsoft.com/office/drawing/2014/main" id="{0F2D1FF1-CFAE-CA46-857F-B80DA3183F6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3" name="Rectangle 1802">
                <a:extLst>
                  <a:ext uri="{FF2B5EF4-FFF2-40B4-BE49-F238E27FC236}">
                    <a16:creationId xmlns:a16="http://schemas.microsoft.com/office/drawing/2014/main" id="{D667CE69-6ABF-F543-815C-BF4D47B07E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04" name="Straight Connector 1803">
                <a:extLst>
                  <a:ext uri="{FF2B5EF4-FFF2-40B4-BE49-F238E27FC236}">
                    <a16:creationId xmlns:a16="http://schemas.microsoft.com/office/drawing/2014/main" id="{0C05713A-1CD8-CE49-9BEC-77B800D11E7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5" name="Straight Connector 1804">
                <a:extLst>
                  <a:ext uri="{FF2B5EF4-FFF2-40B4-BE49-F238E27FC236}">
                    <a16:creationId xmlns:a16="http://schemas.microsoft.com/office/drawing/2014/main" id="{0F66BAF5-76DA-1143-82D3-49C61D6E31D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6" name="Straight Connector 1805">
                <a:extLst>
                  <a:ext uri="{FF2B5EF4-FFF2-40B4-BE49-F238E27FC236}">
                    <a16:creationId xmlns:a16="http://schemas.microsoft.com/office/drawing/2014/main" id="{AB696B08-F5C1-8B43-AC21-7C960C5401B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97" name="Straight Connector 1796">
              <a:extLst>
                <a:ext uri="{FF2B5EF4-FFF2-40B4-BE49-F238E27FC236}">
                  <a16:creationId xmlns:a16="http://schemas.microsoft.com/office/drawing/2014/main" id="{DFA03061-D932-0D4B-86BC-09F7F135165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8" name="Straight Connector 1797">
              <a:extLst>
                <a:ext uri="{FF2B5EF4-FFF2-40B4-BE49-F238E27FC236}">
                  <a16:creationId xmlns:a16="http://schemas.microsoft.com/office/drawing/2014/main" id="{B866F8C7-1463-2D40-A718-8D2AA7469E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9" name="Straight Connector 1798">
              <a:extLst>
                <a:ext uri="{FF2B5EF4-FFF2-40B4-BE49-F238E27FC236}">
                  <a16:creationId xmlns:a16="http://schemas.microsoft.com/office/drawing/2014/main" id="{D0189A7A-C2B3-CB41-AE0C-FB46FC2547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00" name="Straight Connector 1799">
              <a:extLst>
                <a:ext uri="{FF2B5EF4-FFF2-40B4-BE49-F238E27FC236}">
                  <a16:creationId xmlns:a16="http://schemas.microsoft.com/office/drawing/2014/main" id="{4C3779A1-EE69-8F44-9FA1-FB3F7984CC4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0" name="Group 1539">
            <a:extLst>
              <a:ext uri="{FF2B5EF4-FFF2-40B4-BE49-F238E27FC236}">
                <a16:creationId xmlns:a16="http://schemas.microsoft.com/office/drawing/2014/main" id="{543BF8E9-DA31-8E47-9F7F-94C71593E8C9}"/>
              </a:ext>
            </a:extLst>
          </p:cNvPr>
          <p:cNvGrpSpPr/>
          <p:nvPr/>
        </p:nvGrpSpPr>
        <p:grpSpPr>
          <a:xfrm>
            <a:off x="11983947" y="4414481"/>
            <a:ext cx="69788" cy="265869"/>
            <a:chOff x="6695345" y="1619954"/>
            <a:chExt cx="274320" cy="982134"/>
          </a:xfrm>
          <a:solidFill>
            <a:schemeClr val="accent6">
              <a:lumMod val="60000"/>
              <a:lumOff val="40000"/>
            </a:schemeClr>
          </a:solidFill>
        </p:grpSpPr>
        <p:grpSp>
          <p:nvGrpSpPr>
            <p:cNvPr id="1781" name="Group 1780">
              <a:extLst>
                <a:ext uri="{FF2B5EF4-FFF2-40B4-BE49-F238E27FC236}">
                  <a16:creationId xmlns:a16="http://schemas.microsoft.com/office/drawing/2014/main" id="{618B3DCE-A5DC-9D47-AF64-3A4235145750}"/>
                </a:ext>
              </a:extLst>
            </p:cNvPr>
            <p:cNvGrpSpPr/>
            <p:nvPr/>
          </p:nvGrpSpPr>
          <p:grpSpPr>
            <a:xfrm>
              <a:off x="6695345" y="1619954"/>
              <a:ext cx="274320" cy="982134"/>
              <a:chOff x="2692399" y="2184397"/>
              <a:chExt cx="274320" cy="982134"/>
            </a:xfrm>
            <a:grpFill/>
          </p:grpSpPr>
          <p:sp>
            <p:nvSpPr>
              <p:cNvPr id="1793" name="Oval 1792">
                <a:extLst>
                  <a:ext uri="{FF2B5EF4-FFF2-40B4-BE49-F238E27FC236}">
                    <a16:creationId xmlns:a16="http://schemas.microsoft.com/office/drawing/2014/main" id="{FFD2CBCD-7BC8-7045-A9C8-8D9413F212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94" name="Rectangle 1793">
                <a:extLst>
                  <a:ext uri="{FF2B5EF4-FFF2-40B4-BE49-F238E27FC236}">
                    <a16:creationId xmlns:a16="http://schemas.microsoft.com/office/drawing/2014/main" id="{14747395-2534-0748-B6D7-1220421FF0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82" name="Group 1781">
              <a:extLst>
                <a:ext uri="{FF2B5EF4-FFF2-40B4-BE49-F238E27FC236}">
                  <a16:creationId xmlns:a16="http://schemas.microsoft.com/office/drawing/2014/main" id="{F5CEE6BE-65F4-A246-936B-CC0212F2FAC4}"/>
                </a:ext>
              </a:extLst>
            </p:cNvPr>
            <p:cNvGrpSpPr/>
            <p:nvPr/>
          </p:nvGrpSpPr>
          <p:grpSpPr>
            <a:xfrm>
              <a:off x="6743548" y="1744236"/>
              <a:ext cx="183764" cy="105236"/>
              <a:chOff x="1517980" y="1688757"/>
              <a:chExt cx="1070783" cy="402191"/>
            </a:xfrm>
            <a:grpFill/>
          </p:grpSpPr>
          <p:sp>
            <p:nvSpPr>
              <p:cNvPr id="1787" name="Oval 1786">
                <a:extLst>
                  <a:ext uri="{FF2B5EF4-FFF2-40B4-BE49-F238E27FC236}">
                    <a16:creationId xmlns:a16="http://schemas.microsoft.com/office/drawing/2014/main" id="{70F4BC50-516F-9549-8991-6D68952B898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8" name="Rectangle 1787">
                <a:extLst>
                  <a:ext uri="{FF2B5EF4-FFF2-40B4-BE49-F238E27FC236}">
                    <a16:creationId xmlns:a16="http://schemas.microsoft.com/office/drawing/2014/main" id="{FD2C13A9-39D6-7B42-81BD-0729FCAA3F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9" name="Rectangle 1788">
                <a:extLst>
                  <a:ext uri="{FF2B5EF4-FFF2-40B4-BE49-F238E27FC236}">
                    <a16:creationId xmlns:a16="http://schemas.microsoft.com/office/drawing/2014/main" id="{82B8FF4E-5523-614A-97D8-9F05CAB8EE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90" name="Straight Connector 1789">
                <a:extLst>
                  <a:ext uri="{FF2B5EF4-FFF2-40B4-BE49-F238E27FC236}">
                    <a16:creationId xmlns:a16="http://schemas.microsoft.com/office/drawing/2014/main" id="{A163627A-95C9-E240-9EA0-999DD4C2E0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1" name="Straight Connector 1790">
                <a:extLst>
                  <a:ext uri="{FF2B5EF4-FFF2-40B4-BE49-F238E27FC236}">
                    <a16:creationId xmlns:a16="http://schemas.microsoft.com/office/drawing/2014/main" id="{AB024F44-1551-1944-AA08-04C24794D9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2" name="Straight Connector 1791">
                <a:extLst>
                  <a:ext uri="{FF2B5EF4-FFF2-40B4-BE49-F238E27FC236}">
                    <a16:creationId xmlns:a16="http://schemas.microsoft.com/office/drawing/2014/main" id="{317C5F2A-BC77-EC4E-9BF8-2A6A32D6A89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83" name="Straight Connector 1782">
              <a:extLst>
                <a:ext uri="{FF2B5EF4-FFF2-40B4-BE49-F238E27FC236}">
                  <a16:creationId xmlns:a16="http://schemas.microsoft.com/office/drawing/2014/main" id="{88CE909F-721D-8144-BCC3-FC9FE96928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4" name="Straight Connector 1783">
              <a:extLst>
                <a:ext uri="{FF2B5EF4-FFF2-40B4-BE49-F238E27FC236}">
                  <a16:creationId xmlns:a16="http://schemas.microsoft.com/office/drawing/2014/main" id="{AF20EDC9-19BF-F143-8BF7-A93C2907093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5" name="Straight Connector 1784">
              <a:extLst>
                <a:ext uri="{FF2B5EF4-FFF2-40B4-BE49-F238E27FC236}">
                  <a16:creationId xmlns:a16="http://schemas.microsoft.com/office/drawing/2014/main" id="{57B19429-50B5-7842-B1D5-BF603450A79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6" name="Straight Connector 1785">
              <a:extLst>
                <a:ext uri="{FF2B5EF4-FFF2-40B4-BE49-F238E27FC236}">
                  <a16:creationId xmlns:a16="http://schemas.microsoft.com/office/drawing/2014/main" id="{EB457724-FE0A-A44B-B9C6-F240AC8CEA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1" name="Group 1540">
            <a:extLst>
              <a:ext uri="{FF2B5EF4-FFF2-40B4-BE49-F238E27FC236}">
                <a16:creationId xmlns:a16="http://schemas.microsoft.com/office/drawing/2014/main" id="{0E27602D-D611-5441-B161-DF12C92EF595}"/>
              </a:ext>
            </a:extLst>
          </p:cNvPr>
          <p:cNvGrpSpPr/>
          <p:nvPr/>
        </p:nvGrpSpPr>
        <p:grpSpPr>
          <a:xfrm>
            <a:off x="12098615" y="4414481"/>
            <a:ext cx="69788" cy="265869"/>
            <a:chOff x="6695345" y="1619954"/>
            <a:chExt cx="274320" cy="982134"/>
          </a:xfrm>
          <a:solidFill>
            <a:schemeClr val="accent6">
              <a:lumMod val="60000"/>
              <a:lumOff val="40000"/>
            </a:schemeClr>
          </a:solidFill>
        </p:grpSpPr>
        <p:grpSp>
          <p:nvGrpSpPr>
            <p:cNvPr id="1767" name="Group 1766">
              <a:extLst>
                <a:ext uri="{FF2B5EF4-FFF2-40B4-BE49-F238E27FC236}">
                  <a16:creationId xmlns:a16="http://schemas.microsoft.com/office/drawing/2014/main" id="{0AD01450-1F23-FA45-8C1E-6C024051CF95}"/>
                </a:ext>
              </a:extLst>
            </p:cNvPr>
            <p:cNvGrpSpPr/>
            <p:nvPr/>
          </p:nvGrpSpPr>
          <p:grpSpPr>
            <a:xfrm>
              <a:off x="6695345" y="1619954"/>
              <a:ext cx="274320" cy="982134"/>
              <a:chOff x="2692399" y="2184397"/>
              <a:chExt cx="274320" cy="982134"/>
            </a:xfrm>
            <a:grpFill/>
          </p:grpSpPr>
          <p:sp>
            <p:nvSpPr>
              <p:cNvPr id="1779" name="Oval 1778">
                <a:extLst>
                  <a:ext uri="{FF2B5EF4-FFF2-40B4-BE49-F238E27FC236}">
                    <a16:creationId xmlns:a16="http://schemas.microsoft.com/office/drawing/2014/main" id="{B86ECE19-02C8-3A4C-8570-1B06FC7C582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0" name="Rectangle 1779">
                <a:extLst>
                  <a:ext uri="{FF2B5EF4-FFF2-40B4-BE49-F238E27FC236}">
                    <a16:creationId xmlns:a16="http://schemas.microsoft.com/office/drawing/2014/main" id="{B2F6EC7C-2A3F-7645-83B3-3694D305BA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68" name="Group 1767">
              <a:extLst>
                <a:ext uri="{FF2B5EF4-FFF2-40B4-BE49-F238E27FC236}">
                  <a16:creationId xmlns:a16="http://schemas.microsoft.com/office/drawing/2014/main" id="{9637D6AF-D693-5245-B1FF-B563B17F84D6}"/>
                </a:ext>
              </a:extLst>
            </p:cNvPr>
            <p:cNvGrpSpPr/>
            <p:nvPr/>
          </p:nvGrpSpPr>
          <p:grpSpPr>
            <a:xfrm>
              <a:off x="6743548" y="1744236"/>
              <a:ext cx="183764" cy="105236"/>
              <a:chOff x="1517980" y="1688757"/>
              <a:chExt cx="1070783" cy="402191"/>
            </a:xfrm>
            <a:grpFill/>
          </p:grpSpPr>
          <p:sp>
            <p:nvSpPr>
              <p:cNvPr id="1773" name="Oval 1772">
                <a:extLst>
                  <a:ext uri="{FF2B5EF4-FFF2-40B4-BE49-F238E27FC236}">
                    <a16:creationId xmlns:a16="http://schemas.microsoft.com/office/drawing/2014/main" id="{D967D4C8-879D-1748-91CB-BB98EA18D4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4" name="Rectangle 1773">
                <a:extLst>
                  <a:ext uri="{FF2B5EF4-FFF2-40B4-BE49-F238E27FC236}">
                    <a16:creationId xmlns:a16="http://schemas.microsoft.com/office/drawing/2014/main" id="{E47EF060-8107-E240-AC7B-265B44B19BE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5" name="Rectangle 1774">
                <a:extLst>
                  <a:ext uri="{FF2B5EF4-FFF2-40B4-BE49-F238E27FC236}">
                    <a16:creationId xmlns:a16="http://schemas.microsoft.com/office/drawing/2014/main" id="{F95BFBA0-3C9F-764F-A22E-278FA7C179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76" name="Straight Connector 1775">
                <a:extLst>
                  <a:ext uri="{FF2B5EF4-FFF2-40B4-BE49-F238E27FC236}">
                    <a16:creationId xmlns:a16="http://schemas.microsoft.com/office/drawing/2014/main" id="{29970557-A6C3-094E-B0C1-916D650BAA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7" name="Straight Connector 1776">
                <a:extLst>
                  <a:ext uri="{FF2B5EF4-FFF2-40B4-BE49-F238E27FC236}">
                    <a16:creationId xmlns:a16="http://schemas.microsoft.com/office/drawing/2014/main" id="{E9E6D381-95D8-7F43-90A1-EF1FF9BFB4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8" name="Straight Connector 1777">
                <a:extLst>
                  <a:ext uri="{FF2B5EF4-FFF2-40B4-BE49-F238E27FC236}">
                    <a16:creationId xmlns:a16="http://schemas.microsoft.com/office/drawing/2014/main" id="{8240567F-DDB6-7F48-B732-2CD0928532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69" name="Straight Connector 1768">
              <a:extLst>
                <a:ext uri="{FF2B5EF4-FFF2-40B4-BE49-F238E27FC236}">
                  <a16:creationId xmlns:a16="http://schemas.microsoft.com/office/drawing/2014/main" id="{17A60AC8-1836-6947-A60C-517623BBC42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0" name="Straight Connector 1769">
              <a:extLst>
                <a:ext uri="{FF2B5EF4-FFF2-40B4-BE49-F238E27FC236}">
                  <a16:creationId xmlns:a16="http://schemas.microsoft.com/office/drawing/2014/main" id="{F4DE6BA6-A7A6-AF42-AE48-3A2B3746A50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1" name="Straight Connector 1770">
              <a:extLst>
                <a:ext uri="{FF2B5EF4-FFF2-40B4-BE49-F238E27FC236}">
                  <a16:creationId xmlns:a16="http://schemas.microsoft.com/office/drawing/2014/main" id="{E0332147-11BF-DC45-A258-00227F2C38E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2" name="Straight Connector 1771">
              <a:extLst>
                <a:ext uri="{FF2B5EF4-FFF2-40B4-BE49-F238E27FC236}">
                  <a16:creationId xmlns:a16="http://schemas.microsoft.com/office/drawing/2014/main" id="{7937DC84-A18F-8C49-A511-B785341FBEC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2" name="Group 1541">
            <a:extLst>
              <a:ext uri="{FF2B5EF4-FFF2-40B4-BE49-F238E27FC236}">
                <a16:creationId xmlns:a16="http://schemas.microsoft.com/office/drawing/2014/main" id="{61AB298A-0053-5B46-A744-9FD3468331A9}"/>
              </a:ext>
            </a:extLst>
          </p:cNvPr>
          <p:cNvGrpSpPr/>
          <p:nvPr/>
        </p:nvGrpSpPr>
        <p:grpSpPr>
          <a:xfrm>
            <a:off x="11640462" y="4728087"/>
            <a:ext cx="69788" cy="265869"/>
            <a:chOff x="6695345" y="1619954"/>
            <a:chExt cx="274320" cy="982134"/>
          </a:xfrm>
          <a:solidFill>
            <a:schemeClr val="accent6">
              <a:lumMod val="60000"/>
              <a:lumOff val="40000"/>
            </a:schemeClr>
          </a:solidFill>
        </p:grpSpPr>
        <p:grpSp>
          <p:nvGrpSpPr>
            <p:cNvPr id="1753" name="Group 1752">
              <a:extLst>
                <a:ext uri="{FF2B5EF4-FFF2-40B4-BE49-F238E27FC236}">
                  <a16:creationId xmlns:a16="http://schemas.microsoft.com/office/drawing/2014/main" id="{39460325-3C84-8F46-B94D-930762670151}"/>
                </a:ext>
              </a:extLst>
            </p:cNvPr>
            <p:cNvGrpSpPr/>
            <p:nvPr/>
          </p:nvGrpSpPr>
          <p:grpSpPr>
            <a:xfrm>
              <a:off x="6695345" y="1619954"/>
              <a:ext cx="274320" cy="982134"/>
              <a:chOff x="2692399" y="2184397"/>
              <a:chExt cx="274320" cy="982134"/>
            </a:xfrm>
            <a:grpFill/>
          </p:grpSpPr>
          <p:sp>
            <p:nvSpPr>
              <p:cNvPr id="1765" name="Oval 1764">
                <a:extLst>
                  <a:ext uri="{FF2B5EF4-FFF2-40B4-BE49-F238E27FC236}">
                    <a16:creationId xmlns:a16="http://schemas.microsoft.com/office/drawing/2014/main" id="{FD016799-B7E8-9246-9711-CDCE3AB92F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6" name="Rectangle 1765">
                <a:extLst>
                  <a:ext uri="{FF2B5EF4-FFF2-40B4-BE49-F238E27FC236}">
                    <a16:creationId xmlns:a16="http://schemas.microsoft.com/office/drawing/2014/main" id="{987BB75E-5E91-EA43-A0B0-2E2A106AA72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54" name="Group 1753">
              <a:extLst>
                <a:ext uri="{FF2B5EF4-FFF2-40B4-BE49-F238E27FC236}">
                  <a16:creationId xmlns:a16="http://schemas.microsoft.com/office/drawing/2014/main" id="{01D5DF2F-EFC5-BD44-AD1E-7F5D842D68A7}"/>
                </a:ext>
              </a:extLst>
            </p:cNvPr>
            <p:cNvGrpSpPr/>
            <p:nvPr/>
          </p:nvGrpSpPr>
          <p:grpSpPr>
            <a:xfrm>
              <a:off x="6743548" y="1744236"/>
              <a:ext cx="183764" cy="105236"/>
              <a:chOff x="1517980" y="1688757"/>
              <a:chExt cx="1070783" cy="402191"/>
            </a:xfrm>
            <a:grpFill/>
          </p:grpSpPr>
          <p:sp>
            <p:nvSpPr>
              <p:cNvPr id="1759" name="Oval 1758">
                <a:extLst>
                  <a:ext uri="{FF2B5EF4-FFF2-40B4-BE49-F238E27FC236}">
                    <a16:creationId xmlns:a16="http://schemas.microsoft.com/office/drawing/2014/main" id="{7C7BA455-A8F3-4142-B8EA-DA66A65CEC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0" name="Rectangle 1759">
                <a:extLst>
                  <a:ext uri="{FF2B5EF4-FFF2-40B4-BE49-F238E27FC236}">
                    <a16:creationId xmlns:a16="http://schemas.microsoft.com/office/drawing/2014/main" id="{01A116A2-9F8E-E441-ACC1-6EAFB608507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1" name="Rectangle 1760">
                <a:extLst>
                  <a:ext uri="{FF2B5EF4-FFF2-40B4-BE49-F238E27FC236}">
                    <a16:creationId xmlns:a16="http://schemas.microsoft.com/office/drawing/2014/main" id="{CA3822E6-6EF4-8E41-9927-5DFFB631BF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62" name="Straight Connector 1761">
                <a:extLst>
                  <a:ext uri="{FF2B5EF4-FFF2-40B4-BE49-F238E27FC236}">
                    <a16:creationId xmlns:a16="http://schemas.microsoft.com/office/drawing/2014/main" id="{600863F8-03B2-6546-A8F3-35EBA50986A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3" name="Straight Connector 1762">
                <a:extLst>
                  <a:ext uri="{FF2B5EF4-FFF2-40B4-BE49-F238E27FC236}">
                    <a16:creationId xmlns:a16="http://schemas.microsoft.com/office/drawing/2014/main" id="{4BD1E70F-2ABC-7D4D-971B-DF944B68A74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4" name="Straight Connector 1763">
                <a:extLst>
                  <a:ext uri="{FF2B5EF4-FFF2-40B4-BE49-F238E27FC236}">
                    <a16:creationId xmlns:a16="http://schemas.microsoft.com/office/drawing/2014/main" id="{9EB2594B-D793-4F4B-B059-893E7ABDEB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55" name="Straight Connector 1754">
              <a:extLst>
                <a:ext uri="{FF2B5EF4-FFF2-40B4-BE49-F238E27FC236}">
                  <a16:creationId xmlns:a16="http://schemas.microsoft.com/office/drawing/2014/main" id="{61462474-DD8F-F94E-83AE-7DF71FF2E33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6" name="Straight Connector 1755">
              <a:extLst>
                <a:ext uri="{FF2B5EF4-FFF2-40B4-BE49-F238E27FC236}">
                  <a16:creationId xmlns:a16="http://schemas.microsoft.com/office/drawing/2014/main" id="{3E48D58B-6254-B649-BA79-8A016349AF7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7" name="Straight Connector 1756">
              <a:extLst>
                <a:ext uri="{FF2B5EF4-FFF2-40B4-BE49-F238E27FC236}">
                  <a16:creationId xmlns:a16="http://schemas.microsoft.com/office/drawing/2014/main" id="{220D5A07-C6BE-2747-B862-EB266F4F52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8" name="Straight Connector 1757">
              <a:extLst>
                <a:ext uri="{FF2B5EF4-FFF2-40B4-BE49-F238E27FC236}">
                  <a16:creationId xmlns:a16="http://schemas.microsoft.com/office/drawing/2014/main" id="{F2901D62-048E-4A4C-A93F-D6B5CEB6E25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3" name="Group 1542">
            <a:extLst>
              <a:ext uri="{FF2B5EF4-FFF2-40B4-BE49-F238E27FC236}">
                <a16:creationId xmlns:a16="http://schemas.microsoft.com/office/drawing/2014/main" id="{F048DC04-F37A-714E-914F-0BE091153AB3}"/>
              </a:ext>
            </a:extLst>
          </p:cNvPr>
          <p:cNvGrpSpPr/>
          <p:nvPr/>
        </p:nvGrpSpPr>
        <p:grpSpPr>
          <a:xfrm>
            <a:off x="11755130" y="4728087"/>
            <a:ext cx="69788" cy="265869"/>
            <a:chOff x="6695345" y="1619954"/>
            <a:chExt cx="274320" cy="982134"/>
          </a:xfrm>
          <a:solidFill>
            <a:schemeClr val="accent6">
              <a:lumMod val="60000"/>
              <a:lumOff val="40000"/>
            </a:schemeClr>
          </a:solidFill>
        </p:grpSpPr>
        <p:grpSp>
          <p:nvGrpSpPr>
            <p:cNvPr id="1739" name="Group 1738">
              <a:extLst>
                <a:ext uri="{FF2B5EF4-FFF2-40B4-BE49-F238E27FC236}">
                  <a16:creationId xmlns:a16="http://schemas.microsoft.com/office/drawing/2014/main" id="{68336CD3-D497-104C-BD76-EC6F6BF9710C}"/>
                </a:ext>
              </a:extLst>
            </p:cNvPr>
            <p:cNvGrpSpPr/>
            <p:nvPr/>
          </p:nvGrpSpPr>
          <p:grpSpPr>
            <a:xfrm>
              <a:off x="6695345" y="1619954"/>
              <a:ext cx="274320" cy="982134"/>
              <a:chOff x="2692399" y="2184397"/>
              <a:chExt cx="274320" cy="982134"/>
            </a:xfrm>
            <a:grpFill/>
          </p:grpSpPr>
          <p:sp>
            <p:nvSpPr>
              <p:cNvPr id="1751" name="Oval 1750">
                <a:extLst>
                  <a:ext uri="{FF2B5EF4-FFF2-40B4-BE49-F238E27FC236}">
                    <a16:creationId xmlns:a16="http://schemas.microsoft.com/office/drawing/2014/main" id="{1AC3536E-5EB3-3443-A200-4D78C7E35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52" name="Rectangle 1751">
                <a:extLst>
                  <a:ext uri="{FF2B5EF4-FFF2-40B4-BE49-F238E27FC236}">
                    <a16:creationId xmlns:a16="http://schemas.microsoft.com/office/drawing/2014/main" id="{0F616D13-6393-DC4E-9853-E4A98497748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40" name="Group 1739">
              <a:extLst>
                <a:ext uri="{FF2B5EF4-FFF2-40B4-BE49-F238E27FC236}">
                  <a16:creationId xmlns:a16="http://schemas.microsoft.com/office/drawing/2014/main" id="{051AAC1D-A415-9B4E-B2D0-CFFFAA4E0799}"/>
                </a:ext>
              </a:extLst>
            </p:cNvPr>
            <p:cNvGrpSpPr/>
            <p:nvPr/>
          </p:nvGrpSpPr>
          <p:grpSpPr>
            <a:xfrm>
              <a:off x="6743548" y="1744236"/>
              <a:ext cx="183764" cy="105236"/>
              <a:chOff x="1517980" y="1688757"/>
              <a:chExt cx="1070783" cy="402191"/>
            </a:xfrm>
            <a:grpFill/>
          </p:grpSpPr>
          <p:sp>
            <p:nvSpPr>
              <p:cNvPr id="1745" name="Oval 1744">
                <a:extLst>
                  <a:ext uri="{FF2B5EF4-FFF2-40B4-BE49-F238E27FC236}">
                    <a16:creationId xmlns:a16="http://schemas.microsoft.com/office/drawing/2014/main" id="{4F91AB8C-94A2-5D4D-B393-0812371AB0B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6" name="Rectangle 1745">
                <a:extLst>
                  <a:ext uri="{FF2B5EF4-FFF2-40B4-BE49-F238E27FC236}">
                    <a16:creationId xmlns:a16="http://schemas.microsoft.com/office/drawing/2014/main" id="{A72674F8-CB20-E24B-9FC5-4A83A5D6FF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7" name="Rectangle 1746">
                <a:extLst>
                  <a:ext uri="{FF2B5EF4-FFF2-40B4-BE49-F238E27FC236}">
                    <a16:creationId xmlns:a16="http://schemas.microsoft.com/office/drawing/2014/main" id="{0C32D8C3-DE89-744C-BDF1-BB0EA564436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48" name="Straight Connector 1747">
                <a:extLst>
                  <a:ext uri="{FF2B5EF4-FFF2-40B4-BE49-F238E27FC236}">
                    <a16:creationId xmlns:a16="http://schemas.microsoft.com/office/drawing/2014/main" id="{156DF7F1-96DD-A842-8D1E-4968F6AFF8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9" name="Straight Connector 1748">
                <a:extLst>
                  <a:ext uri="{FF2B5EF4-FFF2-40B4-BE49-F238E27FC236}">
                    <a16:creationId xmlns:a16="http://schemas.microsoft.com/office/drawing/2014/main" id="{390A7EE8-EF4B-E045-BD17-6185E451AC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0" name="Straight Connector 1749">
                <a:extLst>
                  <a:ext uri="{FF2B5EF4-FFF2-40B4-BE49-F238E27FC236}">
                    <a16:creationId xmlns:a16="http://schemas.microsoft.com/office/drawing/2014/main" id="{3D240863-FBA0-C243-9ECA-57366282BFD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41" name="Straight Connector 1740">
              <a:extLst>
                <a:ext uri="{FF2B5EF4-FFF2-40B4-BE49-F238E27FC236}">
                  <a16:creationId xmlns:a16="http://schemas.microsoft.com/office/drawing/2014/main" id="{95035F02-4623-634A-8BCF-0EFD1EC60E7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2" name="Straight Connector 1741">
              <a:extLst>
                <a:ext uri="{FF2B5EF4-FFF2-40B4-BE49-F238E27FC236}">
                  <a16:creationId xmlns:a16="http://schemas.microsoft.com/office/drawing/2014/main" id="{7221A9DC-5459-DD4F-A39D-AAB5AD0B9E9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3" name="Straight Connector 1742">
              <a:extLst>
                <a:ext uri="{FF2B5EF4-FFF2-40B4-BE49-F238E27FC236}">
                  <a16:creationId xmlns:a16="http://schemas.microsoft.com/office/drawing/2014/main" id="{4E006CD0-1EB0-6543-AFB8-71875C030C4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4" name="Straight Connector 1743">
              <a:extLst>
                <a:ext uri="{FF2B5EF4-FFF2-40B4-BE49-F238E27FC236}">
                  <a16:creationId xmlns:a16="http://schemas.microsoft.com/office/drawing/2014/main" id="{CF9AEB14-2D1E-1643-ABB2-80AFC8B2C3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4" name="Group 1543">
            <a:extLst>
              <a:ext uri="{FF2B5EF4-FFF2-40B4-BE49-F238E27FC236}">
                <a16:creationId xmlns:a16="http://schemas.microsoft.com/office/drawing/2014/main" id="{D46CF46A-195B-1D4E-8EB0-B0BF86D9F496}"/>
              </a:ext>
            </a:extLst>
          </p:cNvPr>
          <p:cNvGrpSpPr/>
          <p:nvPr/>
        </p:nvGrpSpPr>
        <p:grpSpPr>
          <a:xfrm>
            <a:off x="11869799" y="4728087"/>
            <a:ext cx="69788" cy="265869"/>
            <a:chOff x="6695345" y="1619954"/>
            <a:chExt cx="274320" cy="982134"/>
          </a:xfrm>
          <a:solidFill>
            <a:schemeClr val="accent6">
              <a:lumMod val="60000"/>
              <a:lumOff val="40000"/>
            </a:schemeClr>
          </a:solidFill>
        </p:grpSpPr>
        <p:grpSp>
          <p:nvGrpSpPr>
            <p:cNvPr id="1725" name="Group 1724">
              <a:extLst>
                <a:ext uri="{FF2B5EF4-FFF2-40B4-BE49-F238E27FC236}">
                  <a16:creationId xmlns:a16="http://schemas.microsoft.com/office/drawing/2014/main" id="{EC5C3CC7-1F42-3643-BBC9-F819AC0B1E8F}"/>
                </a:ext>
              </a:extLst>
            </p:cNvPr>
            <p:cNvGrpSpPr/>
            <p:nvPr/>
          </p:nvGrpSpPr>
          <p:grpSpPr>
            <a:xfrm>
              <a:off x="6695345" y="1619954"/>
              <a:ext cx="274320" cy="982134"/>
              <a:chOff x="2692399" y="2184397"/>
              <a:chExt cx="274320" cy="982134"/>
            </a:xfrm>
            <a:grpFill/>
          </p:grpSpPr>
          <p:sp>
            <p:nvSpPr>
              <p:cNvPr id="1737" name="Oval 1736">
                <a:extLst>
                  <a:ext uri="{FF2B5EF4-FFF2-40B4-BE49-F238E27FC236}">
                    <a16:creationId xmlns:a16="http://schemas.microsoft.com/office/drawing/2014/main" id="{AAC0F780-4E7C-AB4B-9D04-1506405F211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8" name="Rectangle 1737">
                <a:extLst>
                  <a:ext uri="{FF2B5EF4-FFF2-40B4-BE49-F238E27FC236}">
                    <a16:creationId xmlns:a16="http://schemas.microsoft.com/office/drawing/2014/main" id="{8BA56805-67D8-2A44-AC73-2537846888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26" name="Group 1725">
              <a:extLst>
                <a:ext uri="{FF2B5EF4-FFF2-40B4-BE49-F238E27FC236}">
                  <a16:creationId xmlns:a16="http://schemas.microsoft.com/office/drawing/2014/main" id="{68D56F39-8909-F347-AFC7-AD4B679B748D}"/>
                </a:ext>
              </a:extLst>
            </p:cNvPr>
            <p:cNvGrpSpPr/>
            <p:nvPr/>
          </p:nvGrpSpPr>
          <p:grpSpPr>
            <a:xfrm>
              <a:off x="6743548" y="1744236"/>
              <a:ext cx="183764" cy="105236"/>
              <a:chOff x="1517980" y="1688757"/>
              <a:chExt cx="1070783" cy="402191"/>
            </a:xfrm>
            <a:grpFill/>
          </p:grpSpPr>
          <p:sp>
            <p:nvSpPr>
              <p:cNvPr id="1731" name="Oval 1730">
                <a:extLst>
                  <a:ext uri="{FF2B5EF4-FFF2-40B4-BE49-F238E27FC236}">
                    <a16:creationId xmlns:a16="http://schemas.microsoft.com/office/drawing/2014/main" id="{A14E1223-A702-BD4E-A3A1-18EEF2013CB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2" name="Rectangle 1731">
                <a:extLst>
                  <a:ext uri="{FF2B5EF4-FFF2-40B4-BE49-F238E27FC236}">
                    <a16:creationId xmlns:a16="http://schemas.microsoft.com/office/drawing/2014/main" id="{73512874-D414-7142-9CC2-BE2E60B783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3" name="Rectangle 1732">
                <a:extLst>
                  <a:ext uri="{FF2B5EF4-FFF2-40B4-BE49-F238E27FC236}">
                    <a16:creationId xmlns:a16="http://schemas.microsoft.com/office/drawing/2014/main" id="{EA4C013C-DC44-1040-829E-CD7B4E4CB1D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4" name="Straight Connector 1733">
                <a:extLst>
                  <a:ext uri="{FF2B5EF4-FFF2-40B4-BE49-F238E27FC236}">
                    <a16:creationId xmlns:a16="http://schemas.microsoft.com/office/drawing/2014/main" id="{7A39E018-D9B7-794D-AD2B-50950018ED4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5" name="Straight Connector 1734">
                <a:extLst>
                  <a:ext uri="{FF2B5EF4-FFF2-40B4-BE49-F238E27FC236}">
                    <a16:creationId xmlns:a16="http://schemas.microsoft.com/office/drawing/2014/main" id="{4CCE2A7A-112A-DA4E-A5AD-B041B591B1B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6" name="Straight Connector 1735">
                <a:extLst>
                  <a:ext uri="{FF2B5EF4-FFF2-40B4-BE49-F238E27FC236}">
                    <a16:creationId xmlns:a16="http://schemas.microsoft.com/office/drawing/2014/main" id="{EAEA3D0B-CDA9-164B-8292-F2967C48CB4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27" name="Straight Connector 1726">
              <a:extLst>
                <a:ext uri="{FF2B5EF4-FFF2-40B4-BE49-F238E27FC236}">
                  <a16:creationId xmlns:a16="http://schemas.microsoft.com/office/drawing/2014/main" id="{078577B1-8E02-7547-8F6D-7F51C702C3B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8" name="Straight Connector 1727">
              <a:extLst>
                <a:ext uri="{FF2B5EF4-FFF2-40B4-BE49-F238E27FC236}">
                  <a16:creationId xmlns:a16="http://schemas.microsoft.com/office/drawing/2014/main" id="{434DAC9D-C5C3-2A41-8927-8228234FCEB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9" name="Straight Connector 1728">
              <a:extLst>
                <a:ext uri="{FF2B5EF4-FFF2-40B4-BE49-F238E27FC236}">
                  <a16:creationId xmlns:a16="http://schemas.microsoft.com/office/drawing/2014/main" id="{CEFCB57F-AEC5-8B49-986A-1321BC02AF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30" name="Straight Connector 1729">
              <a:extLst>
                <a:ext uri="{FF2B5EF4-FFF2-40B4-BE49-F238E27FC236}">
                  <a16:creationId xmlns:a16="http://schemas.microsoft.com/office/drawing/2014/main" id="{BACB5D7B-111E-9843-9406-BE81A40818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5" name="Group 1544">
            <a:extLst>
              <a:ext uri="{FF2B5EF4-FFF2-40B4-BE49-F238E27FC236}">
                <a16:creationId xmlns:a16="http://schemas.microsoft.com/office/drawing/2014/main" id="{1AD00554-CD6A-0448-88E5-42E2011029AE}"/>
              </a:ext>
            </a:extLst>
          </p:cNvPr>
          <p:cNvGrpSpPr/>
          <p:nvPr/>
        </p:nvGrpSpPr>
        <p:grpSpPr>
          <a:xfrm>
            <a:off x="11984467" y="4728087"/>
            <a:ext cx="69788" cy="265869"/>
            <a:chOff x="6695345" y="1619954"/>
            <a:chExt cx="274320" cy="982134"/>
          </a:xfrm>
          <a:solidFill>
            <a:schemeClr val="accent6">
              <a:lumMod val="60000"/>
              <a:lumOff val="40000"/>
            </a:schemeClr>
          </a:solidFill>
        </p:grpSpPr>
        <p:grpSp>
          <p:nvGrpSpPr>
            <p:cNvPr id="1711" name="Group 1710">
              <a:extLst>
                <a:ext uri="{FF2B5EF4-FFF2-40B4-BE49-F238E27FC236}">
                  <a16:creationId xmlns:a16="http://schemas.microsoft.com/office/drawing/2014/main" id="{F1D1005F-6F7B-9246-B47B-7F377ECAEC68}"/>
                </a:ext>
              </a:extLst>
            </p:cNvPr>
            <p:cNvGrpSpPr/>
            <p:nvPr/>
          </p:nvGrpSpPr>
          <p:grpSpPr>
            <a:xfrm>
              <a:off x="6695345" y="1619954"/>
              <a:ext cx="274320" cy="982134"/>
              <a:chOff x="2692399" y="2184397"/>
              <a:chExt cx="274320" cy="982134"/>
            </a:xfrm>
            <a:grpFill/>
          </p:grpSpPr>
          <p:sp>
            <p:nvSpPr>
              <p:cNvPr id="1723" name="Oval 1722">
                <a:extLst>
                  <a:ext uri="{FF2B5EF4-FFF2-40B4-BE49-F238E27FC236}">
                    <a16:creationId xmlns:a16="http://schemas.microsoft.com/office/drawing/2014/main" id="{A9094067-E30B-9B40-9857-8FBE60BC83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4" name="Rectangle 1723">
                <a:extLst>
                  <a:ext uri="{FF2B5EF4-FFF2-40B4-BE49-F238E27FC236}">
                    <a16:creationId xmlns:a16="http://schemas.microsoft.com/office/drawing/2014/main" id="{BA0A1021-328F-4045-99A1-5EC988B2A3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12" name="Group 1711">
              <a:extLst>
                <a:ext uri="{FF2B5EF4-FFF2-40B4-BE49-F238E27FC236}">
                  <a16:creationId xmlns:a16="http://schemas.microsoft.com/office/drawing/2014/main" id="{C1686BEF-7D62-D34F-B905-D810BE85277E}"/>
                </a:ext>
              </a:extLst>
            </p:cNvPr>
            <p:cNvGrpSpPr/>
            <p:nvPr/>
          </p:nvGrpSpPr>
          <p:grpSpPr>
            <a:xfrm>
              <a:off x="6743548" y="1744236"/>
              <a:ext cx="183764" cy="105236"/>
              <a:chOff x="1517980" y="1688757"/>
              <a:chExt cx="1070783" cy="402191"/>
            </a:xfrm>
            <a:grpFill/>
          </p:grpSpPr>
          <p:sp>
            <p:nvSpPr>
              <p:cNvPr id="1717" name="Oval 1716">
                <a:extLst>
                  <a:ext uri="{FF2B5EF4-FFF2-40B4-BE49-F238E27FC236}">
                    <a16:creationId xmlns:a16="http://schemas.microsoft.com/office/drawing/2014/main" id="{EECE11DF-B61B-F346-A17C-EE1E762CF1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8" name="Rectangle 1717">
                <a:extLst>
                  <a:ext uri="{FF2B5EF4-FFF2-40B4-BE49-F238E27FC236}">
                    <a16:creationId xmlns:a16="http://schemas.microsoft.com/office/drawing/2014/main" id="{80121F81-FAA1-964C-BE27-50D6DB7624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9" name="Rectangle 1718">
                <a:extLst>
                  <a:ext uri="{FF2B5EF4-FFF2-40B4-BE49-F238E27FC236}">
                    <a16:creationId xmlns:a16="http://schemas.microsoft.com/office/drawing/2014/main" id="{B557ECDA-58EF-6F41-8301-EB6C249719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20" name="Straight Connector 1719">
                <a:extLst>
                  <a:ext uri="{FF2B5EF4-FFF2-40B4-BE49-F238E27FC236}">
                    <a16:creationId xmlns:a16="http://schemas.microsoft.com/office/drawing/2014/main" id="{6F5A686E-D460-E242-8AE4-AB8FAB3958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1" name="Straight Connector 1720">
                <a:extLst>
                  <a:ext uri="{FF2B5EF4-FFF2-40B4-BE49-F238E27FC236}">
                    <a16:creationId xmlns:a16="http://schemas.microsoft.com/office/drawing/2014/main" id="{877BF825-4665-E545-8C80-1DF076F192A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2" name="Straight Connector 1721">
                <a:extLst>
                  <a:ext uri="{FF2B5EF4-FFF2-40B4-BE49-F238E27FC236}">
                    <a16:creationId xmlns:a16="http://schemas.microsoft.com/office/drawing/2014/main" id="{9C57EE9B-52F8-5E45-A37F-A499E9E8F8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13" name="Straight Connector 1712">
              <a:extLst>
                <a:ext uri="{FF2B5EF4-FFF2-40B4-BE49-F238E27FC236}">
                  <a16:creationId xmlns:a16="http://schemas.microsoft.com/office/drawing/2014/main" id="{7D32BAB9-DD27-ED47-BD24-7CA6634B05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4" name="Straight Connector 1713">
              <a:extLst>
                <a:ext uri="{FF2B5EF4-FFF2-40B4-BE49-F238E27FC236}">
                  <a16:creationId xmlns:a16="http://schemas.microsoft.com/office/drawing/2014/main" id="{334A1D68-13A0-8643-A2BF-D0811369543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5" name="Straight Connector 1714">
              <a:extLst>
                <a:ext uri="{FF2B5EF4-FFF2-40B4-BE49-F238E27FC236}">
                  <a16:creationId xmlns:a16="http://schemas.microsoft.com/office/drawing/2014/main" id="{FA5A50BB-81A0-EA4B-B192-FFD1CE008F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6" name="Straight Connector 1715">
              <a:extLst>
                <a:ext uri="{FF2B5EF4-FFF2-40B4-BE49-F238E27FC236}">
                  <a16:creationId xmlns:a16="http://schemas.microsoft.com/office/drawing/2014/main" id="{4516199B-CDB8-C541-87FD-9C9363ADE21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6" name="Group 1545">
            <a:extLst>
              <a:ext uri="{FF2B5EF4-FFF2-40B4-BE49-F238E27FC236}">
                <a16:creationId xmlns:a16="http://schemas.microsoft.com/office/drawing/2014/main" id="{C805AD1F-3F3D-5C46-AE41-B8538928F89F}"/>
              </a:ext>
            </a:extLst>
          </p:cNvPr>
          <p:cNvGrpSpPr/>
          <p:nvPr/>
        </p:nvGrpSpPr>
        <p:grpSpPr>
          <a:xfrm>
            <a:off x="12099135" y="4728087"/>
            <a:ext cx="69788" cy="265869"/>
            <a:chOff x="6695345" y="1619954"/>
            <a:chExt cx="274320" cy="982134"/>
          </a:xfrm>
          <a:solidFill>
            <a:schemeClr val="accent6">
              <a:lumMod val="60000"/>
              <a:lumOff val="40000"/>
            </a:schemeClr>
          </a:solidFill>
        </p:grpSpPr>
        <p:grpSp>
          <p:nvGrpSpPr>
            <p:cNvPr id="1697" name="Group 1696">
              <a:extLst>
                <a:ext uri="{FF2B5EF4-FFF2-40B4-BE49-F238E27FC236}">
                  <a16:creationId xmlns:a16="http://schemas.microsoft.com/office/drawing/2014/main" id="{543120B4-AA16-374B-8D50-F364D0F4E653}"/>
                </a:ext>
              </a:extLst>
            </p:cNvPr>
            <p:cNvGrpSpPr/>
            <p:nvPr/>
          </p:nvGrpSpPr>
          <p:grpSpPr>
            <a:xfrm>
              <a:off x="6695345" y="1619954"/>
              <a:ext cx="274320" cy="982134"/>
              <a:chOff x="2692399" y="2184397"/>
              <a:chExt cx="274320" cy="982134"/>
            </a:xfrm>
            <a:grpFill/>
          </p:grpSpPr>
          <p:sp>
            <p:nvSpPr>
              <p:cNvPr id="1709" name="Oval 1708">
                <a:extLst>
                  <a:ext uri="{FF2B5EF4-FFF2-40B4-BE49-F238E27FC236}">
                    <a16:creationId xmlns:a16="http://schemas.microsoft.com/office/drawing/2014/main" id="{C8F3CFCA-37D6-3D46-B3C6-C223E4D907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0" name="Rectangle 1709">
                <a:extLst>
                  <a:ext uri="{FF2B5EF4-FFF2-40B4-BE49-F238E27FC236}">
                    <a16:creationId xmlns:a16="http://schemas.microsoft.com/office/drawing/2014/main" id="{FB7C0F8E-811C-5744-9413-43E3828BC5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98" name="Group 1697">
              <a:extLst>
                <a:ext uri="{FF2B5EF4-FFF2-40B4-BE49-F238E27FC236}">
                  <a16:creationId xmlns:a16="http://schemas.microsoft.com/office/drawing/2014/main" id="{1098EE7D-9B34-D54A-ABD8-907B4E512146}"/>
                </a:ext>
              </a:extLst>
            </p:cNvPr>
            <p:cNvGrpSpPr/>
            <p:nvPr/>
          </p:nvGrpSpPr>
          <p:grpSpPr>
            <a:xfrm>
              <a:off x="6743548" y="1744236"/>
              <a:ext cx="183764" cy="105236"/>
              <a:chOff x="1517980" y="1688757"/>
              <a:chExt cx="1070783" cy="402191"/>
            </a:xfrm>
            <a:grpFill/>
          </p:grpSpPr>
          <p:sp>
            <p:nvSpPr>
              <p:cNvPr id="1703" name="Oval 1702">
                <a:extLst>
                  <a:ext uri="{FF2B5EF4-FFF2-40B4-BE49-F238E27FC236}">
                    <a16:creationId xmlns:a16="http://schemas.microsoft.com/office/drawing/2014/main" id="{AC81498E-6B95-AF41-8E6E-C25C5B9A06D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4" name="Rectangle 1703">
                <a:extLst>
                  <a:ext uri="{FF2B5EF4-FFF2-40B4-BE49-F238E27FC236}">
                    <a16:creationId xmlns:a16="http://schemas.microsoft.com/office/drawing/2014/main" id="{AD81CD1B-C1AE-BE4C-B3A0-1C4C7C9545E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5" name="Rectangle 1704">
                <a:extLst>
                  <a:ext uri="{FF2B5EF4-FFF2-40B4-BE49-F238E27FC236}">
                    <a16:creationId xmlns:a16="http://schemas.microsoft.com/office/drawing/2014/main" id="{F9D5A937-150C-E043-8E66-F645589FB4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06" name="Straight Connector 1705">
                <a:extLst>
                  <a:ext uri="{FF2B5EF4-FFF2-40B4-BE49-F238E27FC236}">
                    <a16:creationId xmlns:a16="http://schemas.microsoft.com/office/drawing/2014/main" id="{3EB2A2EE-7CCD-0A47-ADD5-94E2BC2A703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7" name="Straight Connector 1706">
                <a:extLst>
                  <a:ext uri="{FF2B5EF4-FFF2-40B4-BE49-F238E27FC236}">
                    <a16:creationId xmlns:a16="http://schemas.microsoft.com/office/drawing/2014/main" id="{F86A8461-F846-C34F-8AE1-6E246B4DED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8" name="Straight Connector 1707">
                <a:extLst>
                  <a:ext uri="{FF2B5EF4-FFF2-40B4-BE49-F238E27FC236}">
                    <a16:creationId xmlns:a16="http://schemas.microsoft.com/office/drawing/2014/main" id="{AF188DD5-4C10-894D-8A3B-562BBD0D9DA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99" name="Straight Connector 1698">
              <a:extLst>
                <a:ext uri="{FF2B5EF4-FFF2-40B4-BE49-F238E27FC236}">
                  <a16:creationId xmlns:a16="http://schemas.microsoft.com/office/drawing/2014/main" id="{665F725B-AECD-3045-9E80-EEDDCE5A05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0" name="Straight Connector 1699">
              <a:extLst>
                <a:ext uri="{FF2B5EF4-FFF2-40B4-BE49-F238E27FC236}">
                  <a16:creationId xmlns:a16="http://schemas.microsoft.com/office/drawing/2014/main" id="{FD9E8F54-9087-1A4B-8798-D2070F804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1" name="Straight Connector 1700">
              <a:extLst>
                <a:ext uri="{FF2B5EF4-FFF2-40B4-BE49-F238E27FC236}">
                  <a16:creationId xmlns:a16="http://schemas.microsoft.com/office/drawing/2014/main" id="{C0512605-0562-CE4A-AD0C-EC7F9FC253A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2" name="Straight Connector 1701">
              <a:extLst>
                <a:ext uri="{FF2B5EF4-FFF2-40B4-BE49-F238E27FC236}">
                  <a16:creationId xmlns:a16="http://schemas.microsoft.com/office/drawing/2014/main" id="{850C29CE-B220-4046-8B02-DE3980A602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7" name="Group 1546">
            <a:extLst>
              <a:ext uri="{FF2B5EF4-FFF2-40B4-BE49-F238E27FC236}">
                <a16:creationId xmlns:a16="http://schemas.microsoft.com/office/drawing/2014/main" id="{459F6E17-2939-E947-AA71-810CEC2B4537}"/>
              </a:ext>
            </a:extLst>
          </p:cNvPr>
          <p:cNvGrpSpPr/>
          <p:nvPr/>
        </p:nvGrpSpPr>
        <p:grpSpPr>
          <a:xfrm>
            <a:off x="11627759" y="5060631"/>
            <a:ext cx="69788" cy="265869"/>
            <a:chOff x="6695345" y="1619954"/>
            <a:chExt cx="274320" cy="982134"/>
          </a:xfrm>
          <a:solidFill>
            <a:schemeClr val="accent6">
              <a:lumMod val="60000"/>
              <a:lumOff val="40000"/>
            </a:schemeClr>
          </a:solidFill>
        </p:grpSpPr>
        <p:grpSp>
          <p:nvGrpSpPr>
            <p:cNvPr id="1683" name="Group 1682">
              <a:extLst>
                <a:ext uri="{FF2B5EF4-FFF2-40B4-BE49-F238E27FC236}">
                  <a16:creationId xmlns:a16="http://schemas.microsoft.com/office/drawing/2014/main" id="{4FB0A515-31B4-6F48-9199-AFD85DF696E1}"/>
                </a:ext>
              </a:extLst>
            </p:cNvPr>
            <p:cNvGrpSpPr/>
            <p:nvPr/>
          </p:nvGrpSpPr>
          <p:grpSpPr>
            <a:xfrm>
              <a:off x="6695345" y="1619954"/>
              <a:ext cx="274320" cy="982134"/>
              <a:chOff x="2692399" y="2184397"/>
              <a:chExt cx="274320" cy="982134"/>
            </a:xfrm>
            <a:grpFill/>
          </p:grpSpPr>
          <p:sp>
            <p:nvSpPr>
              <p:cNvPr id="1695" name="Oval 1694">
                <a:extLst>
                  <a:ext uri="{FF2B5EF4-FFF2-40B4-BE49-F238E27FC236}">
                    <a16:creationId xmlns:a16="http://schemas.microsoft.com/office/drawing/2014/main" id="{C1299299-84B1-1842-B45E-AEFE505A18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6" name="Rectangle 1695">
                <a:extLst>
                  <a:ext uri="{FF2B5EF4-FFF2-40B4-BE49-F238E27FC236}">
                    <a16:creationId xmlns:a16="http://schemas.microsoft.com/office/drawing/2014/main" id="{D6AA6AC7-4E1E-5B49-8C5A-D84BF701D2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84" name="Group 1683">
              <a:extLst>
                <a:ext uri="{FF2B5EF4-FFF2-40B4-BE49-F238E27FC236}">
                  <a16:creationId xmlns:a16="http://schemas.microsoft.com/office/drawing/2014/main" id="{4AB48ED9-F055-4849-BC69-C3A1C8D6E098}"/>
                </a:ext>
              </a:extLst>
            </p:cNvPr>
            <p:cNvGrpSpPr/>
            <p:nvPr/>
          </p:nvGrpSpPr>
          <p:grpSpPr>
            <a:xfrm>
              <a:off x="6743548" y="1744236"/>
              <a:ext cx="183764" cy="105236"/>
              <a:chOff x="1517980" y="1688757"/>
              <a:chExt cx="1070783" cy="402191"/>
            </a:xfrm>
            <a:grpFill/>
          </p:grpSpPr>
          <p:sp>
            <p:nvSpPr>
              <p:cNvPr id="1689" name="Oval 1688">
                <a:extLst>
                  <a:ext uri="{FF2B5EF4-FFF2-40B4-BE49-F238E27FC236}">
                    <a16:creationId xmlns:a16="http://schemas.microsoft.com/office/drawing/2014/main" id="{200856C2-876C-3E4E-B306-C371A63DEC4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0" name="Rectangle 1689">
                <a:extLst>
                  <a:ext uri="{FF2B5EF4-FFF2-40B4-BE49-F238E27FC236}">
                    <a16:creationId xmlns:a16="http://schemas.microsoft.com/office/drawing/2014/main" id="{14D9C364-953C-7D43-9EB4-9EBD3A61A7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1" name="Rectangle 1690">
                <a:extLst>
                  <a:ext uri="{FF2B5EF4-FFF2-40B4-BE49-F238E27FC236}">
                    <a16:creationId xmlns:a16="http://schemas.microsoft.com/office/drawing/2014/main" id="{D373647E-0EA5-6C4A-B002-B3AB5217A7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92" name="Straight Connector 1691">
                <a:extLst>
                  <a:ext uri="{FF2B5EF4-FFF2-40B4-BE49-F238E27FC236}">
                    <a16:creationId xmlns:a16="http://schemas.microsoft.com/office/drawing/2014/main" id="{A4FC6F86-CB75-AE4F-8058-03756EB6DEA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3" name="Straight Connector 1692">
                <a:extLst>
                  <a:ext uri="{FF2B5EF4-FFF2-40B4-BE49-F238E27FC236}">
                    <a16:creationId xmlns:a16="http://schemas.microsoft.com/office/drawing/2014/main" id="{2EB478B9-E198-9049-B93B-092680069B2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4" name="Straight Connector 1693">
                <a:extLst>
                  <a:ext uri="{FF2B5EF4-FFF2-40B4-BE49-F238E27FC236}">
                    <a16:creationId xmlns:a16="http://schemas.microsoft.com/office/drawing/2014/main" id="{E8532ABB-B493-0A46-A6C2-C704BCE9F8C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85" name="Straight Connector 1684">
              <a:extLst>
                <a:ext uri="{FF2B5EF4-FFF2-40B4-BE49-F238E27FC236}">
                  <a16:creationId xmlns:a16="http://schemas.microsoft.com/office/drawing/2014/main" id="{274523BC-EA5B-5C45-BD77-C666D6397BA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6" name="Straight Connector 1685">
              <a:extLst>
                <a:ext uri="{FF2B5EF4-FFF2-40B4-BE49-F238E27FC236}">
                  <a16:creationId xmlns:a16="http://schemas.microsoft.com/office/drawing/2014/main" id="{60EC0B13-C623-334D-AE10-F444FEE8077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7" name="Straight Connector 1686">
              <a:extLst>
                <a:ext uri="{FF2B5EF4-FFF2-40B4-BE49-F238E27FC236}">
                  <a16:creationId xmlns:a16="http://schemas.microsoft.com/office/drawing/2014/main" id="{87AC058C-2372-2F43-82DA-0EECAD8C58E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8" name="Straight Connector 1687">
              <a:extLst>
                <a:ext uri="{FF2B5EF4-FFF2-40B4-BE49-F238E27FC236}">
                  <a16:creationId xmlns:a16="http://schemas.microsoft.com/office/drawing/2014/main" id="{287BB560-119D-2441-8CC3-889EF67A7B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8" name="Group 1547">
            <a:extLst>
              <a:ext uri="{FF2B5EF4-FFF2-40B4-BE49-F238E27FC236}">
                <a16:creationId xmlns:a16="http://schemas.microsoft.com/office/drawing/2014/main" id="{1E3B909C-2575-3D48-B09D-82BF49B05248}"/>
              </a:ext>
            </a:extLst>
          </p:cNvPr>
          <p:cNvGrpSpPr/>
          <p:nvPr/>
        </p:nvGrpSpPr>
        <p:grpSpPr>
          <a:xfrm>
            <a:off x="11742427" y="5060631"/>
            <a:ext cx="69788" cy="265869"/>
            <a:chOff x="6695345" y="1619954"/>
            <a:chExt cx="274320" cy="982134"/>
          </a:xfrm>
          <a:solidFill>
            <a:schemeClr val="accent6">
              <a:lumMod val="60000"/>
              <a:lumOff val="40000"/>
            </a:schemeClr>
          </a:solidFill>
        </p:grpSpPr>
        <p:grpSp>
          <p:nvGrpSpPr>
            <p:cNvPr id="1669" name="Group 1668">
              <a:extLst>
                <a:ext uri="{FF2B5EF4-FFF2-40B4-BE49-F238E27FC236}">
                  <a16:creationId xmlns:a16="http://schemas.microsoft.com/office/drawing/2014/main" id="{247F282A-7740-7948-B9E4-4F2A647BE253}"/>
                </a:ext>
              </a:extLst>
            </p:cNvPr>
            <p:cNvGrpSpPr/>
            <p:nvPr/>
          </p:nvGrpSpPr>
          <p:grpSpPr>
            <a:xfrm>
              <a:off x="6695345" y="1619954"/>
              <a:ext cx="274320" cy="982134"/>
              <a:chOff x="2692399" y="2184397"/>
              <a:chExt cx="274320" cy="982134"/>
            </a:xfrm>
            <a:grpFill/>
          </p:grpSpPr>
          <p:sp>
            <p:nvSpPr>
              <p:cNvPr id="1681" name="Oval 1680">
                <a:extLst>
                  <a:ext uri="{FF2B5EF4-FFF2-40B4-BE49-F238E27FC236}">
                    <a16:creationId xmlns:a16="http://schemas.microsoft.com/office/drawing/2014/main" id="{9D802665-A646-0D46-92F6-125AF94774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82" name="Rectangle 1681">
                <a:extLst>
                  <a:ext uri="{FF2B5EF4-FFF2-40B4-BE49-F238E27FC236}">
                    <a16:creationId xmlns:a16="http://schemas.microsoft.com/office/drawing/2014/main" id="{6BD93085-0EB4-7047-8DA7-1D14987FECC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70" name="Group 1669">
              <a:extLst>
                <a:ext uri="{FF2B5EF4-FFF2-40B4-BE49-F238E27FC236}">
                  <a16:creationId xmlns:a16="http://schemas.microsoft.com/office/drawing/2014/main" id="{E954F6B6-48D4-F444-82A3-902BD458B90A}"/>
                </a:ext>
              </a:extLst>
            </p:cNvPr>
            <p:cNvGrpSpPr/>
            <p:nvPr/>
          </p:nvGrpSpPr>
          <p:grpSpPr>
            <a:xfrm>
              <a:off x="6743548" y="1744236"/>
              <a:ext cx="183764" cy="105236"/>
              <a:chOff x="1517980" y="1688757"/>
              <a:chExt cx="1070783" cy="402191"/>
            </a:xfrm>
            <a:grpFill/>
          </p:grpSpPr>
          <p:sp>
            <p:nvSpPr>
              <p:cNvPr id="1675" name="Oval 1674">
                <a:extLst>
                  <a:ext uri="{FF2B5EF4-FFF2-40B4-BE49-F238E27FC236}">
                    <a16:creationId xmlns:a16="http://schemas.microsoft.com/office/drawing/2014/main" id="{5A0B735B-B0B3-7142-AD51-CB4A6EE498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6" name="Rectangle 1675">
                <a:extLst>
                  <a:ext uri="{FF2B5EF4-FFF2-40B4-BE49-F238E27FC236}">
                    <a16:creationId xmlns:a16="http://schemas.microsoft.com/office/drawing/2014/main" id="{0D28473B-1F26-F34A-86C2-911039E460D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7" name="Rectangle 1676">
                <a:extLst>
                  <a:ext uri="{FF2B5EF4-FFF2-40B4-BE49-F238E27FC236}">
                    <a16:creationId xmlns:a16="http://schemas.microsoft.com/office/drawing/2014/main" id="{6605FA41-2D2E-F344-8B84-36F02A2923D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78" name="Straight Connector 1677">
                <a:extLst>
                  <a:ext uri="{FF2B5EF4-FFF2-40B4-BE49-F238E27FC236}">
                    <a16:creationId xmlns:a16="http://schemas.microsoft.com/office/drawing/2014/main" id="{230ADB9E-5249-B146-9BB0-8FE63C34DC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79" name="Straight Connector 1678">
                <a:extLst>
                  <a:ext uri="{FF2B5EF4-FFF2-40B4-BE49-F238E27FC236}">
                    <a16:creationId xmlns:a16="http://schemas.microsoft.com/office/drawing/2014/main" id="{5A6B79F3-E74F-AB47-8C80-871196464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80" name="Straight Connector 1679">
                <a:extLst>
                  <a:ext uri="{FF2B5EF4-FFF2-40B4-BE49-F238E27FC236}">
                    <a16:creationId xmlns:a16="http://schemas.microsoft.com/office/drawing/2014/main" id="{522205F7-AB28-9046-8C6E-826AE4D91E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71" name="Straight Connector 1670">
              <a:extLst>
                <a:ext uri="{FF2B5EF4-FFF2-40B4-BE49-F238E27FC236}">
                  <a16:creationId xmlns:a16="http://schemas.microsoft.com/office/drawing/2014/main" id="{9B912D77-48C5-444A-A168-5F7B14C7763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2" name="Straight Connector 1671">
              <a:extLst>
                <a:ext uri="{FF2B5EF4-FFF2-40B4-BE49-F238E27FC236}">
                  <a16:creationId xmlns:a16="http://schemas.microsoft.com/office/drawing/2014/main" id="{262B34F5-DA9D-BC4C-AB6D-904A23B4EBB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3" name="Straight Connector 1672">
              <a:extLst>
                <a:ext uri="{FF2B5EF4-FFF2-40B4-BE49-F238E27FC236}">
                  <a16:creationId xmlns:a16="http://schemas.microsoft.com/office/drawing/2014/main" id="{01536D83-2AD1-FF4E-9412-2D998DF199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4" name="Straight Connector 1673">
              <a:extLst>
                <a:ext uri="{FF2B5EF4-FFF2-40B4-BE49-F238E27FC236}">
                  <a16:creationId xmlns:a16="http://schemas.microsoft.com/office/drawing/2014/main" id="{28C20BC4-9E77-F242-81F5-BEDCD7F541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9" name="Group 1548">
            <a:extLst>
              <a:ext uri="{FF2B5EF4-FFF2-40B4-BE49-F238E27FC236}">
                <a16:creationId xmlns:a16="http://schemas.microsoft.com/office/drawing/2014/main" id="{D021BFF6-577A-1247-A1D8-EBD5D43BD9A0}"/>
              </a:ext>
            </a:extLst>
          </p:cNvPr>
          <p:cNvGrpSpPr/>
          <p:nvPr/>
        </p:nvGrpSpPr>
        <p:grpSpPr>
          <a:xfrm>
            <a:off x="11857096" y="5060631"/>
            <a:ext cx="69788" cy="265869"/>
            <a:chOff x="6695345" y="1619954"/>
            <a:chExt cx="274320" cy="982134"/>
          </a:xfrm>
          <a:solidFill>
            <a:schemeClr val="accent6">
              <a:lumMod val="60000"/>
              <a:lumOff val="40000"/>
            </a:schemeClr>
          </a:solidFill>
        </p:grpSpPr>
        <p:grpSp>
          <p:nvGrpSpPr>
            <p:cNvPr id="1655" name="Group 1654">
              <a:extLst>
                <a:ext uri="{FF2B5EF4-FFF2-40B4-BE49-F238E27FC236}">
                  <a16:creationId xmlns:a16="http://schemas.microsoft.com/office/drawing/2014/main" id="{E6BCC096-BACE-2540-AE45-F4CF142FDF70}"/>
                </a:ext>
              </a:extLst>
            </p:cNvPr>
            <p:cNvGrpSpPr/>
            <p:nvPr/>
          </p:nvGrpSpPr>
          <p:grpSpPr>
            <a:xfrm>
              <a:off x="6695345" y="1619954"/>
              <a:ext cx="274320" cy="982134"/>
              <a:chOff x="2692399" y="2184397"/>
              <a:chExt cx="274320" cy="982134"/>
            </a:xfrm>
            <a:grpFill/>
          </p:grpSpPr>
          <p:sp>
            <p:nvSpPr>
              <p:cNvPr id="1667" name="Oval 1666">
                <a:extLst>
                  <a:ext uri="{FF2B5EF4-FFF2-40B4-BE49-F238E27FC236}">
                    <a16:creationId xmlns:a16="http://schemas.microsoft.com/office/drawing/2014/main" id="{C2340ED6-4A06-784E-B644-6B748D0168D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8" name="Rectangle 1667">
                <a:extLst>
                  <a:ext uri="{FF2B5EF4-FFF2-40B4-BE49-F238E27FC236}">
                    <a16:creationId xmlns:a16="http://schemas.microsoft.com/office/drawing/2014/main" id="{B3141130-4CE7-2244-BF2D-E1F0D5A3395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6" name="Group 1655">
              <a:extLst>
                <a:ext uri="{FF2B5EF4-FFF2-40B4-BE49-F238E27FC236}">
                  <a16:creationId xmlns:a16="http://schemas.microsoft.com/office/drawing/2014/main" id="{025BAA88-2A76-734A-9AD1-662343FD9571}"/>
                </a:ext>
              </a:extLst>
            </p:cNvPr>
            <p:cNvGrpSpPr/>
            <p:nvPr/>
          </p:nvGrpSpPr>
          <p:grpSpPr>
            <a:xfrm>
              <a:off x="6743548" y="1744236"/>
              <a:ext cx="183764" cy="105236"/>
              <a:chOff x="1517980" y="1688757"/>
              <a:chExt cx="1070783" cy="402191"/>
            </a:xfrm>
            <a:grpFill/>
          </p:grpSpPr>
          <p:sp>
            <p:nvSpPr>
              <p:cNvPr id="1661" name="Oval 1660">
                <a:extLst>
                  <a:ext uri="{FF2B5EF4-FFF2-40B4-BE49-F238E27FC236}">
                    <a16:creationId xmlns:a16="http://schemas.microsoft.com/office/drawing/2014/main" id="{37F34631-3A6F-0748-B9A6-128BE13814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2" name="Rectangle 1661">
                <a:extLst>
                  <a:ext uri="{FF2B5EF4-FFF2-40B4-BE49-F238E27FC236}">
                    <a16:creationId xmlns:a16="http://schemas.microsoft.com/office/drawing/2014/main" id="{A25C986E-278D-3447-A3B6-37AAC75E9EB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3" name="Rectangle 1662">
                <a:extLst>
                  <a:ext uri="{FF2B5EF4-FFF2-40B4-BE49-F238E27FC236}">
                    <a16:creationId xmlns:a16="http://schemas.microsoft.com/office/drawing/2014/main" id="{F5AB5915-4B19-F54F-BBB0-8606C6C8663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64" name="Straight Connector 1663">
                <a:extLst>
                  <a:ext uri="{FF2B5EF4-FFF2-40B4-BE49-F238E27FC236}">
                    <a16:creationId xmlns:a16="http://schemas.microsoft.com/office/drawing/2014/main" id="{45019DDE-B38E-6A4F-A0B9-C97388F726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5" name="Straight Connector 1664">
                <a:extLst>
                  <a:ext uri="{FF2B5EF4-FFF2-40B4-BE49-F238E27FC236}">
                    <a16:creationId xmlns:a16="http://schemas.microsoft.com/office/drawing/2014/main" id="{29E4ADE5-8670-EA40-8E13-2A0F59A6BA8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6" name="Straight Connector 1665">
                <a:extLst>
                  <a:ext uri="{FF2B5EF4-FFF2-40B4-BE49-F238E27FC236}">
                    <a16:creationId xmlns:a16="http://schemas.microsoft.com/office/drawing/2014/main" id="{D27AA2CF-9061-404A-ABFF-36FFBFD98BD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57" name="Straight Connector 1656">
              <a:extLst>
                <a:ext uri="{FF2B5EF4-FFF2-40B4-BE49-F238E27FC236}">
                  <a16:creationId xmlns:a16="http://schemas.microsoft.com/office/drawing/2014/main" id="{3C9BB75B-6BF1-F24D-BD95-1A3FFC5EAF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8" name="Straight Connector 1657">
              <a:extLst>
                <a:ext uri="{FF2B5EF4-FFF2-40B4-BE49-F238E27FC236}">
                  <a16:creationId xmlns:a16="http://schemas.microsoft.com/office/drawing/2014/main" id="{DF3BEEAF-D6AA-B547-87BB-ABAEBEB192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9" name="Straight Connector 1658">
              <a:extLst>
                <a:ext uri="{FF2B5EF4-FFF2-40B4-BE49-F238E27FC236}">
                  <a16:creationId xmlns:a16="http://schemas.microsoft.com/office/drawing/2014/main" id="{06F2F1D1-9D95-6140-8569-9F13C2BF2C8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60" name="Straight Connector 1659">
              <a:extLst>
                <a:ext uri="{FF2B5EF4-FFF2-40B4-BE49-F238E27FC236}">
                  <a16:creationId xmlns:a16="http://schemas.microsoft.com/office/drawing/2014/main" id="{871EE41B-E414-C940-8475-FA8B1288C3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0" name="Group 1549">
            <a:extLst>
              <a:ext uri="{FF2B5EF4-FFF2-40B4-BE49-F238E27FC236}">
                <a16:creationId xmlns:a16="http://schemas.microsoft.com/office/drawing/2014/main" id="{A2D122A4-5F39-A545-B7C8-CE63745672A8}"/>
              </a:ext>
            </a:extLst>
          </p:cNvPr>
          <p:cNvGrpSpPr/>
          <p:nvPr/>
        </p:nvGrpSpPr>
        <p:grpSpPr>
          <a:xfrm>
            <a:off x="11971764" y="5060631"/>
            <a:ext cx="69788" cy="265869"/>
            <a:chOff x="6695345" y="1619954"/>
            <a:chExt cx="274320" cy="982134"/>
          </a:xfrm>
          <a:solidFill>
            <a:schemeClr val="accent6">
              <a:lumMod val="60000"/>
              <a:lumOff val="40000"/>
            </a:schemeClr>
          </a:solidFill>
        </p:grpSpPr>
        <p:grpSp>
          <p:nvGrpSpPr>
            <p:cNvPr id="1641" name="Group 1640">
              <a:extLst>
                <a:ext uri="{FF2B5EF4-FFF2-40B4-BE49-F238E27FC236}">
                  <a16:creationId xmlns:a16="http://schemas.microsoft.com/office/drawing/2014/main" id="{53240EFB-17E7-E74B-A1E1-F9972ABDF1C0}"/>
                </a:ext>
              </a:extLst>
            </p:cNvPr>
            <p:cNvGrpSpPr/>
            <p:nvPr/>
          </p:nvGrpSpPr>
          <p:grpSpPr>
            <a:xfrm>
              <a:off x="6695345" y="1619954"/>
              <a:ext cx="274320" cy="982134"/>
              <a:chOff x="2692399" y="2184397"/>
              <a:chExt cx="274320" cy="982134"/>
            </a:xfrm>
            <a:grpFill/>
          </p:grpSpPr>
          <p:sp>
            <p:nvSpPr>
              <p:cNvPr id="1653" name="Oval 1652">
                <a:extLst>
                  <a:ext uri="{FF2B5EF4-FFF2-40B4-BE49-F238E27FC236}">
                    <a16:creationId xmlns:a16="http://schemas.microsoft.com/office/drawing/2014/main" id="{9D84F184-1E09-E94A-9887-9F24F479CA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54" name="Rectangle 1653">
                <a:extLst>
                  <a:ext uri="{FF2B5EF4-FFF2-40B4-BE49-F238E27FC236}">
                    <a16:creationId xmlns:a16="http://schemas.microsoft.com/office/drawing/2014/main" id="{0FD4C1FC-C44B-A044-9F2F-80314F0370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42" name="Group 1641">
              <a:extLst>
                <a:ext uri="{FF2B5EF4-FFF2-40B4-BE49-F238E27FC236}">
                  <a16:creationId xmlns:a16="http://schemas.microsoft.com/office/drawing/2014/main" id="{050E519B-FE76-674F-A730-43A6F0D2835C}"/>
                </a:ext>
              </a:extLst>
            </p:cNvPr>
            <p:cNvGrpSpPr/>
            <p:nvPr/>
          </p:nvGrpSpPr>
          <p:grpSpPr>
            <a:xfrm>
              <a:off x="6743548" y="1744236"/>
              <a:ext cx="183764" cy="105236"/>
              <a:chOff x="1517980" y="1688757"/>
              <a:chExt cx="1070783" cy="402191"/>
            </a:xfrm>
            <a:grpFill/>
          </p:grpSpPr>
          <p:sp>
            <p:nvSpPr>
              <p:cNvPr id="1647" name="Oval 1646">
                <a:extLst>
                  <a:ext uri="{FF2B5EF4-FFF2-40B4-BE49-F238E27FC236}">
                    <a16:creationId xmlns:a16="http://schemas.microsoft.com/office/drawing/2014/main" id="{447D2D29-0BDB-5943-A07C-79B1357106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8" name="Rectangle 1647">
                <a:extLst>
                  <a:ext uri="{FF2B5EF4-FFF2-40B4-BE49-F238E27FC236}">
                    <a16:creationId xmlns:a16="http://schemas.microsoft.com/office/drawing/2014/main" id="{4D8D8603-EF1B-A840-A713-774562FA4D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9" name="Rectangle 1648">
                <a:extLst>
                  <a:ext uri="{FF2B5EF4-FFF2-40B4-BE49-F238E27FC236}">
                    <a16:creationId xmlns:a16="http://schemas.microsoft.com/office/drawing/2014/main" id="{5D7C9453-7E37-1941-8115-02CF08DEA1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50" name="Straight Connector 1649">
                <a:extLst>
                  <a:ext uri="{FF2B5EF4-FFF2-40B4-BE49-F238E27FC236}">
                    <a16:creationId xmlns:a16="http://schemas.microsoft.com/office/drawing/2014/main" id="{5D723644-8D93-0E43-BF13-8BBFC015509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1" name="Straight Connector 1650">
                <a:extLst>
                  <a:ext uri="{FF2B5EF4-FFF2-40B4-BE49-F238E27FC236}">
                    <a16:creationId xmlns:a16="http://schemas.microsoft.com/office/drawing/2014/main" id="{A4E69A9B-1F97-CD45-B581-5480AB385D2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2" name="Straight Connector 1651">
                <a:extLst>
                  <a:ext uri="{FF2B5EF4-FFF2-40B4-BE49-F238E27FC236}">
                    <a16:creationId xmlns:a16="http://schemas.microsoft.com/office/drawing/2014/main" id="{CEEC21FE-F817-E045-BB3D-AC04AEF02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43" name="Straight Connector 1642">
              <a:extLst>
                <a:ext uri="{FF2B5EF4-FFF2-40B4-BE49-F238E27FC236}">
                  <a16:creationId xmlns:a16="http://schemas.microsoft.com/office/drawing/2014/main" id="{C36DBCB6-8AA4-7842-9C2B-1530B676D33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4" name="Straight Connector 1643">
              <a:extLst>
                <a:ext uri="{FF2B5EF4-FFF2-40B4-BE49-F238E27FC236}">
                  <a16:creationId xmlns:a16="http://schemas.microsoft.com/office/drawing/2014/main" id="{53ACB596-EA11-2B45-9957-ADF2A3E301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5" name="Straight Connector 1644">
              <a:extLst>
                <a:ext uri="{FF2B5EF4-FFF2-40B4-BE49-F238E27FC236}">
                  <a16:creationId xmlns:a16="http://schemas.microsoft.com/office/drawing/2014/main" id="{9BD7B5B7-FB43-1241-A1A0-317B9EC86C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6" name="Straight Connector 1645">
              <a:extLst>
                <a:ext uri="{FF2B5EF4-FFF2-40B4-BE49-F238E27FC236}">
                  <a16:creationId xmlns:a16="http://schemas.microsoft.com/office/drawing/2014/main" id="{7E9B79F8-32A6-0F43-8EBE-35E179C347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1" name="Group 1550">
            <a:extLst>
              <a:ext uri="{FF2B5EF4-FFF2-40B4-BE49-F238E27FC236}">
                <a16:creationId xmlns:a16="http://schemas.microsoft.com/office/drawing/2014/main" id="{44755412-3E5E-6C48-B613-D1C95CE45944}"/>
              </a:ext>
            </a:extLst>
          </p:cNvPr>
          <p:cNvGrpSpPr/>
          <p:nvPr/>
        </p:nvGrpSpPr>
        <p:grpSpPr>
          <a:xfrm>
            <a:off x="12086432" y="5060631"/>
            <a:ext cx="69788" cy="265869"/>
            <a:chOff x="6695345" y="1619954"/>
            <a:chExt cx="274320" cy="982134"/>
          </a:xfrm>
          <a:solidFill>
            <a:schemeClr val="accent6">
              <a:lumMod val="60000"/>
              <a:lumOff val="40000"/>
            </a:schemeClr>
          </a:solidFill>
        </p:grpSpPr>
        <p:grpSp>
          <p:nvGrpSpPr>
            <p:cNvPr id="1627" name="Group 1626">
              <a:extLst>
                <a:ext uri="{FF2B5EF4-FFF2-40B4-BE49-F238E27FC236}">
                  <a16:creationId xmlns:a16="http://schemas.microsoft.com/office/drawing/2014/main" id="{BB297380-FF04-3249-BBD4-6FB71D0F4095}"/>
                </a:ext>
              </a:extLst>
            </p:cNvPr>
            <p:cNvGrpSpPr/>
            <p:nvPr/>
          </p:nvGrpSpPr>
          <p:grpSpPr>
            <a:xfrm>
              <a:off x="6695345" y="1619954"/>
              <a:ext cx="274320" cy="982134"/>
              <a:chOff x="2692399" y="2184397"/>
              <a:chExt cx="274320" cy="982134"/>
            </a:xfrm>
            <a:grpFill/>
          </p:grpSpPr>
          <p:sp>
            <p:nvSpPr>
              <p:cNvPr id="1639" name="Oval 1638">
                <a:extLst>
                  <a:ext uri="{FF2B5EF4-FFF2-40B4-BE49-F238E27FC236}">
                    <a16:creationId xmlns:a16="http://schemas.microsoft.com/office/drawing/2014/main" id="{37B7B13A-779B-D643-B5A4-CA642B2D66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0" name="Rectangle 1639">
                <a:extLst>
                  <a:ext uri="{FF2B5EF4-FFF2-40B4-BE49-F238E27FC236}">
                    <a16:creationId xmlns:a16="http://schemas.microsoft.com/office/drawing/2014/main" id="{AE31A74F-8AC5-7348-B9CE-20F5A7C337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28" name="Group 1627">
              <a:extLst>
                <a:ext uri="{FF2B5EF4-FFF2-40B4-BE49-F238E27FC236}">
                  <a16:creationId xmlns:a16="http://schemas.microsoft.com/office/drawing/2014/main" id="{BB257C21-5963-CD42-9356-982B8CCB6B83}"/>
                </a:ext>
              </a:extLst>
            </p:cNvPr>
            <p:cNvGrpSpPr/>
            <p:nvPr/>
          </p:nvGrpSpPr>
          <p:grpSpPr>
            <a:xfrm>
              <a:off x="6743548" y="1744236"/>
              <a:ext cx="183764" cy="105236"/>
              <a:chOff x="1517980" y="1688757"/>
              <a:chExt cx="1070783" cy="402191"/>
            </a:xfrm>
            <a:grpFill/>
          </p:grpSpPr>
          <p:sp>
            <p:nvSpPr>
              <p:cNvPr id="1633" name="Oval 1632">
                <a:extLst>
                  <a:ext uri="{FF2B5EF4-FFF2-40B4-BE49-F238E27FC236}">
                    <a16:creationId xmlns:a16="http://schemas.microsoft.com/office/drawing/2014/main" id="{5327892B-2886-D14E-8EF4-62C15CAA39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4" name="Rectangle 1633">
                <a:extLst>
                  <a:ext uri="{FF2B5EF4-FFF2-40B4-BE49-F238E27FC236}">
                    <a16:creationId xmlns:a16="http://schemas.microsoft.com/office/drawing/2014/main" id="{4BA4DF26-4177-6742-A663-D79C556195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5" name="Rectangle 1634">
                <a:extLst>
                  <a:ext uri="{FF2B5EF4-FFF2-40B4-BE49-F238E27FC236}">
                    <a16:creationId xmlns:a16="http://schemas.microsoft.com/office/drawing/2014/main" id="{57B0FAE2-F0E6-304E-91EF-E4A509B302C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36" name="Straight Connector 1635">
                <a:extLst>
                  <a:ext uri="{FF2B5EF4-FFF2-40B4-BE49-F238E27FC236}">
                    <a16:creationId xmlns:a16="http://schemas.microsoft.com/office/drawing/2014/main" id="{1A938701-A747-C842-A35C-1F53DE686D7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7" name="Straight Connector 1636">
                <a:extLst>
                  <a:ext uri="{FF2B5EF4-FFF2-40B4-BE49-F238E27FC236}">
                    <a16:creationId xmlns:a16="http://schemas.microsoft.com/office/drawing/2014/main" id="{1A69F34C-2DAF-6442-B6D6-08DF562D00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8" name="Straight Connector 1637">
                <a:extLst>
                  <a:ext uri="{FF2B5EF4-FFF2-40B4-BE49-F238E27FC236}">
                    <a16:creationId xmlns:a16="http://schemas.microsoft.com/office/drawing/2014/main" id="{97156BE8-FC40-4848-80E2-28629DF9431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29" name="Straight Connector 1628">
              <a:extLst>
                <a:ext uri="{FF2B5EF4-FFF2-40B4-BE49-F238E27FC236}">
                  <a16:creationId xmlns:a16="http://schemas.microsoft.com/office/drawing/2014/main" id="{7E70C341-ACAC-2642-9B1A-B66DBA8DB91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0" name="Straight Connector 1629">
              <a:extLst>
                <a:ext uri="{FF2B5EF4-FFF2-40B4-BE49-F238E27FC236}">
                  <a16:creationId xmlns:a16="http://schemas.microsoft.com/office/drawing/2014/main" id="{8216ECF0-7656-AF40-B550-D3077FE02D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1" name="Straight Connector 1630">
              <a:extLst>
                <a:ext uri="{FF2B5EF4-FFF2-40B4-BE49-F238E27FC236}">
                  <a16:creationId xmlns:a16="http://schemas.microsoft.com/office/drawing/2014/main" id="{D575A6B4-0D00-F946-BA3F-271A34FEF77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2" name="Straight Connector 1631">
              <a:extLst>
                <a:ext uri="{FF2B5EF4-FFF2-40B4-BE49-F238E27FC236}">
                  <a16:creationId xmlns:a16="http://schemas.microsoft.com/office/drawing/2014/main" id="{5AB21DF9-429E-AA47-9D53-E55D1E37F1C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2" name="Group 1551">
            <a:extLst>
              <a:ext uri="{FF2B5EF4-FFF2-40B4-BE49-F238E27FC236}">
                <a16:creationId xmlns:a16="http://schemas.microsoft.com/office/drawing/2014/main" id="{7391E91D-6352-6345-A022-8B46E3A3DE56}"/>
              </a:ext>
            </a:extLst>
          </p:cNvPr>
          <p:cNvGrpSpPr/>
          <p:nvPr/>
        </p:nvGrpSpPr>
        <p:grpSpPr>
          <a:xfrm>
            <a:off x="11627759" y="5394197"/>
            <a:ext cx="69788" cy="265869"/>
            <a:chOff x="6695345" y="1619954"/>
            <a:chExt cx="274320" cy="982134"/>
          </a:xfrm>
          <a:solidFill>
            <a:schemeClr val="accent6">
              <a:lumMod val="60000"/>
              <a:lumOff val="40000"/>
            </a:schemeClr>
          </a:solidFill>
        </p:grpSpPr>
        <p:grpSp>
          <p:nvGrpSpPr>
            <p:cNvPr id="1613" name="Group 1612">
              <a:extLst>
                <a:ext uri="{FF2B5EF4-FFF2-40B4-BE49-F238E27FC236}">
                  <a16:creationId xmlns:a16="http://schemas.microsoft.com/office/drawing/2014/main" id="{F14DF737-921A-6140-B224-005C7C2FBA8E}"/>
                </a:ext>
              </a:extLst>
            </p:cNvPr>
            <p:cNvGrpSpPr/>
            <p:nvPr/>
          </p:nvGrpSpPr>
          <p:grpSpPr>
            <a:xfrm>
              <a:off x="6695345" y="1619954"/>
              <a:ext cx="274320" cy="982134"/>
              <a:chOff x="2692399" y="2184397"/>
              <a:chExt cx="274320" cy="982134"/>
            </a:xfrm>
            <a:grpFill/>
          </p:grpSpPr>
          <p:sp>
            <p:nvSpPr>
              <p:cNvPr id="1625" name="Oval 1624">
                <a:extLst>
                  <a:ext uri="{FF2B5EF4-FFF2-40B4-BE49-F238E27FC236}">
                    <a16:creationId xmlns:a16="http://schemas.microsoft.com/office/drawing/2014/main" id="{4086BC37-45C7-4042-8C5D-1956E3F505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6" name="Rectangle 1625">
                <a:extLst>
                  <a:ext uri="{FF2B5EF4-FFF2-40B4-BE49-F238E27FC236}">
                    <a16:creationId xmlns:a16="http://schemas.microsoft.com/office/drawing/2014/main" id="{57BE4120-15A2-2645-98E4-F81CC79AD9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14" name="Group 1613">
              <a:extLst>
                <a:ext uri="{FF2B5EF4-FFF2-40B4-BE49-F238E27FC236}">
                  <a16:creationId xmlns:a16="http://schemas.microsoft.com/office/drawing/2014/main" id="{937085CE-E279-4D44-BC8E-917B0493D369}"/>
                </a:ext>
              </a:extLst>
            </p:cNvPr>
            <p:cNvGrpSpPr/>
            <p:nvPr/>
          </p:nvGrpSpPr>
          <p:grpSpPr>
            <a:xfrm>
              <a:off x="6743548" y="1744236"/>
              <a:ext cx="183764" cy="105236"/>
              <a:chOff x="1517980" y="1688757"/>
              <a:chExt cx="1070783" cy="402191"/>
            </a:xfrm>
            <a:grpFill/>
          </p:grpSpPr>
          <p:sp>
            <p:nvSpPr>
              <p:cNvPr id="1619" name="Oval 1618">
                <a:extLst>
                  <a:ext uri="{FF2B5EF4-FFF2-40B4-BE49-F238E27FC236}">
                    <a16:creationId xmlns:a16="http://schemas.microsoft.com/office/drawing/2014/main" id="{D9FC8D1D-5E60-204C-B960-504437774E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0" name="Rectangle 1619">
                <a:extLst>
                  <a:ext uri="{FF2B5EF4-FFF2-40B4-BE49-F238E27FC236}">
                    <a16:creationId xmlns:a16="http://schemas.microsoft.com/office/drawing/2014/main" id="{B55B0880-EE49-8D47-AA46-9DC2666709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1" name="Rectangle 1620">
                <a:extLst>
                  <a:ext uri="{FF2B5EF4-FFF2-40B4-BE49-F238E27FC236}">
                    <a16:creationId xmlns:a16="http://schemas.microsoft.com/office/drawing/2014/main" id="{96F6C8B4-A0D0-2B4C-89DF-D35AD406B2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22" name="Straight Connector 1621">
                <a:extLst>
                  <a:ext uri="{FF2B5EF4-FFF2-40B4-BE49-F238E27FC236}">
                    <a16:creationId xmlns:a16="http://schemas.microsoft.com/office/drawing/2014/main" id="{240F2636-7BCF-294D-9680-2146B329D0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3" name="Straight Connector 1622">
                <a:extLst>
                  <a:ext uri="{FF2B5EF4-FFF2-40B4-BE49-F238E27FC236}">
                    <a16:creationId xmlns:a16="http://schemas.microsoft.com/office/drawing/2014/main" id="{CED6CBA5-F97A-DC47-B19C-2839659040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4" name="Straight Connector 1623">
                <a:extLst>
                  <a:ext uri="{FF2B5EF4-FFF2-40B4-BE49-F238E27FC236}">
                    <a16:creationId xmlns:a16="http://schemas.microsoft.com/office/drawing/2014/main" id="{C4876EE1-884B-BA4A-9210-84BD1D97FC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15" name="Straight Connector 1614">
              <a:extLst>
                <a:ext uri="{FF2B5EF4-FFF2-40B4-BE49-F238E27FC236}">
                  <a16:creationId xmlns:a16="http://schemas.microsoft.com/office/drawing/2014/main" id="{A74A6FA2-A6A8-5445-996A-293D2DDED5C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6" name="Straight Connector 1615">
              <a:extLst>
                <a:ext uri="{FF2B5EF4-FFF2-40B4-BE49-F238E27FC236}">
                  <a16:creationId xmlns:a16="http://schemas.microsoft.com/office/drawing/2014/main" id="{DDE0B452-0383-BD4C-BB5C-3054402086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7" name="Straight Connector 1616">
              <a:extLst>
                <a:ext uri="{FF2B5EF4-FFF2-40B4-BE49-F238E27FC236}">
                  <a16:creationId xmlns:a16="http://schemas.microsoft.com/office/drawing/2014/main" id="{EDED0A7D-62AF-664B-99F7-A0B14E31D94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8" name="Straight Connector 1617">
              <a:extLst>
                <a:ext uri="{FF2B5EF4-FFF2-40B4-BE49-F238E27FC236}">
                  <a16:creationId xmlns:a16="http://schemas.microsoft.com/office/drawing/2014/main" id="{A6671042-B0C9-C04D-886B-8FDCDABAFB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3" name="Group 1552">
            <a:extLst>
              <a:ext uri="{FF2B5EF4-FFF2-40B4-BE49-F238E27FC236}">
                <a16:creationId xmlns:a16="http://schemas.microsoft.com/office/drawing/2014/main" id="{00D55073-0DED-2447-815C-F165A95AB73E}"/>
              </a:ext>
            </a:extLst>
          </p:cNvPr>
          <p:cNvGrpSpPr/>
          <p:nvPr/>
        </p:nvGrpSpPr>
        <p:grpSpPr>
          <a:xfrm>
            <a:off x="11742427" y="5394197"/>
            <a:ext cx="69788" cy="265869"/>
            <a:chOff x="6695345" y="1619954"/>
            <a:chExt cx="274320" cy="982134"/>
          </a:xfrm>
          <a:solidFill>
            <a:schemeClr val="accent6">
              <a:lumMod val="60000"/>
              <a:lumOff val="40000"/>
            </a:schemeClr>
          </a:solidFill>
        </p:grpSpPr>
        <p:grpSp>
          <p:nvGrpSpPr>
            <p:cNvPr id="1599" name="Group 1598">
              <a:extLst>
                <a:ext uri="{FF2B5EF4-FFF2-40B4-BE49-F238E27FC236}">
                  <a16:creationId xmlns:a16="http://schemas.microsoft.com/office/drawing/2014/main" id="{8B922D38-8E53-A049-9918-A2384168579D}"/>
                </a:ext>
              </a:extLst>
            </p:cNvPr>
            <p:cNvGrpSpPr/>
            <p:nvPr/>
          </p:nvGrpSpPr>
          <p:grpSpPr>
            <a:xfrm>
              <a:off x="6695345" y="1619954"/>
              <a:ext cx="274320" cy="982134"/>
              <a:chOff x="2692399" y="2184397"/>
              <a:chExt cx="274320" cy="982134"/>
            </a:xfrm>
            <a:grpFill/>
          </p:grpSpPr>
          <p:sp>
            <p:nvSpPr>
              <p:cNvPr id="1611" name="Oval 1610">
                <a:extLst>
                  <a:ext uri="{FF2B5EF4-FFF2-40B4-BE49-F238E27FC236}">
                    <a16:creationId xmlns:a16="http://schemas.microsoft.com/office/drawing/2014/main" id="{EB0384A8-3E38-8F46-A2F7-A38FEAF22C7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12" name="Rectangle 1611">
                <a:extLst>
                  <a:ext uri="{FF2B5EF4-FFF2-40B4-BE49-F238E27FC236}">
                    <a16:creationId xmlns:a16="http://schemas.microsoft.com/office/drawing/2014/main" id="{3B41F291-A857-E743-9A89-5D9B3CB09D3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00" name="Group 1599">
              <a:extLst>
                <a:ext uri="{FF2B5EF4-FFF2-40B4-BE49-F238E27FC236}">
                  <a16:creationId xmlns:a16="http://schemas.microsoft.com/office/drawing/2014/main" id="{E6E16486-F577-A94E-99D0-5CF7DC8AD3F9}"/>
                </a:ext>
              </a:extLst>
            </p:cNvPr>
            <p:cNvGrpSpPr/>
            <p:nvPr/>
          </p:nvGrpSpPr>
          <p:grpSpPr>
            <a:xfrm>
              <a:off x="6743548" y="1744236"/>
              <a:ext cx="183764" cy="105236"/>
              <a:chOff x="1517980" y="1688757"/>
              <a:chExt cx="1070783" cy="402191"/>
            </a:xfrm>
            <a:grpFill/>
          </p:grpSpPr>
          <p:sp>
            <p:nvSpPr>
              <p:cNvPr id="1605" name="Oval 1604">
                <a:extLst>
                  <a:ext uri="{FF2B5EF4-FFF2-40B4-BE49-F238E27FC236}">
                    <a16:creationId xmlns:a16="http://schemas.microsoft.com/office/drawing/2014/main" id="{6C91C67F-5E09-C24D-9FA0-30BFBD98F18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6" name="Rectangle 1605">
                <a:extLst>
                  <a:ext uri="{FF2B5EF4-FFF2-40B4-BE49-F238E27FC236}">
                    <a16:creationId xmlns:a16="http://schemas.microsoft.com/office/drawing/2014/main" id="{7C9BDB8E-B675-5A4F-8694-98B3513D2A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7" name="Rectangle 1606">
                <a:extLst>
                  <a:ext uri="{FF2B5EF4-FFF2-40B4-BE49-F238E27FC236}">
                    <a16:creationId xmlns:a16="http://schemas.microsoft.com/office/drawing/2014/main" id="{976F9FAE-AD99-504E-8EBB-91EE5E60B7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08" name="Straight Connector 1607">
                <a:extLst>
                  <a:ext uri="{FF2B5EF4-FFF2-40B4-BE49-F238E27FC236}">
                    <a16:creationId xmlns:a16="http://schemas.microsoft.com/office/drawing/2014/main" id="{FA2AF681-768F-034F-AAC1-B28C5DC0FA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9" name="Straight Connector 1608">
                <a:extLst>
                  <a:ext uri="{FF2B5EF4-FFF2-40B4-BE49-F238E27FC236}">
                    <a16:creationId xmlns:a16="http://schemas.microsoft.com/office/drawing/2014/main" id="{9A1B7835-54EA-CE4F-ACCD-9B390FD45F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10" name="Straight Connector 1609">
                <a:extLst>
                  <a:ext uri="{FF2B5EF4-FFF2-40B4-BE49-F238E27FC236}">
                    <a16:creationId xmlns:a16="http://schemas.microsoft.com/office/drawing/2014/main" id="{63B43F52-FA25-5E4C-9D36-8AE6AD3113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01" name="Straight Connector 1600">
              <a:extLst>
                <a:ext uri="{FF2B5EF4-FFF2-40B4-BE49-F238E27FC236}">
                  <a16:creationId xmlns:a16="http://schemas.microsoft.com/office/drawing/2014/main" id="{AD598053-7929-4C4D-AA3E-DF6BA3B96CD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2" name="Straight Connector 1601">
              <a:extLst>
                <a:ext uri="{FF2B5EF4-FFF2-40B4-BE49-F238E27FC236}">
                  <a16:creationId xmlns:a16="http://schemas.microsoft.com/office/drawing/2014/main" id="{A2FC94D0-DF95-354C-A4F8-DF4BC916CB2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3" name="Straight Connector 1602">
              <a:extLst>
                <a:ext uri="{FF2B5EF4-FFF2-40B4-BE49-F238E27FC236}">
                  <a16:creationId xmlns:a16="http://schemas.microsoft.com/office/drawing/2014/main" id="{02EE9E48-C9FD-F74E-ABB8-593318C18B6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4" name="Straight Connector 1603">
              <a:extLst>
                <a:ext uri="{FF2B5EF4-FFF2-40B4-BE49-F238E27FC236}">
                  <a16:creationId xmlns:a16="http://schemas.microsoft.com/office/drawing/2014/main" id="{604A4988-9CF1-E246-AD82-5614FA4A539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4" name="Group 1553">
            <a:extLst>
              <a:ext uri="{FF2B5EF4-FFF2-40B4-BE49-F238E27FC236}">
                <a16:creationId xmlns:a16="http://schemas.microsoft.com/office/drawing/2014/main" id="{BACCC59A-2CC6-9A4C-80C0-1BD269ABA436}"/>
              </a:ext>
            </a:extLst>
          </p:cNvPr>
          <p:cNvGrpSpPr/>
          <p:nvPr/>
        </p:nvGrpSpPr>
        <p:grpSpPr>
          <a:xfrm>
            <a:off x="11857096" y="5394197"/>
            <a:ext cx="69788" cy="265869"/>
            <a:chOff x="6695345" y="1619954"/>
            <a:chExt cx="274320" cy="982134"/>
          </a:xfrm>
          <a:solidFill>
            <a:schemeClr val="accent6">
              <a:lumMod val="60000"/>
              <a:lumOff val="40000"/>
            </a:schemeClr>
          </a:solidFill>
        </p:grpSpPr>
        <p:grpSp>
          <p:nvGrpSpPr>
            <p:cNvPr id="1585" name="Group 1584">
              <a:extLst>
                <a:ext uri="{FF2B5EF4-FFF2-40B4-BE49-F238E27FC236}">
                  <a16:creationId xmlns:a16="http://schemas.microsoft.com/office/drawing/2014/main" id="{97CBECB7-3FC5-2848-94AB-B4DBFA9A25D0}"/>
                </a:ext>
              </a:extLst>
            </p:cNvPr>
            <p:cNvGrpSpPr/>
            <p:nvPr/>
          </p:nvGrpSpPr>
          <p:grpSpPr>
            <a:xfrm>
              <a:off x="6695345" y="1619954"/>
              <a:ext cx="274320" cy="982134"/>
              <a:chOff x="2692399" y="2184397"/>
              <a:chExt cx="274320" cy="982134"/>
            </a:xfrm>
            <a:grpFill/>
          </p:grpSpPr>
          <p:sp>
            <p:nvSpPr>
              <p:cNvPr id="1597" name="Oval 1596">
                <a:extLst>
                  <a:ext uri="{FF2B5EF4-FFF2-40B4-BE49-F238E27FC236}">
                    <a16:creationId xmlns:a16="http://schemas.microsoft.com/office/drawing/2014/main" id="{D6C706BF-7A9D-CD4F-AD29-CB10A1BE64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8" name="Rectangle 1597">
                <a:extLst>
                  <a:ext uri="{FF2B5EF4-FFF2-40B4-BE49-F238E27FC236}">
                    <a16:creationId xmlns:a16="http://schemas.microsoft.com/office/drawing/2014/main" id="{69436B67-FB0A-824A-884E-35C5B565D85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86" name="Group 1585">
              <a:extLst>
                <a:ext uri="{FF2B5EF4-FFF2-40B4-BE49-F238E27FC236}">
                  <a16:creationId xmlns:a16="http://schemas.microsoft.com/office/drawing/2014/main" id="{2AC7A90F-8BFC-A944-B914-D71709990C2A}"/>
                </a:ext>
              </a:extLst>
            </p:cNvPr>
            <p:cNvGrpSpPr/>
            <p:nvPr/>
          </p:nvGrpSpPr>
          <p:grpSpPr>
            <a:xfrm>
              <a:off x="6743548" y="1744236"/>
              <a:ext cx="183764" cy="105236"/>
              <a:chOff x="1517980" y="1688757"/>
              <a:chExt cx="1070783" cy="402191"/>
            </a:xfrm>
            <a:grpFill/>
          </p:grpSpPr>
          <p:sp>
            <p:nvSpPr>
              <p:cNvPr id="1591" name="Oval 1590">
                <a:extLst>
                  <a:ext uri="{FF2B5EF4-FFF2-40B4-BE49-F238E27FC236}">
                    <a16:creationId xmlns:a16="http://schemas.microsoft.com/office/drawing/2014/main" id="{CEECAF58-96F8-8A49-8133-C33FBBEE873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2" name="Rectangle 1591">
                <a:extLst>
                  <a:ext uri="{FF2B5EF4-FFF2-40B4-BE49-F238E27FC236}">
                    <a16:creationId xmlns:a16="http://schemas.microsoft.com/office/drawing/2014/main" id="{B43D23D2-7BA0-9D4F-B602-C40F6E57551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3" name="Rectangle 1592">
                <a:extLst>
                  <a:ext uri="{FF2B5EF4-FFF2-40B4-BE49-F238E27FC236}">
                    <a16:creationId xmlns:a16="http://schemas.microsoft.com/office/drawing/2014/main" id="{9B1B36B7-677D-7449-9A32-98462BA03E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94" name="Straight Connector 1593">
                <a:extLst>
                  <a:ext uri="{FF2B5EF4-FFF2-40B4-BE49-F238E27FC236}">
                    <a16:creationId xmlns:a16="http://schemas.microsoft.com/office/drawing/2014/main" id="{C3EEE0E0-7E9C-D944-8B1D-4CCE43FC9A0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5" name="Straight Connector 1594">
                <a:extLst>
                  <a:ext uri="{FF2B5EF4-FFF2-40B4-BE49-F238E27FC236}">
                    <a16:creationId xmlns:a16="http://schemas.microsoft.com/office/drawing/2014/main" id="{34C8AFDE-5101-8F42-968E-6938D9D6801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6" name="Straight Connector 1595">
                <a:extLst>
                  <a:ext uri="{FF2B5EF4-FFF2-40B4-BE49-F238E27FC236}">
                    <a16:creationId xmlns:a16="http://schemas.microsoft.com/office/drawing/2014/main" id="{33E09A44-63B8-1441-8989-59D5B3497A0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87" name="Straight Connector 1586">
              <a:extLst>
                <a:ext uri="{FF2B5EF4-FFF2-40B4-BE49-F238E27FC236}">
                  <a16:creationId xmlns:a16="http://schemas.microsoft.com/office/drawing/2014/main" id="{A5E8C2A0-9289-0249-AB2D-CFFD991667F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8" name="Straight Connector 1587">
              <a:extLst>
                <a:ext uri="{FF2B5EF4-FFF2-40B4-BE49-F238E27FC236}">
                  <a16:creationId xmlns:a16="http://schemas.microsoft.com/office/drawing/2014/main" id="{E3AE3492-87BC-2C46-8553-79B92CE70AE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9" name="Straight Connector 1588">
              <a:extLst>
                <a:ext uri="{FF2B5EF4-FFF2-40B4-BE49-F238E27FC236}">
                  <a16:creationId xmlns:a16="http://schemas.microsoft.com/office/drawing/2014/main" id="{2ED56B44-F663-FF4B-B9D5-E6890115C60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90" name="Straight Connector 1589">
              <a:extLst>
                <a:ext uri="{FF2B5EF4-FFF2-40B4-BE49-F238E27FC236}">
                  <a16:creationId xmlns:a16="http://schemas.microsoft.com/office/drawing/2014/main" id="{84CCEB22-36C6-6A49-987A-35A2B66E4D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5" name="Group 1554">
            <a:extLst>
              <a:ext uri="{FF2B5EF4-FFF2-40B4-BE49-F238E27FC236}">
                <a16:creationId xmlns:a16="http://schemas.microsoft.com/office/drawing/2014/main" id="{2A53127A-23AB-8D47-BEE1-2EB935AF406C}"/>
              </a:ext>
            </a:extLst>
          </p:cNvPr>
          <p:cNvGrpSpPr/>
          <p:nvPr/>
        </p:nvGrpSpPr>
        <p:grpSpPr>
          <a:xfrm>
            <a:off x="11971764" y="5394197"/>
            <a:ext cx="69788" cy="265869"/>
            <a:chOff x="6695345" y="1619954"/>
            <a:chExt cx="274320" cy="982134"/>
          </a:xfrm>
          <a:solidFill>
            <a:schemeClr val="accent6">
              <a:lumMod val="60000"/>
              <a:lumOff val="40000"/>
            </a:schemeClr>
          </a:solidFill>
        </p:grpSpPr>
        <p:grpSp>
          <p:nvGrpSpPr>
            <p:cNvPr id="1571" name="Group 1570">
              <a:extLst>
                <a:ext uri="{FF2B5EF4-FFF2-40B4-BE49-F238E27FC236}">
                  <a16:creationId xmlns:a16="http://schemas.microsoft.com/office/drawing/2014/main" id="{583CD0B3-78F3-444E-BD77-088F6B384337}"/>
                </a:ext>
              </a:extLst>
            </p:cNvPr>
            <p:cNvGrpSpPr/>
            <p:nvPr/>
          </p:nvGrpSpPr>
          <p:grpSpPr>
            <a:xfrm>
              <a:off x="6695345" y="1619954"/>
              <a:ext cx="274320" cy="982134"/>
              <a:chOff x="2692399" y="2184397"/>
              <a:chExt cx="274320" cy="982134"/>
            </a:xfrm>
            <a:grpFill/>
          </p:grpSpPr>
          <p:sp>
            <p:nvSpPr>
              <p:cNvPr id="1583" name="Oval 1582">
                <a:extLst>
                  <a:ext uri="{FF2B5EF4-FFF2-40B4-BE49-F238E27FC236}">
                    <a16:creationId xmlns:a16="http://schemas.microsoft.com/office/drawing/2014/main" id="{CAF33D93-A038-CD4A-859F-AC35ED59286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84" name="Rectangle 1583">
                <a:extLst>
                  <a:ext uri="{FF2B5EF4-FFF2-40B4-BE49-F238E27FC236}">
                    <a16:creationId xmlns:a16="http://schemas.microsoft.com/office/drawing/2014/main" id="{75E3A1DE-EF63-E54E-A37C-301C160C09B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72" name="Group 1571">
              <a:extLst>
                <a:ext uri="{FF2B5EF4-FFF2-40B4-BE49-F238E27FC236}">
                  <a16:creationId xmlns:a16="http://schemas.microsoft.com/office/drawing/2014/main" id="{420E9073-0EE2-C64E-BD94-380A9536DD4B}"/>
                </a:ext>
              </a:extLst>
            </p:cNvPr>
            <p:cNvGrpSpPr/>
            <p:nvPr/>
          </p:nvGrpSpPr>
          <p:grpSpPr>
            <a:xfrm>
              <a:off x="6743548" y="1744236"/>
              <a:ext cx="183764" cy="105236"/>
              <a:chOff x="1517980" y="1688757"/>
              <a:chExt cx="1070783" cy="402191"/>
            </a:xfrm>
            <a:grpFill/>
          </p:grpSpPr>
          <p:sp>
            <p:nvSpPr>
              <p:cNvPr id="1577" name="Oval 1576">
                <a:extLst>
                  <a:ext uri="{FF2B5EF4-FFF2-40B4-BE49-F238E27FC236}">
                    <a16:creationId xmlns:a16="http://schemas.microsoft.com/office/drawing/2014/main" id="{97B11ED2-E7A0-394F-9ACD-563CEC1176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8" name="Rectangle 1577">
                <a:extLst>
                  <a:ext uri="{FF2B5EF4-FFF2-40B4-BE49-F238E27FC236}">
                    <a16:creationId xmlns:a16="http://schemas.microsoft.com/office/drawing/2014/main" id="{D68C1A4E-B6B9-6346-9182-6E04FAA985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9" name="Rectangle 1578">
                <a:extLst>
                  <a:ext uri="{FF2B5EF4-FFF2-40B4-BE49-F238E27FC236}">
                    <a16:creationId xmlns:a16="http://schemas.microsoft.com/office/drawing/2014/main" id="{F5B390E0-7BBA-EE4A-B8B1-6103538C84A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0" name="Straight Connector 1579">
                <a:extLst>
                  <a:ext uri="{FF2B5EF4-FFF2-40B4-BE49-F238E27FC236}">
                    <a16:creationId xmlns:a16="http://schemas.microsoft.com/office/drawing/2014/main" id="{56330E5B-B622-364A-A95D-59E10E0A707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1" name="Straight Connector 1580">
                <a:extLst>
                  <a:ext uri="{FF2B5EF4-FFF2-40B4-BE49-F238E27FC236}">
                    <a16:creationId xmlns:a16="http://schemas.microsoft.com/office/drawing/2014/main" id="{02C76187-0C9C-1743-B18B-BCF8A035D34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2" name="Straight Connector 1581">
                <a:extLst>
                  <a:ext uri="{FF2B5EF4-FFF2-40B4-BE49-F238E27FC236}">
                    <a16:creationId xmlns:a16="http://schemas.microsoft.com/office/drawing/2014/main" id="{77DA83C5-50B9-204F-BE71-5D8FFC8587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73" name="Straight Connector 1572">
              <a:extLst>
                <a:ext uri="{FF2B5EF4-FFF2-40B4-BE49-F238E27FC236}">
                  <a16:creationId xmlns:a16="http://schemas.microsoft.com/office/drawing/2014/main" id="{4E9DA44D-5D41-FD42-A0B2-4B020648E8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4" name="Straight Connector 1573">
              <a:extLst>
                <a:ext uri="{FF2B5EF4-FFF2-40B4-BE49-F238E27FC236}">
                  <a16:creationId xmlns:a16="http://schemas.microsoft.com/office/drawing/2014/main" id="{CDC92BEA-1D4A-724B-87F8-4DFAB41A28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5" name="Straight Connector 1574">
              <a:extLst>
                <a:ext uri="{FF2B5EF4-FFF2-40B4-BE49-F238E27FC236}">
                  <a16:creationId xmlns:a16="http://schemas.microsoft.com/office/drawing/2014/main" id="{1214E8C1-2C4A-2D4E-A6C5-0F8CEC523C6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6" name="Straight Connector 1575">
              <a:extLst>
                <a:ext uri="{FF2B5EF4-FFF2-40B4-BE49-F238E27FC236}">
                  <a16:creationId xmlns:a16="http://schemas.microsoft.com/office/drawing/2014/main" id="{E453B839-328A-2B4F-9AEE-B19131D2BB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6" name="Group 1555">
            <a:extLst>
              <a:ext uri="{FF2B5EF4-FFF2-40B4-BE49-F238E27FC236}">
                <a16:creationId xmlns:a16="http://schemas.microsoft.com/office/drawing/2014/main" id="{3270989E-C0E5-0641-8EF2-F7A00FD8A6BE}"/>
              </a:ext>
            </a:extLst>
          </p:cNvPr>
          <p:cNvGrpSpPr/>
          <p:nvPr/>
        </p:nvGrpSpPr>
        <p:grpSpPr>
          <a:xfrm>
            <a:off x="12086432" y="5394197"/>
            <a:ext cx="69788" cy="265869"/>
            <a:chOff x="6695345" y="1619954"/>
            <a:chExt cx="274320" cy="982134"/>
          </a:xfrm>
          <a:solidFill>
            <a:schemeClr val="accent6">
              <a:lumMod val="60000"/>
              <a:lumOff val="40000"/>
            </a:schemeClr>
          </a:solidFill>
        </p:grpSpPr>
        <p:grpSp>
          <p:nvGrpSpPr>
            <p:cNvPr id="1557" name="Group 1556">
              <a:extLst>
                <a:ext uri="{FF2B5EF4-FFF2-40B4-BE49-F238E27FC236}">
                  <a16:creationId xmlns:a16="http://schemas.microsoft.com/office/drawing/2014/main" id="{1545ACF1-A5FB-A448-8CF1-179B1229B18C}"/>
                </a:ext>
              </a:extLst>
            </p:cNvPr>
            <p:cNvGrpSpPr/>
            <p:nvPr/>
          </p:nvGrpSpPr>
          <p:grpSpPr>
            <a:xfrm>
              <a:off x="6695345" y="1619954"/>
              <a:ext cx="274320" cy="982134"/>
              <a:chOff x="2692399" y="2184397"/>
              <a:chExt cx="274320" cy="982134"/>
            </a:xfrm>
            <a:grpFill/>
          </p:grpSpPr>
          <p:sp>
            <p:nvSpPr>
              <p:cNvPr id="1569" name="Oval 1568">
                <a:extLst>
                  <a:ext uri="{FF2B5EF4-FFF2-40B4-BE49-F238E27FC236}">
                    <a16:creationId xmlns:a16="http://schemas.microsoft.com/office/drawing/2014/main" id="{F1E19091-89C6-8F44-A1C9-E5F78942AD4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0" name="Rectangle 1569">
                <a:extLst>
                  <a:ext uri="{FF2B5EF4-FFF2-40B4-BE49-F238E27FC236}">
                    <a16:creationId xmlns:a16="http://schemas.microsoft.com/office/drawing/2014/main" id="{DCB8846A-E95B-4F4A-B5D7-A34B820635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58" name="Group 1557">
              <a:extLst>
                <a:ext uri="{FF2B5EF4-FFF2-40B4-BE49-F238E27FC236}">
                  <a16:creationId xmlns:a16="http://schemas.microsoft.com/office/drawing/2014/main" id="{DDDACD5F-CC7D-3D4F-BBF7-AC67F4C89C14}"/>
                </a:ext>
              </a:extLst>
            </p:cNvPr>
            <p:cNvGrpSpPr/>
            <p:nvPr/>
          </p:nvGrpSpPr>
          <p:grpSpPr>
            <a:xfrm>
              <a:off x="6743548" y="1744236"/>
              <a:ext cx="183764" cy="105236"/>
              <a:chOff x="1517980" y="1688757"/>
              <a:chExt cx="1070783" cy="402191"/>
            </a:xfrm>
            <a:grpFill/>
          </p:grpSpPr>
          <p:sp>
            <p:nvSpPr>
              <p:cNvPr id="1563" name="Oval 1562">
                <a:extLst>
                  <a:ext uri="{FF2B5EF4-FFF2-40B4-BE49-F238E27FC236}">
                    <a16:creationId xmlns:a16="http://schemas.microsoft.com/office/drawing/2014/main" id="{EBC89AC4-647D-C747-815A-06939F1E662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4" name="Rectangle 1563">
                <a:extLst>
                  <a:ext uri="{FF2B5EF4-FFF2-40B4-BE49-F238E27FC236}">
                    <a16:creationId xmlns:a16="http://schemas.microsoft.com/office/drawing/2014/main" id="{2F9ACD99-A2E3-9342-A42D-CBED183B779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5" name="Rectangle 1564">
                <a:extLst>
                  <a:ext uri="{FF2B5EF4-FFF2-40B4-BE49-F238E27FC236}">
                    <a16:creationId xmlns:a16="http://schemas.microsoft.com/office/drawing/2014/main" id="{1FD85CDE-8024-9243-86B4-3DD89E93BB6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66" name="Straight Connector 1565">
                <a:extLst>
                  <a:ext uri="{FF2B5EF4-FFF2-40B4-BE49-F238E27FC236}">
                    <a16:creationId xmlns:a16="http://schemas.microsoft.com/office/drawing/2014/main" id="{1FEC9BCC-CFFD-F741-BDD9-90DB0B2CD8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7" name="Straight Connector 1566">
                <a:extLst>
                  <a:ext uri="{FF2B5EF4-FFF2-40B4-BE49-F238E27FC236}">
                    <a16:creationId xmlns:a16="http://schemas.microsoft.com/office/drawing/2014/main" id="{506905A0-7366-194C-BCD4-9F63955715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8" name="Straight Connector 1567">
                <a:extLst>
                  <a:ext uri="{FF2B5EF4-FFF2-40B4-BE49-F238E27FC236}">
                    <a16:creationId xmlns:a16="http://schemas.microsoft.com/office/drawing/2014/main" id="{F9117486-7078-1848-BA20-382B652E1A4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59" name="Straight Connector 1558">
              <a:extLst>
                <a:ext uri="{FF2B5EF4-FFF2-40B4-BE49-F238E27FC236}">
                  <a16:creationId xmlns:a16="http://schemas.microsoft.com/office/drawing/2014/main" id="{3E447CE6-9031-4746-9676-2C40095069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0" name="Straight Connector 1559">
              <a:extLst>
                <a:ext uri="{FF2B5EF4-FFF2-40B4-BE49-F238E27FC236}">
                  <a16:creationId xmlns:a16="http://schemas.microsoft.com/office/drawing/2014/main" id="{0E11B8E8-BE56-DE4D-AA73-43DE4FA2F7D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1" name="Straight Connector 1560">
              <a:extLst>
                <a:ext uri="{FF2B5EF4-FFF2-40B4-BE49-F238E27FC236}">
                  <a16:creationId xmlns:a16="http://schemas.microsoft.com/office/drawing/2014/main" id="{AB5370C9-A99F-2C4E-ABF0-2F265FD3E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2" name="Straight Connector 1561">
              <a:extLst>
                <a:ext uri="{FF2B5EF4-FFF2-40B4-BE49-F238E27FC236}">
                  <a16:creationId xmlns:a16="http://schemas.microsoft.com/office/drawing/2014/main" id="{00D55107-9EDA-3C44-8436-A162DF7D57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sp>
        <p:nvSpPr>
          <p:cNvPr id="172139" name="TextBox 3">
            <a:extLst>
              <a:ext uri="{FF2B5EF4-FFF2-40B4-BE49-F238E27FC236}">
                <a16:creationId xmlns:a16="http://schemas.microsoft.com/office/drawing/2014/main" id="{3D79FADE-2292-E649-A787-B8EF2D448614}"/>
              </a:ext>
            </a:extLst>
          </p:cNvPr>
          <p:cNvSpPr txBox="1">
            <a:spLocks noChangeArrowheads="1"/>
          </p:cNvSpPr>
          <p:nvPr/>
        </p:nvSpPr>
        <p:spPr bwMode="auto">
          <a:xfrm>
            <a:off x="13630275" y="6188075"/>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nvGrpSpPr>
          <p:cNvPr id="1907" name="Group 1906">
            <a:extLst>
              <a:ext uri="{FF2B5EF4-FFF2-40B4-BE49-F238E27FC236}">
                <a16:creationId xmlns:a16="http://schemas.microsoft.com/office/drawing/2014/main" id="{4D5C0FC0-8C00-B348-9D26-17873C14A101}"/>
              </a:ext>
            </a:extLst>
          </p:cNvPr>
          <p:cNvGrpSpPr/>
          <p:nvPr/>
        </p:nvGrpSpPr>
        <p:grpSpPr>
          <a:xfrm>
            <a:off x="11026663" y="5730164"/>
            <a:ext cx="69788" cy="265869"/>
            <a:chOff x="6695345" y="1619954"/>
            <a:chExt cx="274320" cy="982134"/>
          </a:xfrm>
          <a:solidFill>
            <a:schemeClr val="accent6">
              <a:lumMod val="60000"/>
              <a:lumOff val="40000"/>
            </a:schemeClr>
          </a:solidFill>
        </p:grpSpPr>
        <p:grpSp>
          <p:nvGrpSpPr>
            <p:cNvPr id="1908" name="Group 1907">
              <a:extLst>
                <a:ext uri="{FF2B5EF4-FFF2-40B4-BE49-F238E27FC236}">
                  <a16:creationId xmlns:a16="http://schemas.microsoft.com/office/drawing/2014/main" id="{3CA3C700-2A4E-C641-94EF-05297FDCE753}"/>
                </a:ext>
              </a:extLst>
            </p:cNvPr>
            <p:cNvGrpSpPr/>
            <p:nvPr/>
          </p:nvGrpSpPr>
          <p:grpSpPr>
            <a:xfrm>
              <a:off x="6695345" y="1619954"/>
              <a:ext cx="274320" cy="982134"/>
              <a:chOff x="2692399" y="2184397"/>
              <a:chExt cx="274320" cy="982134"/>
            </a:xfrm>
            <a:grpFill/>
          </p:grpSpPr>
          <p:sp>
            <p:nvSpPr>
              <p:cNvPr id="1920" name="Oval 1919">
                <a:extLst>
                  <a:ext uri="{FF2B5EF4-FFF2-40B4-BE49-F238E27FC236}">
                    <a16:creationId xmlns:a16="http://schemas.microsoft.com/office/drawing/2014/main" id="{576DE95F-3DA4-5B4F-BD09-9982B3197F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1" name="Rectangle 1920">
                <a:extLst>
                  <a:ext uri="{FF2B5EF4-FFF2-40B4-BE49-F238E27FC236}">
                    <a16:creationId xmlns:a16="http://schemas.microsoft.com/office/drawing/2014/main" id="{506AF9FB-3FC3-8347-942D-B337F9FDF9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09" name="Group 1908">
              <a:extLst>
                <a:ext uri="{FF2B5EF4-FFF2-40B4-BE49-F238E27FC236}">
                  <a16:creationId xmlns:a16="http://schemas.microsoft.com/office/drawing/2014/main" id="{5154AEEC-49D9-2A4E-B5DB-44FF6DC1272F}"/>
                </a:ext>
              </a:extLst>
            </p:cNvPr>
            <p:cNvGrpSpPr/>
            <p:nvPr/>
          </p:nvGrpSpPr>
          <p:grpSpPr>
            <a:xfrm>
              <a:off x="6743548" y="1744236"/>
              <a:ext cx="183764" cy="105236"/>
              <a:chOff x="1517980" y="1688757"/>
              <a:chExt cx="1070783" cy="402191"/>
            </a:xfrm>
            <a:grpFill/>
          </p:grpSpPr>
          <p:sp>
            <p:nvSpPr>
              <p:cNvPr id="1914" name="Oval 1913">
                <a:extLst>
                  <a:ext uri="{FF2B5EF4-FFF2-40B4-BE49-F238E27FC236}">
                    <a16:creationId xmlns:a16="http://schemas.microsoft.com/office/drawing/2014/main" id="{24431D1D-EB53-C544-B684-4E5735DFBA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5" name="Rectangle 1914">
                <a:extLst>
                  <a:ext uri="{FF2B5EF4-FFF2-40B4-BE49-F238E27FC236}">
                    <a16:creationId xmlns:a16="http://schemas.microsoft.com/office/drawing/2014/main" id="{BEF27D15-2F43-BA4E-A148-219654FB2EC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6" name="Rectangle 1915">
                <a:extLst>
                  <a:ext uri="{FF2B5EF4-FFF2-40B4-BE49-F238E27FC236}">
                    <a16:creationId xmlns:a16="http://schemas.microsoft.com/office/drawing/2014/main" id="{B449EE98-0AD6-4743-AB3C-53C019D0C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17" name="Straight Connector 1916">
                <a:extLst>
                  <a:ext uri="{FF2B5EF4-FFF2-40B4-BE49-F238E27FC236}">
                    <a16:creationId xmlns:a16="http://schemas.microsoft.com/office/drawing/2014/main" id="{BDB02396-ADE9-994E-9FFE-5A49C6387D2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8" name="Straight Connector 1917">
                <a:extLst>
                  <a:ext uri="{FF2B5EF4-FFF2-40B4-BE49-F238E27FC236}">
                    <a16:creationId xmlns:a16="http://schemas.microsoft.com/office/drawing/2014/main" id="{C8A4DBE3-4B94-6749-9884-F1AC17F24D6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9" name="Straight Connector 1918">
                <a:extLst>
                  <a:ext uri="{FF2B5EF4-FFF2-40B4-BE49-F238E27FC236}">
                    <a16:creationId xmlns:a16="http://schemas.microsoft.com/office/drawing/2014/main" id="{D6D3D50E-0FFD-8B4D-9FF7-587EC1EB47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10" name="Straight Connector 1909">
              <a:extLst>
                <a:ext uri="{FF2B5EF4-FFF2-40B4-BE49-F238E27FC236}">
                  <a16:creationId xmlns:a16="http://schemas.microsoft.com/office/drawing/2014/main" id="{ECD8EF61-9655-6549-9A2C-083CE688E3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1" name="Straight Connector 1910">
              <a:extLst>
                <a:ext uri="{FF2B5EF4-FFF2-40B4-BE49-F238E27FC236}">
                  <a16:creationId xmlns:a16="http://schemas.microsoft.com/office/drawing/2014/main" id="{077EF6C8-712F-C147-8F76-8A78037ABA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2" name="Straight Connector 1911">
              <a:extLst>
                <a:ext uri="{FF2B5EF4-FFF2-40B4-BE49-F238E27FC236}">
                  <a16:creationId xmlns:a16="http://schemas.microsoft.com/office/drawing/2014/main" id="{97399CFF-4973-F245-BCE0-984296004EC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3" name="Straight Connector 1912">
              <a:extLst>
                <a:ext uri="{FF2B5EF4-FFF2-40B4-BE49-F238E27FC236}">
                  <a16:creationId xmlns:a16="http://schemas.microsoft.com/office/drawing/2014/main" id="{05768589-A07B-2544-93AD-9A5F2B3FCC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22" name="Group 1921">
            <a:extLst>
              <a:ext uri="{FF2B5EF4-FFF2-40B4-BE49-F238E27FC236}">
                <a16:creationId xmlns:a16="http://schemas.microsoft.com/office/drawing/2014/main" id="{62E110D3-1558-E04D-B7F0-A765F1A4FFCE}"/>
              </a:ext>
            </a:extLst>
          </p:cNvPr>
          <p:cNvGrpSpPr/>
          <p:nvPr/>
        </p:nvGrpSpPr>
        <p:grpSpPr>
          <a:xfrm>
            <a:off x="11141332" y="5730164"/>
            <a:ext cx="69788" cy="265869"/>
            <a:chOff x="6695345" y="1619954"/>
            <a:chExt cx="274320" cy="982134"/>
          </a:xfrm>
          <a:solidFill>
            <a:schemeClr val="accent6">
              <a:lumMod val="60000"/>
              <a:lumOff val="40000"/>
            </a:schemeClr>
          </a:solidFill>
        </p:grpSpPr>
        <p:grpSp>
          <p:nvGrpSpPr>
            <p:cNvPr id="1923" name="Group 1922">
              <a:extLst>
                <a:ext uri="{FF2B5EF4-FFF2-40B4-BE49-F238E27FC236}">
                  <a16:creationId xmlns:a16="http://schemas.microsoft.com/office/drawing/2014/main" id="{4228C611-B30F-2244-87A8-9DFCBC1B90EC}"/>
                </a:ext>
              </a:extLst>
            </p:cNvPr>
            <p:cNvGrpSpPr/>
            <p:nvPr/>
          </p:nvGrpSpPr>
          <p:grpSpPr>
            <a:xfrm>
              <a:off x="6695345" y="1619954"/>
              <a:ext cx="274320" cy="982134"/>
              <a:chOff x="2692399" y="2184397"/>
              <a:chExt cx="274320" cy="982134"/>
            </a:xfrm>
            <a:grpFill/>
          </p:grpSpPr>
          <p:sp>
            <p:nvSpPr>
              <p:cNvPr id="1935" name="Oval 1934">
                <a:extLst>
                  <a:ext uri="{FF2B5EF4-FFF2-40B4-BE49-F238E27FC236}">
                    <a16:creationId xmlns:a16="http://schemas.microsoft.com/office/drawing/2014/main" id="{894D2009-A0B9-4547-8C75-3B457602A4B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6" name="Rectangle 1935">
                <a:extLst>
                  <a:ext uri="{FF2B5EF4-FFF2-40B4-BE49-F238E27FC236}">
                    <a16:creationId xmlns:a16="http://schemas.microsoft.com/office/drawing/2014/main" id="{F0C02650-C1EB-4E42-8F30-ED18CB4028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24" name="Group 1923">
              <a:extLst>
                <a:ext uri="{FF2B5EF4-FFF2-40B4-BE49-F238E27FC236}">
                  <a16:creationId xmlns:a16="http://schemas.microsoft.com/office/drawing/2014/main" id="{43AF8B03-2A66-9E41-8342-827649A833A4}"/>
                </a:ext>
              </a:extLst>
            </p:cNvPr>
            <p:cNvGrpSpPr/>
            <p:nvPr/>
          </p:nvGrpSpPr>
          <p:grpSpPr>
            <a:xfrm>
              <a:off x="6743548" y="1744236"/>
              <a:ext cx="183764" cy="105236"/>
              <a:chOff x="1517980" y="1688757"/>
              <a:chExt cx="1070783" cy="402191"/>
            </a:xfrm>
            <a:grpFill/>
          </p:grpSpPr>
          <p:sp>
            <p:nvSpPr>
              <p:cNvPr id="1929" name="Oval 1928">
                <a:extLst>
                  <a:ext uri="{FF2B5EF4-FFF2-40B4-BE49-F238E27FC236}">
                    <a16:creationId xmlns:a16="http://schemas.microsoft.com/office/drawing/2014/main" id="{E6F57F06-18E0-174A-A20B-23D7012D2C9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0" name="Rectangle 1929">
                <a:extLst>
                  <a:ext uri="{FF2B5EF4-FFF2-40B4-BE49-F238E27FC236}">
                    <a16:creationId xmlns:a16="http://schemas.microsoft.com/office/drawing/2014/main" id="{C653CE17-2439-2244-89CB-82E9CE4A28E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1" name="Rectangle 1930">
                <a:extLst>
                  <a:ext uri="{FF2B5EF4-FFF2-40B4-BE49-F238E27FC236}">
                    <a16:creationId xmlns:a16="http://schemas.microsoft.com/office/drawing/2014/main" id="{3A4C3C31-1A5D-C94C-9A4A-BF03D2FF677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32" name="Straight Connector 1931">
                <a:extLst>
                  <a:ext uri="{FF2B5EF4-FFF2-40B4-BE49-F238E27FC236}">
                    <a16:creationId xmlns:a16="http://schemas.microsoft.com/office/drawing/2014/main" id="{18C1C801-F70D-024A-B7B4-878625F17EA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3" name="Straight Connector 1932">
                <a:extLst>
                  <a:ext uri="{FF2B5EF4-FFF2-40B4-BE49-F238E27FC236}">
                    <a16:creationId xmlns:a16="http://schemas.microsoft.com/office/drawing/2014/main" id="{F22D0A9F-4C07-A849-AC50-35E3375E89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4" name="Straight Connector 1933">
                <a:extLst>
                  <a:ext uri="{FF2B5EF4-FFF2-40B4-BE49-F238E27FC236}">
                    <a16:creationId xmlns:a16="http://schemas.microsoft.com/office/drawing/2014/main" id="{C740AABC-04D8-8549-94E0-507F4C45F49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25" name="Straight Connector 1924">
              <a:extLst>
                <a:ext uri="{FF2B5EF4-FFF2-40B4-BE49-F238E27FC236}">
                  <a16:creationId xmlns:a16="http://schemas.microsoft.com/office/drawing/2014/main" id="{8D515644-87EF-494F-A2C6-8E18BBA702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6" name="Straight Connector 1925">
              <a:extLst>
                <a:ext uri="{FF2B5EF4-FFF2-40B4-BE49-F238E27FC236}">
                  <a16:creationId xmlns:a16="http://schemas.microsoft.com/office/drawing/2014/main" id="{33A88895-2047-FB44-A50B-92412462B1B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7" name="Straight Connector 1926">
              <a:extLst>
                <a:ext uri="{FF2B5EF4-FFF2-40B4-BE49-F238E27FC236}">
                  <a16:creationId xmlns:a16="http://schemas.microsoft.com/office/drawing/2014/main" id="{20CB0C01-54DD-CE45-84B8-F2E1DC62C3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8" name="Straight Connector 1927">
              <a:extLst>
                <a:ext uri="{FF2B5EF4-FFF2-40B4-BE49-F238E27FC236}">
                  <a16:creationId xmlns:a16="http://schemas.microsoft.com/office/drawing/2014/main" id="{B4FA8AD7-C509-2D42-BDB9-E64D88A023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7" name="Group 1936">
            <a:extLst>
              <a:ext uri="{FF2B5EF4-FFF2-40B4-BE49-F238E27FC236}">
                <a16:creationId xmlns:a16="http://schemas.microsoft.com/office/drawing/2014/main" id="{E85DF657-5406-2140-894A-2BA5CD6A3143}"/>
              </a:ext>
            </a:extLst>
          </p:cNvPr>
          <p:cNvGrpSpPr/>
          <p:nvPr/>
        </p:nvGrpSpPr>
        <p:grpSpPr>
          <a:xfrm>
            <a:off x="11256000" y="5730164"/>
            <a:ext cx="69788" cy="265869"/>
            <a:chOff x="6695345" y="1619954"/>
            <a:chExt cx="274320" cy="982134"/>
          </a:xfrm>
          <a:solidFill>
            <a:schemeClr val="accent6">
              <a:lumMod val="60000"/>
              <a:lumOff val="40000"/>
            </a:schemeClr>
          </a:solidFill>
        </p:grpSpPr>
        <p:grpSp>
          <p:nvGrpSpPr>
            <p:cNvPr id="1938" name="Group 1937">
              <a:extLst>
                <a:ext uri="{FF2B5EF4-FFF2-40B4-BE49-F238E27FC236}">
                  <a16:creationId xmlns:a16="http://schemas.microsoft.com/office/drawing/2014/main" id="{B7E378F4-3E4D-7F45-90ED-C56933BCEAAC}"/>
                </a:ext>
              </a:extLst>
            </p:cNvPr>
            <p:cNvGrpSpPr/>
            <p:nvPr/>
          </p:nvGrpSpPr>
          <p:grpSpPr>
            <a:xfrm>
              <a:off x="6695345" y="1619954"/>
              <a:ext cx="274320" cy="982134"/>
              <a:chOff x="2692399" y="2184397"/>
              <a:chExt cx="274320" cy="982134"/>
            </a:xfrm>
            <a:grpFill/>
          </p:grpSpPr>
          <p:sp>
            <p:nvSpPr>
              <p:cNvPr id="1950" name="Oval 1949">
                <a:extLst>
                  <a:ext uri="{FF2B5EF4-FFF2-40B4-BE49-F238E27FC236}">
                    <a16:creationId xmlns:a16="http://schemas.microsoft.com/office/drawing/2014/main" id="{91A91102-3B8B-6241-9ADA-EBDB3B72DB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51" name="Rectangle 1950">
                <a:extLst>
                  <a:ext uri="{FF2B5EF4-FFF2-40B4-BE49-F238E27FC236}">
                    <a16:creationId xmlns:a16="http://schemas.microsoft.com/office/drawing/2014/main" id="{ECC53F31-4CED-A047-9FF4-E746C1D08A2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39" name="Group 1938">
              <a:extLst>
                <a:ext uri="{FF2B5EF4-FFF2-40B4-BE49-F238E27FC236}">
                  <a16:creationId xmlns:a16="http://schemas.microsoft.com/office/drawing/2014/main" id="{7A83ECF6-FBEE-AD4C-AA75-B8B73F841330}"/>
                </a:ext>
              </a:extLst>
            </p:cNvPr>
            <p:cNvGrpSpPr/>
            <p:nvPr/>
          </p:nvGrpSpPr>
          <p:grpSpPr>
            <a:xfrm>
              <a:off x="6743548" y="1744236"/>
              <a:ext cx="183764" cy="105236"/>
              <a:chOff x="1517980" y="1688757"/>
              <a:chExt cx="1070783" cy="402191"/>
            </a:xfrm>
            <a:grpFill/>
          </p:grpSpPr>
          <p:sp>
            <p:nvSpPr>
              <p:cNvPr id="1944" name="Oval 1943">
                <a:extLst>
                  <a:ext uri="{FF2B5EF4-FFF2-40B4-BE49-F238E27FC236}">
                    <a16:creationId xmlns:a16="http://schemas.microsoft.com/office/drawing/2014/main" id="{DB8D752E-8C20-AC40-AF59-924256EFC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5" name="Rectangle 1944">
                <a:extLst>
                  <a:ext uri="{FF2B5EF4-FFF2-40B4-BE49-F238E27FC236}">
                    <a16:creationId xmlns:a16="http://schemas.microsoft.com/office/drawing/2014/main" id="{6101421E-261A-BF48-969F-AACEBF7B2D6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6" name="Rectangle 1945">
                <a:extLst>
                  <a:ext uri="{FF2B5EF4-FFF2-40B4-BE49-F238E27FC236}">
                    <a16:creationId xmlns:a16="http://schemas.microsoft.com/office/drawing/2014/main" id="{ADAED790-976A-A441-8590-B48F4AF9D57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47" name="Straight Connector 1946">
                <a:extLst>
                  <a:ext uri="{FF2B5EF4-FFF2-40B4-BE49-F238E27FC236}">
                    <a16:creationId xmlns:a16="http://schemas.microsoft.com/office/drawing/2014/main" id="{C9A36FFD-7960-1F43-8F09-E3290D5DA34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8" name="Straight Connector 1947">
                <a:extLst>
                  <a:ext uri="{FF2B5EF4-FFF2-40B4-BE49-F238E27FC236}">
                    <a16:creationId xmlns:a16="http://schemas.microsoft.com/office/drawing/2014/main" id="{6E5A331F-8523-ED45-83F6-DBA7FC6A5A5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9" name="Straight Connector 1948">
                <a:extLst>
                  <a:ext uri="{FF2B5EF4-FFF2-40B4-BE49-F238E27FC236}">
                    <a16:creationId xmlns:a16="http://schemas.microsoft.com/office/drawing/2014/main" id="{A41E8D5B-882F-7445-96FB-DFAC22F7958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40" name="Straight Connector 1939">
              <a:extLst>
                <a:ext uri="{FF2B5EF4-FFF2-40B4-BE49-F238E27FC236}">
                  <a16:creationId xmlns:a16="http://schemas.microsoft.com/office/drawing/2014/main" id="{873FED4F-2E72-B940-8FF2-AA8422D447E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1" name="Straight Connector 1940">
              <a:extLst>
                <a:ext uri="{FF2B5EF4-FFF2-40B4-BE49-F238E27FC236}">
                  <a16:creationId xmlns:a16="http://schemas.microsoft.com/office/drawing/2014/main" id="{0BEA3C08-CAE5-2B42-8133-100B48C94C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2" name="Straight Connector 1941">
              <a:extLst>
                <a:ext uri="{FF2B5EF4-FFF2-40B4-BE49-F238E27FC236}">
                  <a16:creationId xmlns:a16="http://schemas.microsoft.com/office/drawing/2014/main" id="{DB135FF0-3D00-0B44-A1A1-141DCB00CA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3" name="Straight Connector 1942">
              <a:extLst>
                <a:ext uri="{FF2B5EF4-FFF2-40B4-BE49-F238E27FC236}">
                  <a16:creationId xmlns:a16="http://schemas.microsoft.com/office/drawing/2014/main" id="{0F62188C-76CF-EA45-BAC8-F75609B68E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52" name="Group 1951">
            <a:extLst>
              <a:ext uri="{FF2B5EF4-FFF2-40B4-BE49-F238E27FC236}">
                <a16:creationId xmlns:a16="http://schemas.microsoft.com/office/drawing/2014/main" id="{AF04D708-C4A9-D541-8237-FA47B1D58D95}"/>
              </a:ext>
            </a:extLst>
          </p:cNvPr>
          <p:cNvGrpSpPr/>
          <p:nvPr/>
        </p:nvGrpSpPr>
        <p:grpSpPr>
          <a:xfrm>
            <a:off x="11370668" y="5730164"/>
            <a:ext cx="69788" cy="265869"/>
            <a:chOff x="6695345" y="1619954"/>
            <a:chExt cx="274320" cy="982134"/>
          </a:xfrm>
          <a:solidFill>
            <a:schemeClr val="accent6">
              <a:lumMod val="60000"/>
              <a:lumOff val="40000"/>
            </a:schemeClr>
          </a:solidFill>
        </p:grpSpPr>
        <p:grpSp>
          <p:nvGrpSpPr>
            <p:cNvPr id="1953" name="Group 1952">
              <a:extLst>
                <a:ext uri="{FF2B5EF4-FFF2-40B4-BE49-F238E27FC236}">
                  <a16:creationId xmlns:a16="http://schemas.microsoft.com/office/drawing/2014/main" id="{883A6787-3F42-204A-9794-323259627B91}"/>
                </a:ext>
              </a:extLst>
            </p:cNvPr>
            <p:cNvGrpSpPr/>
            <p:nvPr/>
          </p:nvGrpSpPr>
          <p:grpSpPr>
            <a:xfrm>
              <a:off x="6695345" y="1619954"/>
              <a:ext cx="274320" cy="982134"/>
              <a:chOff x="2692399" y="2184397"/>
              <a:chExt cx="274320" cy="982134"/>
            </a:xfrm>
            <a:grpFill/>
          </p:grpSpPr>
          <p:sp>
            <p:nvSpPr>
              <p:cNvPr id="1965" name="Oval 1964">
                <a:extLst>
                  <a:ext uri="{FF2B5EF4-FFF2-40B4-BE49-F238E27FC236}">
                    <a16:creationId xmlns:a16="http://schemas.microsoft.com/office/drawing/2014/main" id="{8E76F8E9-CDC1-CB4B-9B1A-319DFDE57C2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6" name="Rectangle 1965">
                <a:extLst>
                  <a:ext uri="{FF2B5EF4-FFF2-40B4-BE49-F238E27FC236}">
                    <a16:creationId xmlns:a16="http://schemas.microsoft.com/office/drawing/2014/main" id="{1254E567-4C32-5B4D-82D0-C700C04899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4" name="Group 1953">
              <a:extLst>
                <a:ext uri="{FF2B5EF4-FFF2-40B4-BE49-F238E27FC236}">
                  <a16:creationId xmlns:a16="http://schemas.microsoft.com/office/drawing/2014/main" id="{866BEED3-7CD5-F246-B8FC-32E83EC4C66A}"/>
                </a:ext>
              </a:extLst>
            </p:cNvPr>
            <p:cNvGrpSpPr/>
            <p:nvPr/>
          </p:nvGrpSpPr>
          <p:grpSpPr>
            <a:xfrm>
              <a:off x="6743548" y="1744236"/>
              <a:ext cx="183764" cy="105236"/>
              <a:chOff x="1517980" y="1688757"/>
              <a:chExt cx="1070783" cy="402191"/>
            </a:xfrm>
            <a:grpFill/>
          </p:grpSpPr>
          <p:sp>
            <p:nvSpPr>
              <p:cNvPr id="1959" name="Oval 1958">
                <a:extLst>
                  <a:ext uri="{FF2B5EF4-FFF2-40B4-BE49-F238E27FC236}">
                    <a16:creationId xmlns:a16="http://schemas.microsoft.com/office/drawing/2014/main" id="{6DCE7D7F-0730-4A4D-B9D3-A1A8DA9502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0" name="Rectangle 1959">
                <a:extLst>
                  <a:ext uri="{FF2B5EF4-FFF2-40B4-BE49-F238E27FC236}">
                    <a16:creationId xmlns:a16="http://schemas.microsoft.com/office/drawing/2014/main" id="{E4B9332C-1007-4048-87B8-B9D13AE454E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1" name="Rectangle 1960">
                <a:extLst>
                  <a:ext uri="{FF2B5EF4-FFF2-40B4-BE49-F238E27FC236}">
                    <a16:creationId xmlns:a16="http://schemas.microsoft.com/office/drawing/2014/main" id="{78326293-6DC6-D04A-9FC2-B307C8E60E1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62" name="Straight Connector 1961">
                <a:extLst>
                  <a:ext uri="{FF2B5EF4-FFF2-40B4-BE49-F238E27FC236}">
                    <a16:creationId xmlns:a16="http://schemas.microsoft.com/office/drawing/2014/main" id="{1AA4DDF8-695A-D547-AD4F-055E3D6B2B5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3" name="Straight Connector 1962">
                <a:extLst>
                  <a:ext uri="{FF2B5EF4-FFF2-40B4-BE49-F238E27FC236}">
                    <a16:creationId xmlns:a16="http://schemas.microsoft.com/office/drawing/2014/main" id="{B557DED8-B3A1-1B4B-8EBA-194C9F21D2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4" name="Straight Connector 1963">
                <a:extLst>
                  <a:ext uri="{FF2B5EF4-FFF2-40B4-BE49-F238E27FC236}">
                    <a16:creationId xmlns:a16="http://schemas.microsoft.com/office/drawing/2014/main" id="{838768DB-5A67-464F-A3A5-351DDDFEF46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55" name="Straight Connector 1954">
              <a:extLst>
                <a:ext uri="{FF2B5EF4-FFF2-40B4-BE49-F238E27FC236}">
                  <a16:creationId xmlns:a16="http://schemas.microsoft.com/office/drawing/2014/main" id="{E76CE8F2-7564-9747-A79C-C8D71194EA2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6" name="Straight Connector 1955">
              <a:extLst>
                <a:ext uri="{FF2B5EF4-FFF2-40B4-BE49-F238E27FC236}">
                  <a16:creationId xmlns:a16="http://schemas.microsoft.com/office/drawing/2014/main" id="{D5F4F0FD-2319-E345-95DF-F99ED951F7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7" name="Straight Connector 1956">
              <a:extLst>
                <a:ext uri="{FF2B5EF4-FFF2-40B4-BE49-F238E27FC236}">
                  <a16:creationId xmlns:a16="http://schemas.microsoft.com/office/drawing/2014/main" id="{2CA40BEA-809B-0B43-95BB-0784321DE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8" name="Straight Connector 1957">
              <a:extLst>
                <a:ext uri="{FF2B5EF4-FFF2-40B4-BE49-F238E27FC236}">
                  <a16:creationId xmlns:a16="http://schemas.microsoft.com/office/drawing/2014/main" id="{58027AF1-39E4-E84A-B5E2-30EBBE9D54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67" name="Group 1966">
            <a:extLst>
              <a:ext uri="{FF2B5EF4-FFF2-40B4-BE49-F238E27FC236}">
                <a16:creationId xmlns:a16="http://schemas.microsoft.com/office/drawing/2014/main" id="{61E787B7-440D-DA4A-9D7F-DB49F8097448}"/>
              </a:ext>
            </a:extLst>
          </p:cNvPr>
          <p:cNvGrpSpPr/>
          <p:nvPr/>
        </p:nvGrpSpPr>
        <p:grpSpPr>
          <a:xfrm>
            <a:off x="11485336" y="5730164"/>
            <a:ext cx="69788" cy="265869"/>
            <a:chOff x="6695345" y="1619954"/>
            <a:chExt cx="274320" cy="982134"/>
          </a:xfrm>
          <a:solidFill>
            <a:schemeClr val="accent6">
              <a:lumMod val="60000"/>
              <a:lumOff val="40000"/>
            </a:schemeClr>
          </a:solidFill>
        </p:grpSpPr>
        <p:grpSp>
          <p:nvGrpSpPr>
            <p:cNvPr id="1968" name="Group 1967">
              <a:extLst>
                <a:ext uri="{FF2B5EF4-FFF2-40B4-BE49-F238E27FC236}">
                  <a16:creationId xmlns:a16="http://schemas.microsoft.com/office/drawing/2014/main" id="{5E7AC6CC-DC91-9E42-B498-D60CC36BEDDF}"/>
                </a:ext>
              </a:extLst>
            </p:cNvPr>
            <p:cNvGrpSpPr/>
            <p:nvPr/>
          </p:nvGrpSpPr>
          <p:grpSpPr>
            <a:xfrm>
              <a:off x="6695345" y="1619954"/>
              <a:ext cx="274320" cy="982134"/>
              <a:chOff x="2692399" y="2184397"/>
              <a:chExt cx="274320" cy="982134"/>
            </a:xfrm>
            <a:grpFill/>
          </p:grpSpPr>
          <p:sp>
            <p:nvSpPr>
              <p:cNvPr id="1980" name="Oval 1979">
                <a:extLst>
                  <a:ext uri="{FF2B5EF4-FFF2-40B4-BE49-F238E27FC236}">
                    <a16:creationId xmlns:a16="http://schemas.microsoft.com/office/drawing/2014/main" id="{266BB74D-F822-5443-962D-B312C80D14C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81" name="Rectangle 1980">
                <a:extLst>
                  <a:ext uri="{FF2B5EF4-FFF2-40B4-BE49-F238E27FC236}">
                    <a16:creationId xmlns:a16="http://schemas.microsoft.com/office/drawing/2014/main" id="{0745FE7D-2043-8E4A-AEF2-DFCA773F9C4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69" name="Group 1968">
              <a:extLst>
                <a:ext uri="{FF2B5EF4-FFF2-40B4-BE49-F238E27FC236}">
                  <a16:creationId xmlns:a16="http://schemas.microsoft.com/office/drawing/2014/main" id="{B0797651-3368-6843-910B-595B25B511A3}"/>
                </a:ext>
              </a:extLst>
            </p:cNvPr>
            <p:cNvGrpSpPr/>
            <p:nvPr/>
          </p:nvGrpSpPr>
          <p:grpSpPr>
            <a:xfrm>
              <a:off x="6743548" y="1744236"/>
              <a:ext cx="183764" cy="105236"/>
              <a:chOff x="1517980" y="1688757"/>
              <a:chExt cx="1070783" cy="402191"/>
            </a:xfrm>
            <a:grpFill/>
          </p:grpSpPr>
          <p:sp>
            <p:nvSpPr>
              <p:cNvPr id="1974" name="Oval 1973">
                <a:extLst>
                  <a:ext uri="{FF2B5EF4-FFF2-40B4-BE49-F238E27FC236}">
                    <a16:creationId xmlns:a16="http://schemas.microsoft.com/office/drawing/2014/main" id="{5D8EFD23-AA5E-BD4F-B3A9-C1D03ADDC0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5" name="Rectangle 1974">
                <a:extLst>
                  <a:ext uri="{FF2B5EF4-FFF2-40B4-BE49-F238E27FC236}">
                    <a16:creationId xmlns:a16="http://schemas.microsoft.com/office/drawing/2014/main" id="{49B724AE-6D5E-3E4B-A026-C77BAA8A8F4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6" name="Rectangle 1975">
                <a:extLst>
                  <a:ext uri="{FF2B5EF4-FFF2-40B4-BE49-F238E27FC236}">
                    <a16:creationId xmlns:a16="http://schemas.microsoft.com/office/drawing/2014/main" id="{8FCF3AFD-7AFD-2949-8004-F61EBD29C4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77" name="Straight Connector 1976">
                <a:extLst>
                  <a:ext uri="{FF2B5EF4-FFF2-40B4-BE49-F238E27FC236}">
                    <a16:creationId xmlns:a16="http://schemas.microsoft.com/office/drawing/2014/main" id="{D161118E-6549-8A43-95D6-FFF82011C7D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8" name="Straight Connector 1977">
                <a:extLst>
                  <a:ext uri="{FF2B5EF4-FFF2-40B4-BE49-F238E27FC236}">
                    <a16:creationId xmlns:a16="http://schemas.microsoft.com/office/drawing/2014/main" id="{BDFAB33B-4123-8F49-83D4-D808353315B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9" name="Straight Connector 1978">
                <a:extLst>
                  <a:ext uri="{FF2B5EF4-FFF2-40B4-BE49-F238E27FC236}">
                    <a16:creationId xmlns:a16="http://schemas.microsoft.com/office/drawing/2014/main" id="{A7C5AA83-F158-1F41-ADA6-5F549554FA8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70" name="Straight Connector 1969">
              <a:extLst>
                <a:ext uri="{FF2B5EF4-FFF2-40B4-BE49-F238E27FC236}">
                  <a16:creationId xmlns:a16="http://schemas.microsoft.com/office/drawing/2014/main" id="{CFC7874E-1C8B-1F40-827B-E1543152322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1" name="Straight Connector 1970">
              <a:extLst>
                <a:ext uri="{FF2B5EF4-FFF2-40B4-BE49-F238E27FC236}">
                  <a16:creationId xmlns:a16="http://schemas.microsoft.com/office/drawing/2014/main" id="{0E0D71B2-B06C-D546-8B7B-FA0BD5932D5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2" name="Straight Connector 1971">
              <a:extLst>
                <a:ext uri="{FF2B5EF4-FFF2-40B4-BE49-F238E27FC236}">
                  <a16:creationId xmlns:a16="http://schemas.microsoft.com/office/drawing/2014/main" id="{4C4A0F3D-AD5B-1F4D-B4D3-B56593EDC44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3" name="Straight Connector 1972">
              <a:extLst>
                <a:ext uri="{FF2B5EF4-FFF2-40B4-BE49-F238E27FC236}">
                  <a16:creationId xmlns:a16="http://schemas.microsoft.com/office/drawing/2014/main" id="{E723E435-6868-744F-8CC4-71F31420B06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82" name="Group 1981">
            <a:extLst>
              <a:ext uri="{FF2B5EF4-FFF2-40B4-BE49-F238E27FC236}">
                <a16:creationId xmlns:a16="http://schemas.microsoft.com/office/drawing/2014/main" id="{534AC496-241F-7347-90D1-142D631DC2CB}"/>
              </a:ext>
            </a:extLst>
          </p:cNvPr>
          <p:cNvGrpSpPr/>
          <p:nvPr/>
        </p:nvGrpSpPr>
        <p:grpSpPr>
          <a:xfrm>
            <a:off x="11017243" y="6031438"/>
            <a:ext cx="69788" cy="265869"/>
            <a:chOff x="6695345" y="1619954"/>
            <a:chExt cx="274320" cy="982134"/>
          </a:xfrm>
          <a:solidFill>
            <a:schemeClr val="accent6">
              <a:lumMod val="60000"/>
              <a:lumOff val="40000"/>
            </a:schemeClr>
          </a:solidFill>
        </p:grpSpPr>
        <p:grpSp>
          <p:nvGrpSpPr>
            <p:cNvPr id="1983" name="Group 1982">
              <a:extLst>
                <a:ext uri="{FF2B5EF4-FFF2-40B4-BE49-F238E27FC236}">
                  <a16:creationId xmlns:a16="http://schemas.microsoft.com/office/drawing/2014/main" id="{C1BDD999-6DCD-D74F-821C-0A0823503271}"/>
                </a:ext>
              </a:extLst>
            </p:cNvPr>
            <p:cNvGrpSpPr/>
            <p:nvPr/>
          </p:nvGrpSpPr>
          <p:grpSpPr>
            <a:xfrm>
              <a:off x="6695345" y="1619954"/>
              <a:ext cx="274320" cy="982134"/>
              <a:chOff x="2692399" y="2184397"/>
              <a:chExt cx="274320" cy="982134"/>
            </a:xfrm>
            <a:grpFill/>
          </p:grpSpPr>
          <p:sp>
            <p:nvSpPr>
              <p:cNvPr id="1995" name="Oval 1994">
                <a:extLst>
                  <a:ext uri="{FF2B5EF4-FFF2-40B4-BE49-F238E27FC236}">
                    <a16:creationId xmlns:a16="http://schemas.microsoft.com/office/drawing/2014/main" id="{66ECAC4C-7D0A-0246-9021-3E655AA41AA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6" name="Rectangle 1995">
                <a:extLst>
                  <a:ext uri="{FF2B5EF4-FFF2-40B4-BE49-F238E27FC236}">
                    <a16:creationId xmlns:a16="http://schemas.microsoft.com/office/drawing/2014/main" id="{E9F32DBE-06FC-6F4B-B646-254E87BC2B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84" name="Group 1983">
              <a:extLst>
                <a:ext uri="{FF2B5EF4-FFF2-40B4-BE49-F238E27FC236}">
                  <a16:creationId xmlns:a16="http://schemas.microsoft.com/office/drawing/2014/main" id="{A84416E9-A963-3F48-B6E4-536E54E4CDA6}"/>
                </a:ext>
              </a:extLst>
            </p:cNvPr>
            <p:cNvGrpSpPr/>
            <p:nvPr/>
          </p:nvGrpSpPr>
          <p:grpSpPr>
            <a:xfrm>
              <a:off x="6743548" y="1744236"/>
              <a:ext cx="183764" cy="105236"/>
              <a:chOff x="1517980" y="1688757"/>
              <a:chExt cx="1070783" cy="402191"/>
            </a:xfrm>
            <a:grpFill/>
          </p:grpSpPr>
          <p:sp>
            <p:nvSpPr>
              <p:cNvPr id="1989" name="Oval 1988">
                <a:extLst>
                  <a:ext uri="{FF2B5EF4-FFF2-40B4-BE49-F238E27FC236}">
                    <a16:creationId xmlns:a16="http://schemas.microsoft.com/office/drawing/2014/main" id="{39E327F5-1E98-7F46-A580-C4B849A8CD9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0" name="Rectangle 1989">
                <a:extLst>
                  <a:ext uri="{FF2B5EF4-FFF2-40B4-BE49-F238E27FC236}">
                    <a16:creationId xmlns:a16="http://schemas.microsoft.com/office/drawing/2014/main" id="{9CD756C3-0A8B-184D-92A9-87B2A74C27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1" name="Rectangle 1990">
                <a:extLst>
                  <a:ext uri="{FF2B5EF4-FFF2-40B4-BE49-F238E27FC236}">
                    <a16:creationId xmlns:a16="http://schemas.microsoft.com/office/drawing/2014/main" id="{5F38CC47-4D1E-1D43-A7BE-AF7B3D0328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92" name="Straight Connector 1991">
                <a:extLst>
                  <a:ext uri="{FF2B5EF4-FFF2-40B4-BE49-F238E27FC236}">
                    <a16:creationId xmlns:a16="http://schemas.microsoft.com/office/drawing/2014/main" id="{62DBCA57-A129-3F43-AED7-AFA6056314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3" name="Straight Connector 1992">
                <a:extLst>
                  <a:ext uri="{FF2B5EF4-FFF2-40B4-BE49-F238E27FC236}">
                    <a16:creationId xmlns:a16="http://schemas.microsoft.com/office/drawing/2014/main" id="{90D11287-231C-984E-9179-98974F52CFD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4" name="Straight Connector 1993">
                <a:extLst>
                  <a:ext uri="{FF2B5EF4-FFF2-40B4-BE49-F238E27FC236}">
                    <a16:creationId xmlns:a16="http://schemas.microsoft.com/office/drawing/2014/main" id="{88B566B1-B7C1-374B-922D-0357E83D205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85" name="Straight Connector 1984">
              <a:extLst>
                <a:ext uri="{FF2B5EF4-FFF2-40B4-BE49-F238E27FC236}">
                  <a16:creationId xmlns:a16="http://schemas.microsoft.com/office/drawing/2014/main" id="{CD5FC313-79F8-4D49-ADB9-AF97FF459A8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6" name="Straight Connector 1985">
              <a:extLst>
                <a:ext uri="{FF2B5EF4-FFF2-40B4-BE49-F238E27FC236}">
                  <a16:creationId xmlns:a16="http://schemas.microsoft.com/office/drawing/2014/main" id="{70524676-D6FC-C04A-94F2-09BCFE57F7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7" name="Straight Connector 1986">
              <a:extLst>
                <a:ext uri="{FF2B5EF4-FFF2-40B4-BE49-F238E27FC236}">
                  <a16:creationId xmlns:a16="http://schemas.microsoft.com/office/drawing/2014/main" id="{BD8D6403-D75E-C241-A128-7FA04544EE4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8" name="Straight Connector 1987">
              <a:extLst>
                <a:ext uri="{FF2B5EF4-FFF2-40B4-BE49-F238E27FC236}">
                  <a16:creationId xmlns:a16="http://schemas.microsoft.com/office/drawing/2014/main" id="{910AAE91-9F7F-2B42-AB1B-82A67F47FDE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97" name="Group 1996">
            <a:extLst>
              <a:ext uri="{FF2B5EF4-FFF2-40B4-BE49-F238E27FC236}">
                <a16:creationId xmlns:a16="http://schemas.microsoft.com/office/drawing/2014/main" id="{992891D5-B077-2C4F-B165-4E38E6884D69}"/>
              </a:ext>
            </a:extLst>
          </p:cNvPr>
          <p:cNvGrpSpPr/>
          <p:nvPr/>
        </p:nvGrpSpPr>
        <p:grpSpPr>
          <a:xfrm>
            <a:off x="11131911" y="6031438"/>
            <a:ext cx="69788" cy="265869"/>
            <a:chOff x="6695345" y="1619954"/>
            <a:chExt cx="274320" cy="982134"/>
          </a:xfrm>
          <a:solidFill>
            <a:schemeClr val="accent6">
              <a:lumMod val="60000"/>
              <a:lumOff val="40000"/>
            </a:schemeClr>
          </a:solidFill>
        </p:grpSpPr>
        <p:grpSp>
          <p:nvGrpSpPr>
            <p:cNvPr id="1998" name="Group 1997">
              <a:extLst>
                <a:ext uri="{FF2B5EF4-FFF2-40B4-BE49-F238E27FC236}">
                  <a16:creationId xmlns:a16="http://schemas.microsoft.com/office/drawing/2014/main" id="{7E6A651B-EF9D-0D4E-BC8D-86EDB39E52BC}"/>
                </a:ext>
              </a:extLst>
            </p:cNvPr>
            <p:cNvGrpSpPr/>
            <p:nvPr/>
          </p:nvGrpSpPr>
          <p:grpSpPr>
            <a:xfrm>
              <a:off x="6695345" y="1619954"/>
              <a:ext cx="274320" cy="982134"/>
              <a:chOff x="2692399" y="2184397"/>
              <a:chExt cx="274320" cy="982134"/>
            </a:xfrm>
            <a:grpFill/>
          </p:grpSpPr>
          <p:sp>
            <p:nvSpPr>
              <p:cNvPr id="2010" name="Oval 2009">
                <a:extLst>
                  <a:ext uri="{FF2B5EF4-FFF2-40B4-BE49-F238E27FC236}">
                    <a16:creationId xmlns:a16="http://schemas.microsoft.com/office/drawing/2014/main" id="{22D9F832-D2E5-554F-80E2-0B67B96405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1" name="Rectangle 2010">
                <a:extLst>
                  <a:ext uri="{FF2B5EF4-FFF2-40B4-BE49-F238E27FC236}">
                    <a16:creationId xmlns:a16="http://schemas.microsoft.com/office/drawing/2014/main" id="{FD497D92-36FA-9948-B16E-FAA29893A11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99" name="Group 1998">
              <a:extLst>
                <a:ext uri="{FF2B5EF4-FFF2-40B4-BE49-F238E27FC236}">
                  <a16:creationId xmlns:a16="http://schemas.microsoft.com/office/drawing/2014/main" id="{DF00DBAF-D519-CB4D-95C6-7EF5353CD12E}"/>
                </a:ext>
              </a:extLst>
            </p:cNvPr>
            <p:cNvGrpSpPr/>
            <p:nvPr/>
          </p:nvGrpSpPr>
          <p:grpSpPr>
            <a:xfrm>
              <a:off x="6743548" y="1744236"/>
              <a:ext cx="183764" cy="105236"/>
              <a:chOff x="1517980" y="1688757"/>
              <a:chExt cx="1070783" cy="402191"/>
            </a:xfrm>
            <a:grpFill/>
          </p:grpSpPr>
          <p:sp>
            <p:nvSpPr>
              <p:cNvPr id="2004" name="Oval 2003">
                <a:extLst>
                  <a:ext uri="{FF2B5EF4-FFF2-40B4-BE49-F238E27FC236}">
                    <a16:creationId xmlns:a16="http://schemas.microsoft.com/office/drawing/2014/main" id="{A4F719CA-2F0C-CC4E-B83F-113D6A7B0FC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5" name="Rectangle 2004">
                <a:extLst>
                  <a:ext uri="{FF2B5EF4-FFF2-40B4-BE49-F238E27FC236}">
                    <a16:creationId xmlns:a16="http://schemas.microsoft.com/office/drawing/2014/main" id="{FC011D4A-7861-2C49-B041-DC15D01DF9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6" name="Rectangle 2005">
                <a:extLst>
                  <a:ext uri="{FF2B5EF4-FFF2-40B4-BE49-F238E27FC236}">
                    <a16:creationId xmlns:a16="http://schemas.microsoft.com/office/drawing/2014/main" id="{CC66F6C5-B444-A843-97BF-DE55B5132A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07" name="Straight Connector 2006">
                <a:extLst>
                  <a:ext uri="{FF2B5EF4-FFF2-40B4-BE49-F238E27FC236}">
                    <a16:creationId xmlns:a16="http://schemas.microsoft.com/office/drawing/2014/main" id="{478FD158-B95A-864C-BDB0-E35DF38B334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8" name="Straight Connector 2007">
                <a:extLst>
                  <a:ext uri="{FF2B5EF4-FFF2-40B4-BE49-F238E27FC236}">
                    <a16:creationId xmlns:a16="http://schemas.microsoft.com/office/drawing/2014/main" id="{28D3776C-CF65-CC44-865C-DCC4259FA3E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9" name="Straight Connector 2008">
                <a:extLst>
                  <a:ext uri="{FF2B5EF4-FFF2-40B4-BE49-F238E27FC236}">
                    <a16:creationId xmlns:a16="http://schemas.microsoft.com/office/drawing/2014/main" id="{DC40F4FD-8F21-134F-AEF0-58FC64FF4E3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00" name="Straight Connector 1999">
              <a:extLst>
                <a:ext uri="{FF2B5EF4-FFF2-40B4-BE49-F238E27FC236}">
                  <a16:creationId xmlns:a16="http://schemas.microsoft.com/office/drawing/2014/main" id="{8C10ABB2-D799-7440-87BE-891CC76639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1" name="Straight Connector 2000">
              <a:extLst>
                <a:ext uri="{FF2B5EF4-FFF2-40B4-BE49-F238E27FC236}">
                  <a16:creationId xmlns:a16="http://schemas.microsoft.com/office/drawing/2014/main" id="{55792754-AAD3-7641-9E59-B761B2A4FDC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2" name="Straight Connector 2001">
              <a:extLst>
                <a:ext uri="{FF2B5EF4-FFF2-40B4-BE49-F238E27FC236}">
                  <a16:creationId xmlns:a16="http://schemas.microsoft.com/office/drawing/2014/main" id="{D56B7187-E692-BA46-8E46-4F0DB5C6396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3" name="Straight Connector 2002">
              <a:extLst>
                <a:ext uri="{FF2B5EF4-FFF2-40B4-BE49-F238E27FC236}">
                  <a16:creationId xmlns:a16="http://schemas.microsoft.com/office/drawing/2014/main" id="{C95B63AC-AE5E-A14F-A94C-BAF23ABE26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12" name="Group 2011">
            <a:extLst>
              <a:ext uri="{FF2B5EF4-FFF2-40B4-BE49-F238E27FC236}">
                <a16:creationId xmlns:a16="http://schemas.microsoft.com/office/drawing/2014/main" id="{CB74C2DF-9CA4-D84F-BD6D-DD0C82C163B6}"/>
              </a:ext>
            </a:extLst>
          </p:cNvPr>
          <p:cNvGrpSpPr/>
          <p:nvPr/>
        </p:nvGrpSpPr>
        <p:grpSpPr>
          <a:xfrm>
            <a:off x="11246580" y="6031438"/>
            <a:ext cx="69788" cy="265869"/>
            <a:chOff x="6695345" y="1619954"/>
            <a:chExt cx="274320" cy="982134"/>
          </a:xfrm>
          <a:solidFill>
            <a:schemeClr val="accent6">
              <a:lumMod val="60000"/>
              <a:lumOff val="40000"/>
            </a:schemeClr>
          </a:solidFill>
        </p:grpSpPr>
        <p:grpSp>
          <p:nvGrpSpPr>
            <p:cNvPr id="2013" name="Group 2012">
              <a:extLst>
                <a:ext uri="{FF2B5EF4-FFF2-40B4-BE49-F238E27FC236}">
                  <a16:creationId xmlns:a16="http://schemas.microsoft.com/office/drawing/2014/main" id="{91D6C12F-9736-6346-BF8A-BAE015FE7CFE}"/>
                </a:ext>
              </a:extLst>
            </p:cNvPr>
            <p:cNvGrpSpPr/>
            <p:nvPr/>
          </p:nvGrpSpPr>
          <p:grpSpPr>
            <a:xfrm>
              <a:off x="6695345" y="1619954"/>
              <a:ext cx="274320" cy="982134"/>
              <a:chOff x="2692399" y="2184397"/>
              <a:chExt cx="274320" cy="982134"/>
            </a:xfrm>
            <a:grpFill/>
          </p:grpSpPr>
          <p:sp>
            <p:nvSpPr>
              <p:cNvPr id="2025" name="Oval 2024">
                <a:extLst>
                  <a:ext uri="{FF2B5EF4-FFF2-40B4-BE49-F238E27FC236}">
                    <a16:creationId xmlns:a16="http://schemas.microsoft.com/office/drawing/2014/main" id="{6E6738EE-F8BE-FA4C-936E-998F5625F9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6" name="Rectangle 2025">
                <a:extLst>
                  <a:ext uri="{FF2B5EF4-FFF2-40B4-BE49-F238E27FC236}">
                    <a16:creationId xmlns:a16="http://schemas.microsoft.com/office/drawing/2014/main" id="{21AAB475-7FEB-2743-8F09-76D6CF0DE85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14" name="Group 2013">
              <a:extLst>
                <a:ext uri="{FF2B5EF4-FFF2-40B4-BE49-F238E27FC236}">
                  <a16:creationId xmlns:a16="http://schemas.microsoft.com/office/drawing/2014/main" id="{59829DD3-7C91-4B4D-BD1C-424F7DEC2961}"/>
                </a:ext>
              </a:extLst>
            </p:cNvPr>
            <p:cNvGrpSpPr/>
            <p:nvPr/>
          </p:nvGrpSpPr>
          <p:grpSpPr>
            <a:xfrm>
              <a:off x="6743548" y="1744236"/>
              <a:ext cx="183764" cy="105236"/>
              <a:chOff x="1517980" y="1688757"/>
              <a:chExt cx="1070783" cy="402191"/>
            </a:xfrm>
            <a:grpFill/>
          </p:grpSpPr>
          <p:sp>
            <p:nvSpPr>
              <p:cNvPr id="2019" name="Oval 2018">
                <a:extLst>
                  <a:ext uri="{FF2B5EF4-FFF2-40B4-BE49-F238E27FC236}">
                    <a16:creationId xmlns:a16="http://schemas.microsoft.com/office/drawing/2014/main" id="{1D758BCA-EF9C-584B-B72C-379D1AF6B7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0" name="Rectangle 2019">
                <a:extLst>
                  <a:ext uri="{FF2B5EF4-FFF2-40B4-BE49-F238E27FC236}">
                    <a16:creationId xmlns:a16="http://schemas.microsoft.com/office/drawing/2014/main" id="{6565FA3F-C8D0-5341-9A7E-FDB2B93736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1" name="Rectangle 2020">
                <a:extLst>
                  <a:ext uri="{FF2B5EF4-FFF2-40B4-BE49-F238E27FC236}">
                    <a16:creationId xmlns:a16="http://schemas.microsoft.com/office/drawing/2014/main" id="{48C91DF2-96AF-2D45-8C80-6B9B55E7FA9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22" name="Straight Connector 2021">
                <a:extLst>
                  <a:ext uri="{FF2B5EF4-FFF2-40B4-BE49-F238E27FC236}">
                    <a16:creationId xmlns:a16="http://schemas.microsoft.com/office/drawing/2014/main" id="{4D1A3678-849A-8841-8637-E1725C6831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3" name="Straight Connector 2022">
                <a:extLst>
                  <a:ext uri="{FF2B5EF4-FFF2-40B4-BE49-F238E27FC236}">
                    <a16:creationId xmlns:a16="http://schemas.microsoft.com/office/drawing/2014/main" id="{D0BF7B1B-FF8E-ED4B-82AF-3EBB01D8D4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4" name="Straight Connector 2023">
                <a:extLst>
                  <a:ext uri="{FF2B5EF4-FFF2-40B4-BE49-F238E27FC236}">
                    <a16:creationId xmlns:a16="http://schemas.microsoft.com/office/drawing/2014/main" id="{9D03700A-C989-1A4D-8451-5750DF24895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15" name="Straight Connector 2014">
              <a:extLst>
                <a:ext uri="{FF2B5EF4-FFF2-40B4-BE49-F238E27FC236}">
                  <a16:creationId xmlns:a16="http://schemas.microsoft.com/office/drawing/2014/main" id="{EA48C723-B51C-3B4F-ABD3-7C56D6C2B0C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6" name="Straight Connector 2015">
              <a:extLst>
                <a:ext uri="{FF2B5EF4-FFF2-40B4-BE49-F238E27FC236}">
                  <a16:creationId xmlns:a16="http://schemas.microsoft.com/office/drawing/2014/main" id="{8CD668E9-D8AB-014A-B7CD-5326CC336AF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7" name="Straight Connector 2016">
              <a:extLst>
                <a:ext uri="{FF2B5EF4-FFF2-40B4-BE49-F238E27FC236}">
                  <a16:creationId xmlns:a16="http://schemas.microsoft.com/office/drawing/2014/main" id="{E85515B0-B5FF-2D4A-B986-D0F97A77C1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8" name="Straight Connector 2017">
              <a:extLst>
                <a:ext uri="{FF2B5EF4-FFF2-40B4-BE49-F238E27FC236}">
                  <a16:creationId xmlns:a16="http://schemas.microsoft.com/office/drawing/2014/main" id="{C59F963A-F548-E241-B590-D251249BC1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27" name="Group 2026">
            <a:extLst>
              <a:ext uri="{FF2B5EF4-FFF2-40B4-BE49-F238E27FC236}">
                <a16:creationId xmlns:a16="http://schemas.microsoft.com/office/drawing/2014/main" id="{ADC66EB7-B664-0C4D-A7D8-EAFFD3AD4E07}"/>
              </a:ext>
            </a:extLst>
          </p:cNvPr>
          <p:cNvGrpSpPr/>
          <p:nvPr/>
        </p:nvGrpSpPr>
        <p:grpSpPr>
          <a:xfrm>
            <a:off x="11361248" y="6031438"/>
            <a:ext cx="69788" cy="265869"/>
            <a:chOff x="6695345" y="1619954"/>
            <a:chExt cx="274320" cy="982134"/>
          </a:xfrm>
          <a:solidFill>
            <a:schemeClr val="accent6">
              <a:lumMod val="60000"/>
              <a:lumOff val="40000"/>
            </a:schemeClr>
          </a:solidFill>
        </p:grpSpPr>
        <p:grpSp>
          <p:nvGrpSpPr>
            <p:cNvPr id="2028" name="Group 2027">
              <a:extLst>
                <a:ext uri="{FF2B5EF4-FFF2-40B4-BE49-F238E27FC236}">
                  <a16:creationId xmlns:a16="http://schemas.microsoft.com/office/drawing/2014/main" id="{784DCA05-7E58-4E40-903A-05C2415E0DBC}"/>
                </a:ext>
              </a:extLst>
            </p:cNvPr>
            <p:cNvGrpSpPr/>
            <p:nvPr/>
          </p:nvGrpSpPr>
          <p:grpSpPr>
            <a:xfrm>
              <a:off x="6695345" y="1619954"/>
              <a:ext cx="274320" cy="982134"/>
              <a:chOff x="2692399" y="2184397"/>
              <a:chExt cx="274320" cy="982134"/>
            </a:xfrm>
            <a:grpFill/>
          </p:grpSpPr>
          <p:sp>
            <p:nvSpPr>
              <p:cNvPr id="2040" name="Oval 2039">
                <a:extLst>
                  <a:ext uri="{FF2B5EF4-FFF2-40B4-BE49-F238E27FC236}">
                    <a16:creationId xmlns:a16="http://schemas.microsoft.com/office/drawing/2014/main" id="{D59AFF48-D0D4-AD4F-ADE4-EFCE0F24FA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41" name="Rectangle 2040">
                <a:extLst>
                  <a:ext uri="{FF2B5EF4-FFF2-40B4-BE49-F238E27FC236}">
                    <a16:creationId xmlns:a16="http://schemas.microsoft.com/office/drawing/2014/main" id="{6EDEA38F-CE79-5E46-A77E-AF239047FB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29" name="Group 2028">
              <a:extLst>
                <a:ext uri="{FF2B5EF4-FFF2-40B4-BE49-F238E27FC236}">
                  <a16:creationId xmlns:a16="http://schemas.microsoft.com/office/drawing/2014/main" id="{BFE0CFD9-27C8-2E4C-BEA7-8C19CDDA28F7}"/>
                </a:ext>
              </a:extLst>
            </p:cNvPr>
            <p:cNvGrpSpPr/>
            <p:nvPr/>
          </p:nvGrpSpPr>
          <p:grpSpPr>
            <a:xfrm>
              <a:off x="6743548" y="1744236"/>
              <a:ext cx="183764" cy="105236"/>
              <a:chOff x="1517980" y="1688757"/>
              <a:chExt cx="1070783" cy="402191"/>
            </a:xfrm>
            <a:grpFill/>
          </p:grpSpPr>
          <p:sp>
            <p:nvSpPr>
              <p:cNvPr id="2034" name="Oval 2033">
                <a:extLst>
                  <a:ext uri="{FF2B5EF4-FFF2-40B4-BE49-F238E27FC236}">
                    <a16:creationId xmlns:a16="http://schemas.microsoft.com/office/drawing/2014/main" id="{20949593-0911-AE4E-A68D-369CD521C88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5" name="Rectangle 2034">
                <a:extLst>
                  <a:ext uri="{FF2B5EF4-FFF2-40B4-BE49-F238E27FC236}">
                    <a16:creationId xmlns:a16="http://schemas.microsoft.com/office/drawing/2014/main" id="{363725F5-F9FE-7140-8FE9-89AC52C61F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6" name="Rectangle 2035">
                <a:extLst>
                  <a:ext uri="{FF2B5EF4-FFF2-40B4-BE49-F238E27FC236}">
                    <a16:creationId xmlns:a16="http://schemas.microsoft.com/office/drawing/2014/main" id="{EA74BC58-3AEB-3041-BDD9-E03F923B990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7" name="Straight Connector 2036">
                <a:extLst>
                  <a:ext uri="{FF2B5EF4-FFF2-40B4-BE49-F238E27FC236}">
                    <a16:creationId xmlns:a16="http://schemas.microsoft.com/office/drawing/2014/main" id="{F055ADA2-CE4F-C845-924D-E252A4700C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8" name="Straight Connector 2037">
                <a:extLst>
                  <a:ext uri="{FF2B5EF4-FFF2-40B4-BE49-F238E27FC236}">
                    <a16:creationId xmlns:a16="http://schemas.microsoft.com/office/drawing/2014/main" id="{AFC6C4B6-214F-1D44-B3FA-6D3CC375107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9" name="Straight Connector 2038">
                <a:extLst>
                  <a:ext uri="{FF2B5EF4-FFF2-40B4-BE49-F238E27FC236}">
                    <a16:creationId xmlns:a16="http://schemas.microsoft.com/office/drawing/2014/main" id="{892094C8-3359-A64E-8726-21D4DA3AFC5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30" name="Straight Connector 2029">
              <a:extLst>
                <a:ext uri="{FF2B5EF4-FFF2-40B4-BE49-F238E27FC236}">
                  <a16:creationId xmlns:a16="http://schemas.microsoft.com/office/drawing/2014/main" id="{1CC4DF8B-A331-EB42-803A-28F0FFBE05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1" name="Straight Connector 2030">
              <a:extLst>
                <a:ext uri="{FF2B5EF4-FFF2-40B4-BE49-F238E27FC236}">
                  <a16:creationId xmlns:a16="http://schemas.microsoft.com/office/drawing/2014/main" id="{6E25D4DB-A0F5-F143-8764-316FCD86445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2" name="Straight Connector 2031">
              <a:extLst>
                <a:ext uri="{FF2B5EF4-FFF2-40B4-BE49-F238E27FC236}">
                  <a16:creationId xmlns:a16="http://schemas.microsoft.com/office/drawing/2014/main" id="{4E1A5E50-291B-9F4F-968B-D2EBB668C28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3" name="Straight Connector 2032">
              <a:extLst>
                <a:ext uri="{FF2B5EF4-FFF2-40B4-BE49-F238E27FC236}">
                  <a16:creationId xmlns:a16="http://schemas.microsoft.com/office/drawing/2014/main" id="{A1AFDDE1-EFB3-A04E-9E27-A067D564DF1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42" name="Group 2041">
            <a:extLst>
              <a:ext uri="{FF2B5EF4-FFF2-40B4-BE49-F238E27FC236}">
                <a16:creationId xmlns:a16="http://schemas.microsoft.com/office/drawing/2014/main" id="{9D1CA7C3-41DE-654A-8054-BC64654D0CC7}"/>
              </a:ext>
            </a:extLst>
          </p:cNvPr>
          <p:cNvGrpSpPr/>
          <p:nvPr/>
        </p:nvGrpSpPr>
        <p:grpSpPr>
          <a:xfrm>
            <a:off x="11475916" y="6031438"/>
            <a:ext cx="69788" cy="265869"/>
            <a:chOff x="6695345" y="1619954"/>
            <a:chExt cx="274320" cy="982134"/>
          </a:xfrm>
          <a:solidFill>
            <a:schemeClr val="accent6">
              <a:lumMod val="60000"/>
              <a:lumOff val="40000"/>
            </a:schemeClr>
          </a:solidFill>
        </p:grpSpPr>
        <p:grpSp>
          <p:nvGrpSpPr>
            <p:cNvPr id="2043" name="Group 2042">
              <a:extLst>
                <a:ext uri="{FF2B5EF4-FFF2-40B4-BE49-F238E27FC236}">
                  <a16:creationId xmlns:a16="http://schemas.microsoft.com/office/drawing/2014/main" id="{BA31590F-1BE6-474E-B969-C1C6B33D70BB}"/>
                </a:ext>
              </a:extLst>
            </p:cNvPr>
            <p:cNvGrpSpPr/>
            <p:nvPr/>
          </p:nvGrpSpPr>
          <p:grpSpPr>
            <a:xfrm>
              <a:off x="6695345" y="1619954"/>
              <a:ext cx="274320" cy="982134"/>
              <a:chOff x="2692399" y="2184397"/>
              <a:chExt cx="274320" cy="982134"/>
            </a:xfrm>
            <a:grpFill/>
          </p:grpSpPr>
          <p:sp>
            <p:nvSpPr>
              <p:cNvPr id="2055" name="Oval 2054">
                <a:extLst>
                  <a:ext uri="{FF2B5EF4-FFF2-40B4-BE49-F238E27FC236}">
                    <a16:creationId xmlns:a16="http://schemas.microsoft.com/office/drawing/2014/main" id="{0EDE9F48-3974-7C40-8FC6-AC8BFFFD8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6" name="Rectangle 2055">
                <a:extLst>
                  <a:ext uri="{FF2B5EF4-FFF2-40B4-BE49-F238E27FC236}">
                    <a16:creationId xmlns:a16="http://schemas.microsoft.com/office/drawing/2014/main" id="{C109834C-D137-2349-848F-DF492947616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44" name="Group 2043">
              <a:extLst>
                <a:ext uri="{FF2B5EF4-FFF2-40B4-BE49-F238E27FC236}">
                  <a16:creationId xmlns:a16="http://schemas.microsoft.com/office/drawing/2014/main" id="{181231A9-238F-A94C-95EC-3C3DC1992364}"/>
                </a:ext>
              </a:extLst>
            </p:cNvPr>
            <p:cNvGrpSpPr/>
            <p:nvPr/>
          </p:nvGrpSpPr>
          <p:grpSpPr>
            <a:xfrm>
              <a:off x="6743548" y="1744236"/>
              <a:ext cx="183764" cy="105236"/>
              <a:chOff x="1517980" y="1688757"/>
              <a:chExt cx="1070783" cy="402191"/>
            </a:xfrm>
            <a:grpFill/>
          </p:grpSpPr>
          <p:sp>
            <p:nvSpPr>
              <p:cNvPr id="2049" name="Oval 2048">
                <a:extLst>
                  <a:ext uri="{FF2B5EF4-FFF2-40B4-BE49-F238E27FC236}">
                    <a16:creationId xmlns:a16="http://schemas.microsoft.com/office/drawing/2014/main" id="{2875ABAB-BE92-454C-B467-5396C175B35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0" name="Rectangle 2049">
                <a:extLst>
                  <a:ext uri="{FF2B5EF4-FFF2-40B4-BE49-F238E27FC236}">
                    <a16:creationId xmlns:a16="http://schemas.microsoft.com/office/drawing/2014/main" id="{3D6F19E7-8358-0940-9C52-0AD452E4432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1" name="Rectangle 2050">
                <a:extLst>
                  <a:ext uri="{FF2B5EF4-FFF2-40B4-BE49-F238E27FC236}">
                    <a16:creationId xmlns:a16="http://schemas.microsoft.com/office/drawing/2014/main" id="{B9318242-4D80-4B46-A7E1-EFD05A722A2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52" name="Straight Connector 2051">
                <a:extLst>
                  <a:ext uri="{FF2B5EF4-FFF2-40B4-BE49-F238E27FC236}">
                    <a16:creationId xmlns:a16="http://schemas.microsoft.com/office/drawing/2014/main" id="{3568F759-E37D-8041-B398-214FB4E39F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3" name="Straight Connector 2052">
                <a:extLst>
                  <a:ext uri="{FF2B5EF4-FFF2-40B4-BE49-F238E27FC236}">
                    <a16:creationId xmlns:a16="http://schemas.microsoft.com/office/drawing/2014/main" id="{F6183E0C-BE3D-C34E-9910-0A69AB497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4" name="Straight Connector 2053">
                <a:extLst>
                  <a:ext uri="{FF2B5EF4-FFF2-40B4-BE49-F238E27FC236}">
                    <a16:creationId xmlns:a16="http://schemas.microsoft.com/office/drawing/2014/main" id="{AEE41A4D-BF3D-FF4E-BB82-6C19293E565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45" name="Straight Connector 2044">
              <a:extLst>
                <a:ext uri="{FF2B5EF4-FFF2-40B4-BE49-F238E27FC236}">
                  <a16:creationId xmlns:a16="http://schemas.microsoft.com/office/drawing/2014/main" id="{2467EE06-0865-994A-9DAB-3A28EE239B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6" name="Straight Connector 2045">
              <a:extLst>
                <a:ext uri="{FF2B5EF4-FFF2-40B4-BE49-F238E27FC236}">
                  <a16:creationId xmlns:a16="http://schemas.microsoft.com/office/drawing/2014/main" id="{B26C7422-685A-C449-B849-531B4FD4D0D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7" name="Straight Connector 2046">
              <a:extLst>
                <a:ext uri="{FF2B5EF4-FFF2-40B4-BE49-F238E27FC236}">
                  <a16:creationId xmlns:a16="http://schemas.microsoft.com/office/drawing/2014/main" id="{EEC3063A-6EDA-0544-87C0-DA8C42B3FC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8" name="Straight Connector 2047">
              <a:extLst>
                <a:ext uri="{FF2B5EF4-FFF2-40B4-BE49-F238E27FC236}">
                  <a16:creationId xmlns:a16="http://schemas.microsoft.com/office/drawing/2014/main" id="{A899307D-50E0-7347-AB7B-D232F037172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57" name="Group 2056">
            <a:extLst>
              <a:ext uri="{FF2B5EF4-FFF2-40B4-BE49-F238E27FC236}">
                <a16:creationId xmlns:a16="http://schemas.microsoft.com/office/drawing/2014/main" id="{D4F897D6-180C-D848-824D-8EEA69E42698}"/>
              </a:ext>
            </a:extLst>
          </p:cNvPr>
          <p:cNvGrpSpPr/>
          <p:nvPr/>
        </p:nvGrpSpPr>
        <p:grpSpPr>
          <a:xfrm>
            <a:off x="11017763" y="6345044"/>
            <a:ext cx="69788" cy="265869"/>
            <a:chOff x="6695345" y="1619954"/>
            <a:chExt cx="274320" cy="982134"/>
          </a:xfrm>
          <a:solidFill>
            <a:schemeClr val="accent6">
              <a:lumMod val="60000"/>
              <a:lumOff val="40000"/>
            </a:schemeClr>
          </a:solidFill>
        </p:grpSpPr>
        <p:grpSp>
          <p:nvGrpSpPr>
            <p:cNvPr id="2058" name="Group 2057">
              <a:extLst>
                <a:ext uri="{FF2B5EF4-FFF2-40B4-BE49-F238E27FC236}">
                  <a16:creationId xmlns:a16="http://schemas.microsoft.com/office/drawing/2014/main" id="{E1D14DE8-1499-9142-82FF-12D805BA7660}"/>
                </a:ext>
              </a:extLst>
            </p:cNvPr>
            <p:cNvGrpSpPr/>
            <p:nvPr/>
          </p:nvGrpSpPr>
          <p:grpSpPr>
            <a:xfrm>
              <a:off x="6695345" y="1619954"/>
              <a:ext cx="274320" cy="982134"/>
              <a:chOff x="2692399" y="2184397"/>
              <a:chExt cx="274320" cy="982134"/>
            </a:xfrm>
            <a:grpFill/>
          </p:grpSpPr>
          <p:sp>
            <p:nvSpPr>
              <p:cNvPr id="2070" name="Oval 2069">
                <a:extLst>
                  <a:ext uri="{FF2B5EF4-FFF2-40B4-BE49-F238E27FC236}">
                    <a16:creationId xmlns:a16="http://schemas.microsoft.com/office/drawing/2014/main" id="{7E31F319-DB00-DA47-B009-D7350228E1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1" name="Rectangle 2070">
                <a:extLst>
                  <a:ext uri="{FF2B5EF4-FFF2-40B4-BE49-F238E27FC236}">
                    <a16:creationId xmlns:a16="http://schemas.microsoft.com/office/drawing/2014/main" id="{C47171C3-E4CA-A64F-8C86-2CCF705167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59" name="Group 2058">
              <a:extLst>
                <a:ext uri="{FF2B5EF4-FFF2-40B4-BE49-F238E27FC236}">
                  <a16:creationId xmlns:a16="http://schemas.microsoft.com/office/drawing/2014/main" id="{565F4286-4090-5844-8D3D-8C702FB1B8AC}"/>
                </a:ext>
              </a:extLst>
            </p:cNvPr>
            <p:cNvGrpSpPr/>
            <p:nvPr/>
          </p:nvGrpSpPr>
          <p:grpSpPr>
            <a:xfrm>
              <a:off x="6743548" y="1744236"/>
              <a:ext cx="183764" cy="105236"/>
              <a:chOff x="1517980" y="1688757"/>
              <a:chExt cx="1070783" cy="402191"/>
            </a:xfrm>
            <a:grpFill/>
          </p:grpSpPr>
          <p:sp>
            <p:nvSpPr>
              <p:cNvPr id="2064" name="Oval 2063">
                <a:extLst>
                  <a:ext uri="{FF2B5EF4-FFF2-40B4-BE49-F238E27FC236}">
                    <a16:creationId xmlns:a16="http://schemas.microsoft.com/office/drawing/2014/main" id="{DEA9E0D2-BE9E-E94F-B7D8-FAAB19FCB77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5" name="Rectangle 2064">
                <a:extLst>
                  <a:ext uri="{FF2B5EF4-FFF2-40B4-BE49-F238E27FC236}">
                    <a16:creationId xmlns:a16="http://schemas.microsoft.com/office/drawing/2014/main" id="{EF32272C-ACD7-3248-8BBB-63BDA1DFDF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6" name="Rectangle 2065">
                <a:extLst>
                  <a:ext uri="{FF2B5EF4-FFF2-40B4-BE49-F238E27FC236}">
                    <a16:creationId xmlns:a16="http://schemas.microsoft.com/office/drawing/2014/main" id="{0769A5D7-CB73-5F46-81AF-06CF507E2E7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67" name="Straight Connector 2066">
                <a:extLst>
                  <a:ext uri="{FF2B5EF4-FFF2-40B4-BE49-F238E27FC236}">
                    <a16:creationId xmlns:a16="http://schemas.microsoft.com/office/drawing/2014/main" id="{AF1B12B0-D2A3-2D4C-84EA-091D5EDD0E4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8" name="Straight Connector 2067">
                <a:extLst>
                  <a:ext uri="{FF2B5EF4-FFF2-40B4-BE49-F238E27FC236}">
                    <a16:creationId xmlns:a16="http://schemas.microsoft.com/office/drawing/2014/main" id="{8E8EF399-EDF1-6042-88FE-14BDC99D2E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9" name="Straight Connector 2068">
                <a:extLst>
                  <a:ext uri="{FF2B5EF4-FFF2-40B4-BE49-F238E27FC236}">
                    <a16:creationId xmlns:a16="http://schemas.microsoft.com/office/drawing/2014/main" id="{49F04442-2C17-4F42-8C73-1A4A4498C7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60" name="Straight Connector 2059">
              <a:extLst>
                <a:ext uri="{FF2B5EF4-FFF2-40B4-BE49-F238E27FC236}">
                  <a16:creationId xmlns:a16="http://schemas.microsoft.com/office/drawing/2014/main" id="{ABE11F76-42D4-C149-8CE6-0CD57F68484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1" name="Straight Connector 2060">
              <a:extLst>
                <a:ext uri="{FF2B5EF4-FFF2-40B4-BE49-F238E27FC236}">
                  <a16:creationId xmlns:a16="http://schemas.microsoft.com/office/drawing/2014/main" id="{CBBA6B10-EDC1-FB4B-ADAC-B02063079FE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2" name="Straight Connector 2061">
              <a:extLst>
                <a:ext uri="{FF2B5EF4-FFF2-40B4-BE49-F238E27FC236}">
                  <a16:creationId xmlns:a16="http://schemas.microsoft.com/office/drawing/2014/main" id="{DC8B2CA0-1CB7-FD4A-9A5B-661BF2E9BF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3" name="Straight Connector 2062">
              <a:extLst>
                <a:ext uri="{FF2B5EF4-FFF2-40B4-BE49-F238E27FC236}">
                  <a16:creationId xmlns:a16="http://schemas.microsoft.com/office/drawing/2014/main" id="{63C377AE-A5BB-3C40-B9C5-A54B0CE297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72" name="Group 2071">
            <a:extLst>
              <a:ext uri="{FF2B5EF4-FFF2-40B4-BE49-F238E27FC236}">
                <a16:creationId xmlns:a16="http://schemas.microsoft.com/office/drawing/2014/main" id="{2FE34BDF-DCD1-3349-BE77-E250A2B1658A}"/>
              </a:ext>
            </a:extLst>
          </p:cNvPr>
          <p:cNvGrpSpPr/>
          <p:nvPr/>
        </p:nvGrpSpPr>
        <p:grpSpPr>
          <a:xfrm>
            <a:off x="11132431" y="6345044"/>
            <a:ext cx="69788" cy="265869"/>
            <a:chOff x="6695345" y="1619954"/>
            <a:chExt cx="274320" cy="982134"/>
          </a:xfrm>
          <a:solidFill>
            <a:schemeClr val="accent6">
              <a:lumMod val="60000"/>
              <a:lumOff val="40000"/>
            </a:schemeClr>
          </a:solidFill>
        </p:grpSpPr>
        <p:grpSp>
          <p:nvGrpSpPr>
            <p:cNvPr id="2073" name="Group 2072">
              <a:extLst>
                <a:ext uri="{FF2B5EF4-FFF2-40B4-BE49-F238E27FC236}">
                  <a16:creationId xmlns:a16="http://schemas.microsoft.com/office/drawing/2014/main" id="{44E6D709-66C2-A043-8360-E6C3B5863A29}"/>
                </a:ext>
              </a:extLst>
            </p:cNvPr>
            <p:cNvGrpSpPr/>
            <p:nvPr/>
          </p:nvGrpSpPr>
          <p:grpSpPr>
            <a:xfrm>
              <a:off x="6695345" y="1619954"/>
              <a:ext cx="274320" cy="982134"/>
              <a:chOff x="2692399" y="2184397"/>
              <a:chExt cx="274320" cy="982134"/>
            </a:xfrm>
            <a:grpFill/>
          </p:grpSpPr>
          <p:sp>
            <p:nvSpPr>
              <p:cNvPr id="2085" name="Oval 2084">
                <a:extLst>
                  <a:ext uri="{FF2B5EF4-FFF2-40B4-BE49-F238E27FC236}">
                    <a16:creationId xmlns:a16="http://schemas.microsoft.com/office/drawing/2014/main" id="{A988C5DC-742C-1541-92A0-9D209FEB6CD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6" name="Rectangle 2085">
                <a:extLst>
                  <a:ext uri="{FF2B5EF4-FFF2-40B4-BE49-F238E27FC236}">
                    <a16:creationId xmlns:a16="http://schemas.microsoft.com/office/drawing/2014/main" id="{6EDACD94-F2B1-CE41-ABB8-0ECD05F5576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74" name="Group 2073">
              <a:extLst>
                <a:ext uri="{FF2B5EF4-FFF2-40B4-BE49-F238E27FC236}">
                  <a16:creationId xmlns:a16="http://schemas.microsoft.com/office/drawing/2014/main" id="{01316502-6905-444C-AFF9-8DA8F5610BA3}"/>
                </a:ext>
              </a:extLst>
            </p:cNvPr>
            <p:cNvGrpSpPr/>
            <p:nvPr/>
          </p:nvGrpSpPr>
          <p:grpSpPr>
            <a:xfrm>
              <a:off x="6743548" y="1744236"/>
              <a:ext cx="183764" cy="105236"/>
              <a:chOff x="1517980" y="1688757"/>
              <a:chExt cx="1070783" cy="402191"/>
            </a:xfrm>
            <a:grpFill/>
          </p:grpSpPr>
          <p:sp>
            <p:nvSpPr>
              <p:cNvPr id="2079" name="Oval 2078">
                <a:extLst>
                  <a:ext uri="{FF2B5EF4-FFF2-40B4-BE49-F238E27FC236}">
                    <a16:creationId xmlns:a16="http://schemas.microsoft.com/office/drawing/2014/main" id="{4D50FF47-48A6-F14D-9233-D2BCE580F31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0" name="Rectangle 2079">
                <a:extLst>
                  <a:ext uri="{FF2B5EF4-FFF2-40B4-BE49-F238E27FC236}">
                    <a16:creationId xmlns:a16="http://schemas.microsoft.com/office/drawing/2014/main" id="{8F152563-B2DC-5A41-966A-C1DA57FC83C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1" name="Rectangle 2080">
                <a:extLst>
                  <a:ext uri="{FF2B5EF4-FFF2-40B4-BE49-F238E27FC236}">
                    <a16:creationId xmlns:a16="http://schemas.microsoft.com/office/drawing/2014/main" id="{ACA45464-3F08-F444-AAE6-B7CAAE305FE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82" name="Straight Connector 2081">
                <a:extLst>
                  <a:ext uri="{FF2B5EF4-FFF2-40B4-BE49-F238E27FC236}">
                    <a16:creationId xmlns:a16="http://schemas.microsoft.com/office/drawing/2014/main" id="{76EC7C24-016D-E944-ADCD-E82F416D3F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3" name="Straight Connector 2082">
                <a:extLst>
                  <a:ext uri="{FF2B5EF4-FFF2-40B4-BE49-F238E27FC236}">
                    <a16:creationId xmlns:a16="http://schemas.microsoft.com/office/drawing/2014/main" id="{303E105A-CCEF-1F42-8A1B-B426B78D85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4" name="Straight Connector 2083">
                <a:extLst>
                  <a:ext uri="{FF2B5EF4-FFF2-40B4-BE49-F238E27FC236}">
                    <a16:creationId xmlns:a16="http://schemas.microsoft.com/office/drawing/2014/main" id="{D2F0F7BF-F921-E54A-BCE4-36CDE078BF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75" name="Straight Connector 2074">
              <a:extLst>
                <a:ext uri="{FF2B5EF4-FFF2-40B4-BE49-F238E27FC236}">
                  <a16:creationId xmlns:a16="http://schemas.microsoft.com/office/drawing/2014/main" id="{8C9E00EB-2EA9-594F-A9E5-874B71B736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6" name="Straight Connector 2075">
              <a:extLst>
                <a:ext uri="{FF2B5EF4-FFF2-40B4-BE49-F238E27FC236}">
                  <a16:creationId xmlns:a16="http://schemas.microsoft.com/office/drawing/2014/main" id="{241D48D4-407E-C24D-B135-74257268BB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7" name="Straight Connector 2076">
              <a:extLst>
                <a:ext uri="{FF2B5EF4-FFF2-40B4-BE49-F238E27FC236}">
                  <a16:creationId xmlns:a16="http://schemas.microsoft.com/office/drawing/2014/main" id="{14B2F340-4F4F-1542-8018-360177FA777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8" name="Straight Connector 2077">
              <a:extLst>
                <a:ext uri="{FF2B5EF4-FFF2-40B4-BE49-F238E27FC236}">
                  <a16:creationId xmlns:a16="http://schemas.microsoft.com/office/drawing/2014/main" id="{F2653594-5681-CA4D-88CB-8C04B903D10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7" name="Group 2086">
            <a:extLst>
              <a:ext uri="{FF2B5EF4-FFF2-40B4-BE49-F238E27FC236}">
                <a16:creationId xmlns:a16="http://schemas.microsoft.com/office/drawing/2014/main" id="{481F8E32-26FE-AD48-B450-966A9DC6F98B}"/>
              </a:ext>
            </a:extLst>
          </p:cNvPr>
          <p:cNvGrpSpPr/>
          <p:nvPr/>
        </p:nvGrpSpPr>
        <p:grpSpPr>
          <a:xfrm>
            <a:off x="11247100" y="6345044"/>
            <a:ext cx="69788" cy="265869"/>
            <a:chOff x="6695345" y="1619954"/>
            <a:chExt cx="274320" cy="982134"/>
          </a:xfrm>
          <a:solidFill>
            <a:schemeClr val="accent6">
              <a:lumMod val="60000"/>
              <a:lumOff val="40000"/>
            </a:schemeClr>
          </a:solidFill>
        </p:grpSpPr>
        <p:grpSp>
          <p:nvGrpSpPr>
            <p:cNvPr id="2088" name="Group 2087">
              <a:extLst>
                <a:ext uri="{FF2B5EF4-FFF2-40B4-BE49-F238E27FC236}">
                  <a16:creationId xmlns:a16="http://schemas.microsoft.com/office/drawing/2014/main" id="{3621C9B5-F803-9F4B-B01E-84D9DCA77109}"/>
                </a:ext>
              </a:extLst>
            </p:cNvPr>
            <p:cNvGrpSpPr/>
            <p:nvPr/>
          </p:nvGrpSpPr>
          <p:grpSpPr>
            <a:xfrm>
              <a:off x="6695345" y="1619954"/>
              <a:ext cx="274320" cy="982134"/>
              <a:chOff x="2692399" y="2184397"/>
              <a:chExt cx="274320" cy="982134"/>
            </a:xfrm>
            <a:grpFill/>
          </p:grpSpPr>
          <p:sp>
            <p:nvSpPr>
              <p:cNvPr id="2100" name="Oval 2099">
                <a:extLst>
                  <a:ext uri="{FF2B5EF4-FFF2-40B4-BE49-F238E27FC236}">
                    <a16:creationId xmlns:a16="http://schemas.microsoft.com/office/drawing/2014/main" id="{E8E0ED31-CA3F-1749-B4A8-4815361E3D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01" name="Rectangle 2100">
                <a:extLst>
                  <a:ext uri="{FF2B5EF4-FFF2-40B4-BE49-F238E27FC236}">
                    <a16:creationId xmlns:a16="http://schemas.microsoft.com/office/drawing/2014/main" id="{096A6CC1-4327-F34D-BF6C-1DD1311532C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89" name="Group 2088">
              <a:extLst>
                <a:ext uri="{FF2B5EF4-FFF2-40B4-BE49-F238E27FC236}">
                  <a16:creationId xmlns:a16="http://schemas.microsoft.com/office/drawing/2014/main" id="{83F46DA8-BC60-B042-9888-D37D2C278051}"/>
                </a:ext>
              </a:extLst>
            </p:cNvPr>
            <p:cNvGrpSpPr/>
            <p:nvPr/>
          </p:nvGrpSpPr>
          <p:grpSpPr>
            <a:xfrm>
              <a:off x="6743548" y="1744236"/>
              <a:ext cx="183764" cy="105236"/>
              <a:chOff x="1517980" y="1688757"/>
              <a:chExt cx="1070783" cy="402191"/>
            </a:xfrm>
            <a:grpFill/>
          </p:grpSpPr>
          <p:sp>
            <p:nvSpPr>
              <p:cNvPr id="2094" name="Oval 2093">
                <a:extLst>
                  <a:ext uri="{FF2B5EF4-FFF2-40B4-BE49-F238E27FC236}">
                    <a16:creationId xmlns:a16="http://schemas.microsoft.com/office/drawing/2014/main" id="{3511D6E3-62C5-F146-BD09-F1D7F1736BB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5" name="Rectangle 2094">
                <a:extLst>
                  <a:ext uri="{FF2B5EF4-FFF2-40B4-BE49-F238E27FC236}">
                    <a16:creationId xmlns:a16="http://schemas.microsoft.com/office/drawing/2014/main" id="{1DD77D74-FE88-1343-9217-0E2FC26AB4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6" name="Rectangle 2095">
                <a:extLst>
                  <a:ext uri="{FF2B5EF4-FFF2-40B4-BE49-F238E27FC236}">
                    <a16:creationId xmlns:a16="http://schemas.microsoft.com/office/drawing/2014/main" id="{F32401C7-FFA9-A44B-ADCE-D1B4B20386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97" name="Straight Connector 2096">
                <a:extLst>
                  <a:ext uri="{FF2B5EF4-FFF2-40B4-BE49-F238E27FC236}">
                    <a16:creationId xmlns:a16="http://schemas.microsoft.com/office/drawing/2014/main" id="{264D9BBB-FC96-DC4A-A9AE-244ABAE77A1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8" name="Straight Connector 2097">
                <a:extLst>
                  <a:ext uri="{FF2B5EF4-FFF2-40B4-BE49-F238E27FC236}">
                    <a16:creationId xmlns:a16="http://schemas.microsoft.com/office/drawing/2014/main" id="{9EB49A45-13E5-B346-B334-D74023F886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9" name="Straight Connector 2098">
                <a:extLst>
                  <a:ext uri="{FF2B5EF4-FFF2-40B4-BE49-F238E27FC236}">
                    <a16:creationId xmlns:a16="http://schemas.microsoft.com/office/drawing/2014/main" id="{AA0F9A22-4B48-CB41-981D-940E158A3AC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90" name="Straight Connector 2089">
              <a:extLst>
                <a:ext uri="{FF2B5EF4-FFF2-40B4-BE49-F238E27FC236}">
                  <a16:creationId xmlns:a16="http://schemas.microsoft.com/office/drawing/2014/main" id="{24DF08E9-DD59-6E41-8AC9-334890C7724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1" name="Straight Connector 2090">
              <a:extLst>
                <a:ext uri="{FF2B5EF4-FFF2-40B4-BE49-F238E27FC236}">
                  <a16:creationId xmlns:a16="http://schemas.microsoft.com/office/drawing/2014/main" id="{4EEED599-8A33-2B4D-97C5-3DEE06FCBB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2" name="Straight Connector 2091">
              <a:extLst>
                <a:ext uri="{FF2B5EF4-FFF2-40B4-BE49-F238E27FC236}">
                  <a16:creationId xmlns:a16="http://schemas.microsoft.com/office/drawing/2014/main" id="{2522C8A1-28B1-BC4A-A32E-9358BC8BE4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3" name="Straight Connector 2092">
              <a:extLst>
                <a:ext uri="{FF2B5EF4-FFF2-40B4-BE49-F238E27FC236}">
                  <a16:creationId xmlns:a16="http://schemas.microsoft.com/office/drawing/2014/main" id="{08CF1E72-23FA-5046-A5EC-A949E031FC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02" name="Group 2101">
            <a:extLst>
              <a:ext uri="{FF2B5EF4-FFF2-40B4-BE49-F238E27FC236}">
                <a16:creationId xmlns:a16="http://schemas.microsoft.com/office/drawing/2014/main" id="{AFBC6405-1986-CA4A-A1CB-A1739E98238B}"/>
              </a:ext>
            </a:extLst>
          </p:cNvPr>
          <p:cNvGrpSpPr/>
          <p:nvPr/>
        </p:nvGrpSpPr>
        <p:grpSpPr>
          <a:xfrm>
            <a:off x="11361768" y="6345044"/>
            <a:ext cx="69788" cy="265869"/>
            <a:chOff x="6695345" y="1619954"/>
            <a:chExt cx="274320" cy="982134"/>
          </a:xfrm>
          <a:solidFill>
            <a:schemeClr val="accent6">
              <a:lumMod val="60000"/>
              <a:lumOff val="40000"/>
            </a:schemeClr>
          </a:solidFill>
        </p:grpSpPr>
        <p:grpSp>
          <p:nvGrpSpPr>
            <p:cNvPr id="2103" name="Group 2102">
              <a:extLst>
                <a:ext uri="{FF2B5EF4-FFF2-40B4-BE49-F238E27FC236}">
                  <a16:creationId xmlns:a16="http://schemas.microsoft.com/office/drawing/2014/main" id="{261AB5F2-9371-5A49-BC4B-2C3A41FA4B7F}"/>
                </a:ext>
              </a:extLst>
            </p:cNvPr>
            <p:cNvGrpSpPr/>
            <p:nvPr/>
          </p:nvGrpSpPr>
          <p:grpSpPr>
            <a:xfrm>
              <a:off x="6695345" y="1619954"/>
              <a:ext cx="274320" cy="982134"/>
              <a:chOff x="2692399" y="2184397"/>
              <a:chExt cx="274320" cy="982134"/>
            </a:xfrm>
            <a:grpFill/>
          </p:grpSpPr>
          <p:sp>
            <p:nvSpPr>
              <p:cNvPr id="2115" name="Oval 2114">
                <a:extLst>
                  <a:ext uri="{FF2B5EF4-FFF2-40B4-BE49-F238E27FC236}">
                    <a16:creationId xmlns:a16="http://schemas.microsoft.com/office/drawing/2014/main" id="{91244D8C-F8FF-FA40-AE3B-8495B4F2197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6" name="Rectangle 2115">
                <a:extLst>
                  <a:ext uri="{FF2B5EF4-FFF2-40B4-BE49-F238E27FC236}">
                    <a16:creationId xmlns:a16="http://schemas.microsoft.com/office/drawing/2014/main" id="{E24FB8F2-94CA-9846-883E-E55049A4ED0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4" name="Group 2103">
              <a:extLst>
                <a:ext uri="{FF2B5EF4-FFF2-40B4-BE49-F238E27FC236}">
                  <a16:creationId xmlns:a16="http://schemas.microsoft.com/office/drawing/2014/main" id="{5EBEFD8C-7802-2749-BC50-3ADF8331AB43}"/>
                </a:ext>
              </a:extLst>
            </p:cNvPr>
            <p:cNvGrpSpPr/>
            <p:nvPr/>
          </p:nvGrpSpPr>
          <p:grpSpPr>
            <a:xfrm>
              <a:off x="6743548" y="1744236"/>
              <a:ext cx="183764" cy="105236"/>
              <a:chOff x="1517980" y="1688757"/>
              <a:chExt cx="1070783" cy="402191"/>
            </a:xfrm>
            <a:grpFill/>
          </p:grpSpPr>
          <p:sp>
            <p:nvSpPr>
              <p:cNvPr id="2109" name="Oval 2108">
                <a:extLst>
                  <a:ext uri="{FF2B5EF4-FFF2-40B4-BE49-F238E27FC236}">
                    <a16:creationId xmlns:a16="http://schemas.microsoft.com/office/drawing/2014/main" id="{33A70CDA-D89C-CD46-944D-BBC84E0016C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0" name="Rectangle 2109">
                <a:extLst>
                  <a:ext uri="{FF2B5EF4-FFF2-40B4-BE49-F238E27FC236}">
                    <a16:creationId xmlns:a16="http://schemas.microsoft.com/office/drawing/2014/main" id="{68084BDA-AC6D-6344-B6B0-FA5B3CD7F9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1" name="Rectangle 2110">
                <a:extLst>
                  <a:ext uri="{FF2B5EF4-FFF2-40B4-BE49-F238E27FC236}">
                    <a16:creationId xmlns:a16="http://schemas.microsoft.com/office/drawing/2014/main" id="{10500C22-13F7-9246-AA22-4245A8033B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12" name="Straight Connector 2111">
                <a:extLst>
                  <a:ext uri="{FF2B5EF4-FFF2-40B4-BE49-F238E27FC236}">
                    <a16:creationId xmlns:a16="http://schemas.microsoft.com/office/drawing/2014/main" id="{9674869C-798D-2D42-A1A4-D5CE45C2C2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3" name="Straight Connector 2112">
                <a:extLst>
                  <a:ext uri="{FF2B5EF4-FFF2-40B4-BE49-F238E27FC236}">
                    <a16:creationId xmlns:a16="http://schemas.microsoft.com/office/drawing/2014/main" id="{9A7592A5-209E-C744-9C89-13A9E0EEB0C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4" name="Straight Connector 2113">
                <a:extLst>
                  <a:ext uri="{FF2B5EF4-FFF2-40B4-BE49-F238E27FC236}">
                    <a16:creationId xmlns:a16="http://schemas.microsoft.com/office/drawing/2014/main" id="{F7B31F33-83FF-154F-ADB3-FD9A78CDBA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05" name="Straight Connector 2104">
              <a:extLst>
                <a:ext uri="{FF2B5EF4-FFF2-40B4-BE49-F238E27FC236}">
                  <a16:creationId xmlns:a16="http://schemas.microsoft.com/office/drawing/2014/main" id="{7C8393AC-6A6A-794B-873E-FD519144E5A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6" name="Straight Connector 2105">
              <a:extLst>
                <a:ext uri="{FF2B5EF4-FFF2-40B4-BE49-F238E27FC236}">
                  <a16:creationId xmlns:a16="http://schemas.microsoft.com/office/drawing/2014/main" id="{9E472EF3-8299-AD40-AD7F-654C1EF3D25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7" name="Straight Connector 2106">
              <a:extLst>
                <a:ext uri="{FF2B5EF4-FFF2-40B4-BE49-F238E27FC236}">
                  <a16:creationId xmlns:a16="http://schemas.microsoft.com/office/drawing/2014/main" id="{70BCECAF-89FB-6D4F-8F9C-75926CB162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8" name="Straight Connector 2107">
              <a:extLst>
                <a:ext uri="{FF2B5EF4-FFF2-40B4-BE49-F238E27FC236}">
                  <a16:creationId xmlns:a16="http://schemas.microsoft.com/office/drawing/2014/main" id="{E4852ED6-3725-D743-8E68-DFBF0605D9D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17" name="Group 2116">
            <a:extLst>
              <a:ext uri="{FF2B5EF4-FFF2-40B4-BE49-F238E27FC236}">
                <a16:creationId xmlns:a16="http://schemas.microsoft.com/office/drawing/2014/main" id="{5F6B5606-F43A-CE4A-BA10-68E57F25032F}"/>
              </a:ext>
            </a:extLst>
          </p:cNvPr>
          <p:cNvGrpSpPr/>
          <p:nvPr/>
        </p:nvGrpSpPr>
        <p:grpSpPr>
          <a:xfrm>
            <a:off x="11476436" y="6345044"/>
            <a:ext cx="69788" cy="265869"/>
            <a:chOff x="6695345" y="1619954"/>
            <a:chExt cx="274320" cy="982134"/>
          </a:xfrm>
          <a:solidFill>
            <a:schemeClr val="accent6">
              <a:lumMod val="60000"/>
              <a:lumOff val="40000"/>
            </a:schemeClr>
          </a:solidFill>
        </p:grpSpPr>
        <p:grpSp>
          <p:nvGrpSpPr>
            <p:cNvPr id="2118" name="Group 2117">
              <a:extLst>
                <a:ext uri="{FF2B5EF4-FFF2-40B4-BE49-F238E27FC236}">
                  <a16:creationId xmlns:a16="http://schemas.microsoft.com/office/drawing/2014/main" id="{F1BE7083-86D2-8B4B-84CB-E39F9DC4BDE1}"/>
                </a:ext>
              </a:extLst>
            </p:cNvPr>
            <p:cNvGrpSpPr/>
            <p:nvPr/>
          </p:nvGrpSpPr>
          <p:grpSpPr>
            <a:xfrm>
              <a:off x="6695345" y="1619954"/>
              <a:ext cx="274320" cy="982134"/>
              <a:chOff x="2692399" y="2184397"/>
              <a:chExt cx="274320" cy="982134"/>
            </a:xfrm>
            <a:grpFill/>
          </p:grpSpPr>
          <p:sp>
            <p:nvSpPr>
              <p:cNvPr id="2130" name="Oval 2129">
                <a:extLst>
                  <a:ext uri="{FF2B5EF4-FFF2-40B4-BE49-F238E27FC236}">
                    <a16:creationId xmlns:a16="http://schemas.microsoft.com/office/drawing/2014/main" id="{26EA34B5-32A9-B642-B3E4-F279246B4F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31" name="Rectangle 2130">
                <a:extLst>
                  <a:ext uri="{FF2B5EF4-FFF2-40B4-BE49-F238E27FC236}">
                    <a16:creationId xmlns:a16="http://schemas.microsoft.com/office/drawing/2014/main" id="{24A9CB7E-24D1-964A-A47F-F0067CCED0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19" name="Group 2118">
              <a:extLst>
                <a:ext uri="{FF2B5EF4-FFF2-40B4-BE49-F238E27FC236}">
                  <a16:creationId xmlns:a16="http://schemas.microsoft.com/office/drawing/2014/main" id="{7A16429E-8FC8-D04D-A8EE-24FFD02DC07D}"/>
                </a:ext>
              </a:extLst>
            </p:cNvPr>
            <p:cNvGrpSpPr/>
            <p:nvPr/>
          </p:nvGrpSpPr>
          <p:grpSpPr>
            <a:xfrm>
              <a:off x="6743548" y="1744236"/>
              <a:ext cx="183764" cy="105236"/>
              <a:chOff x="1517980" y="1688757"/>
              <a:chExt cx="1070783" cy="402191"/>
            </a:xfrm>
            <a:grpFill/>
          </p:grpSpPr>
          <p:sp>
            <p:nvSpPr>
              <p:cNvPr id="2124" name="Oval 2123">
                <a:extLst>
                  <a:ext uri="{FF2B5EF4-FFF2-40B4-BE49-F238E27FC236}">
                    <a16:creationId xmlns:a16="http://schemas.microsoft.com/office/drawing/2014/main" id="{3594181D-36A6-3842-B703-84B25BDF525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5" name="Rectangle 2124">
                <a:extLst>
                  <a:ext uri="{FF2B5EF4-FFF2-40B4-BE49-F238E27FC236}">
                    <a16:creationId xmlns:a16="http://schemas.microsoft.com/office/drawing/2014/main" id="{434F7D18-D688-5046-B6FE-81E9408C6C2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6" name="Rectangle 2125">
                <a:extLst>
                  <a:ext uri="{FF2B5EF4-FFF2-40B4-BE49-F238E27FC236}">
                    <a16:creationId xmlns:a16="http://schemas.microsoft.com/office/drawing/2014/main" id="{C133BCF5-272E-A346-B049-C3B518B44BE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27" name="Straight Connector 2126">
                <a:extLst>
                  <a:ext uri="{FF2B5EF4-FFF2-40B4-BE49-F238E27FC236}">
                    <a16:creationId xmlns:a16="http://schemas.microsoft.com/office/drawing/2014/main" id="{0689545A-5C09-8A42-85BC-CE8DB9730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8" name="Straight Connector 2127">
                <a:extLst>
                  <a:ext uri="{FF2B5EF4-FFF2-40B4-BE49-F238E27FC236}">
                    <a16:creationId xmlns:a16="http://schemas.microsoft.com/office/drawing/2014/main" id="{2414C1B1-53AB-4841-8F1C-C8D4DAE3B8B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9" name="Straight Connector 2128">
                <a:extLst>
                  <a:ext uri="{FF2B5EF4-FFF2-40B4-BE49-F238E27FC236}">
                    <a16:creationId xmlns:a16="http://schemas.microsoft.com/office/drawing/2014/main" id="{20A8E2F9-68DB-DD49-BFA7-B3D076E4394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20" name="Straight Connector 2119">
              <a:extLst>
                <a:ext uri="{FF2B5EF4-FFF2-40B4-BE49-F238E27FC236}">
                  <a16:creationId xmlns:a16="http://schemas.microsoft.com/office/drawing/2014/main" id="{7402E51A-7D92-8A4D-8881-4AC4795761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1" name="Straight Connector 2120">
              <a:extLst>
                <a:ext uri="{FF2B5EF4-FFF2-40B4-BE49-F238E27FC236}">
                  <a16:creationId xmlns:a16="http://schemas.microsoft.com/office/drawing/2014/main" id="{AFE75234-D2A2-404D-B363-E55902132CA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2" name="Straight Connector 2121">
              <a:extLst>
                <a:ext uri="{FF2B5EF4-FFF2-40B4-BE49-F238E27FC236}">
                  <a16:creationId xmlns:a16="http://schemas.microsoft.com/office/drawing/2014/main" id="{3C299514-3B25-FB45-A537-E13760350A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3" name="Straight Connector 2122">
              <a:extLst>
                <a:ext uri="{FF2B5EF4-FFF2-40B4-BE49-F238E27FC236}">
                  <a16:creationId xmlns:a16="http://schemas.microsoft.com/office/drawing/2014/main" id="{0762C12F-88A5-E440-8310-8D1DCF72AD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32" name="Group 2131">
            <a:extLst>
              <a:ext uri="{FF2B5EF4-FFF2-40B4-BE49-F238E27FC236}">
                <a16:creationId xmlns:a16="http://schemas.microsoft.com/office/drawing/2014/main" id="{3F51D9AB-6126-8E4C-A036-FDB37DFF95B2}"/>
              </a:ext>
            </a:extLst>
          </p:cNvPr>
          <p:cNvGrpSpPr/>
          <p:nvPr/>
        </p:nvGrpSpPr>
        <p:grpSpPr>
          <a:xfrm>
            <a:off x="11005060" y="6677588"/>
            <a:ext cx="69788" cy="265869"/>
            <a:chOff x="6695345" y="1619954"/>
            <a:chExt cx="274320" cy="982134"/>
          </a:xfrm>
          <a:solidFill>
            <a:schemeClr val="accent6">
              <a:lumMod val="60000"/>
              <a:lumOff val="40000"/>
            </a:schemeClr>
          </a:solidFill>
        </p:grpSpPr>
        <p:grpSp>
          <p:nvGrpSpPr>
            <p:cNvPr id="2133" name="Group 2132">
              <a:extLst>
                <a:ext uri="{FF2B5EF4-FFF2-40B4-BE49-F238E27FC236}">
                  <a16:creationId xmlns:a16="http://schemas.microsoft.com/office/drawing/2014/main" id="{FCF106B8-5A8E-5549-962F-8130516FD110}"/>
                </a:ext>
              </a:extLst>
            </p:cNvPr>
            <p:cNvGrpSpPr/>
            <p:nvPr/>
          </p:nvGrpSpPr>
          <p:grpSpPr>
            <a:xfrm>
              <a:off x="6695345" y="1619954"/>
              <a:ext cx="274320" cy="982134"/>
              <a:chOff x="2692399" y="2184397"/>
              <a:chExt cx="274320" cy="982134"/>
            </a:xfrm>
            <a:grpFill/>
          </p:grpSpPr>
          <p:sp>
            <p:nvSpPr>
              <p:cNvPr id="2145" name="Oval 2144">
                <a:extLst>
                  <a:ext uri="{FF2B5EF4-FFF2-40B4-BE49-F238E27FC236}">
                    <a16:creationId xmlns:a16="http://schemas.microsoft.com/office/drawing/2014/main" id="{2EFF6389-3E9B-B94D-AA98-FF746738538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6" name="Rectangle 2145">
                <a:extLst>
                  <a:ext uri="{FF2B5EF4-FFF2-40B4-BE49-F238E27FC236}">
                    <a16:creationId xmlns:a16="http://schemas.microsoft.com/office/drawing/2014/main" id="{F345DA53-5492-FE4B-8F80-07546132FC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34" name="Group 2133">
              <a:extLst>
                <a:ext uri="{FF2B5EF4-FFF2-40B4-BE49-F238E27FC236}">
                  <a16:creationId xmlns:a16="http://schemas.microsoft.com/office/drawing/2014/main" id="{B2762852-8D60-BD48-B671-4DA5C5DFB632}"/>
                </a:ext>
              </a:extLst>
            </p:cNvPr>
            <p:cNvGrpSpPr/>
            <p:nvPr/>
          </p:nvGrpSpPr>
          <p:grpSpPr>
            <a:xfrm>
              <a:off x="6743548" y="1744236"/>
              <a:ext cx="183764" cy="105236"/>
              <a:chOff x="1517980" y="1688757"/>
              <a:chExt cx="1070783" cy="402191"/>
            </a:xfrm>
            <a:grpFill/>
          </p:grpSpPr>
          <p:sp>
            <p:nvSpPr>
              <p:cNvPr id="2139" name="Oval 2138">
                <a:extLst>
                  <a:ext uri="{FF2B5EF4-FFF2-40B4-BE49-F238E27FC236}">
                    <a16:creationId xmlns:a16="http://schemas.microsoft.com/office/drawing/2014/main" id="{03EDDE37-06E6-044D-BDBA-1EAE58D356C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0" name="Rectangle 2139">
                <a:extLst>
                  <a:ext uri="{FF2B5EF4-FFF2-40B4-BE49-F238E27FC236}">
                    <a16:creationId xmlns:a16="http://schemas.microsoft.com/office/drawing/2014/main" id="{889A52BE-76B5-F941-9103-A64E38E24B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1" name="Rectangle 2140">
                <a:extLst>
                  <a:ext uri="{FF2B5EF4-FFF2-40B4-BE49-F238E27FC236}">
                    <a16:creationId xmlns:a16="http://schemas.microsoft.com/office/drawing/2014/main" id="{B26BDF9D-A73E-9B4A-BBFB-3FF66C9AB62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42" name="Straight Connector 2141">
                <a:extLst>
                  <a:ext uri="{FF2B5EF4-FFF2-40B4-BE49-F238E27FC236}">
                    <a16:creationId xmlns:a16="http://schemas.microsoft.com/office/drawing/2014/main" id="{9530CD4B-3FA2-CD4A-863E-BEE151D7EEC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3" name="Straight Connector 2142">
                <a:extLst>
                  <a:ext uri="{FF2B5EF4-FFF2-40B4-BE49-F238E27FC236}">
                    <a16:creationId xmlns:a16="http://schemas.microsoft.com/office/drawing/2014/main" id="{8D7B9991-4745-854F-B9F4-B91629DE22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4" name="Straight Connector 2143">
                <a:extLst>
                  <a:ext uri="{FF2B5EF4-FFF2-40B4-BE49-F238E27FC236}">
                    <a16:creationId xmlns:a16="http://schemas.microsoft.com/office/drawing/2014/main" id="{885493C8-CEA4-BA49-8010-D1E091608D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35" name="Straight Connector 2134">
              <a:extLst>
                <a:ext uri="{FF2B5EF4-FFF2-40B4-BE49-F238E27FC236}">
                  <a16:creationId xmlns:a16="http://schemas.microsoft.com/office/drawing/2014/main" id="{87917386-2CE1-1642-A444-8B9B584F9EB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6" name="Straight Connector 2135">
              <a:extLst>
                <a:ext uri="{FF2B5EF4-FFF2-40B4-BE49-F238E27FC236}">
                  <a16:creationId xmlns:a16="http://schemas.microsoft.com/office/drawing/2014/main" id="{B3005761-B6F0-284E-954F-FDE2ABC0C0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7" name="Straight Connector 2136">
              <a:extLst>
                <a:ext uri="{FF2B5EF4-FFF2-40B4-BE49-F238E27FC236}">
                  <a16:creationId xmlns:a16="http://schemas.microsoft.com/office/drawing/2014/main" id="{D0DEC259-7DA0-EE44-978D-A0C1F3FF41B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8" name="Straight Connector 2137">
              <a:extLst>
                <a:ext uri="{FF2B5EF4-FFF2-40B4-BE49-F238E27FC236}">
                  <a16:creationId xmlns:a16="http://schemas.microsoft.com/office/drawing/2014/main" id="{EC7E8B33-22E0-7644-8D48-00BF93A12F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47" name="Group 2146">
            <a:extLst>
              <a:ext uri="{FF2B5EF4-FFF2-40B4-BE49-F238E27FC236}">
                <a16:creationId xmlns:a16="http://schemas.microsoft.com/office/drawing/2014/main" id="{169A164E-5735-5547-86D1-F7B268BEC124}"/>
              </a:ext>
            </a:extLst>
          </p:cNvPr>
          <p:cNvGrpSpPr/>
          <p:nvPr/>
        </p:nvGrpSpPr>
        <p:grpSpPr>
          <a:xfrm>
            <a:off x="11119728" y="6677588"/>
            <a:ext cx="69788" cy="265869"/>
            <a:chOff x="6695345" y="1619954"/>
            <a:chExt cx="274320" cy="982134"/>
          </a:xfrm>
          <a:solidFill>
            <a:schemeClr val="accent6">
              <a:lumMod val="60000"/>
              <a:lumOff val="40000"/>
            </a:schemeClr>
          </a:solidFill>
        </p:grpSpPr>
        <p:grpSp>
          <p:nvGrpSpPr>
            <p:cNvPr id="2148" name="Group 2147">
              <a:extLst>
                <a:ext uri="{FF2B5EF4-FFF2-40B4-BE49-F238E27FC236}">
                  <a16:creationId xmlns:a16="http://schemas.microsoft.com/office/drawing/2014/main" id="{AC6BF89D-14E0-9C4A-AC16-69675CFCCAD2}"/>
                </a:ext>
              </a:extLst>
            </p:cNvPr>
            <p:cNvGrpSpPr/>
            <p:nvPr/>
          </p:nvGrpSpPr>
          <p:grpSpPr>
            <a:xfrm>
              <a:off x="6695345" y="1619954"/>
              <a:ext cx="274320" cy="982134"/>
              <a:chOff x="2692399" y="2184397"/>
              <a:chExt cx="274320" cy="982134"/>
            </a:xfrm>
            <a:grpFill/>
          </p:grpSpPr>
          <p:sp>
            <p:nvSpPr>
              <p:cNvPr id="2160" name="Oval 2159">
                <a:extLst>
                  <a:ext uri="{FF2B5EF4-FFF2-40B4-BE49-F238E27FC236}">
                    <a16:creationId xmlns:a16="http://schemas.microsoft.com/office/drawing/2014/main" id="{F177EEA9-6E01-0144-A0B9-B7A994CE37D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1" name="Rectangle 2160">
                <a:extLst>
                  <a:ext uri="{FF2B5EF4-FFF2-40B4-BE49-F238E27FC236}">
                    <a16:creationId xmlns:a16="http://schemas.microsoft.com/office/drawing/2014/main" id="{34292CED-B280-1845-BC6C-A18F070AD3A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49" name="Group 2148">
              <a:extLst>
                <a:ext uri="{FF2B5EF4-FFF2-40B4-BE49-F238E27FC236}">
                  <a16:creationId xmlns:a16="http://schemas.microsoft.com/office/drawing/2014/main" id="{C3EA93C6-EA02-8E4A-8339-C9B4E544F8F4}"/>
                </a:ext>
              </a:extLst>
            </p:cNvPr>
            <p:cNvGrpSpPr/>
            <p:nvPr/>
          </p:nvGrpSpPr>
          <p:grpSpPr>
            <a:xfrm>
              <a:off x="6743548" y="1744236"/>
              <a:ext cx="183764" cy="105236"/>
              <a:chOff x="1517980" y="1688757"/>
              <a:chExt cx="1070783" cy="402191"/>
            </a:xfrm>
            <a:grpFill/>
          </p:grpSpPr>
          <p:sp>
            <p:nvSpPr>
              <p:cNvPr id="2154" name="Oval 2153">
                <a:extLst>
                  <a:ext uri="{FF2B5EF4-FFF2-40B4-BE49-F238E27FC236}">
                    <a16:creationId xmlns:a16="http://schemas.microsoft.com/office/drawing/2014/main" id="{93778814-07E6-C145-8693-63E17EC7954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5" name="Rectangle 2154">
                <a:extLst>
                  <a:ext uri="{FF2B5EF4-FFF2-40B4-BE49-F238E27FC236}">
                    <a16:creationId xmlns:a16="http://schemas.microsoft.com/office/drawing/2014/main" id="{D410B75C-1549-E942-ADD7-87B09080C2E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6" name="Rectangle 2155">
                <a:extLst>
                  <a:ext uri="{FF2B5EF4-FFF2-40B4-BE49-F238E27FC236}">
                    <a16:creationId xmlns:a16="http://schemas.microsoft.com/office/drawing/2014/main" id="{60AE18EB-7E94-8641-A33D-4E082EB873E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57" name="Straight Connector 2156">
                <a:extLst>
                  <a:ext uri="{FF2B5EF4-FFF2-40B4-BE49-F238E27FC236}">
                    <a16:creationId xmlns:a16="http://schemas.microsoft.com/office/drawing/2014/main" id="{EE7AF6C7-39D6-4D4B-B13C-0A944DA879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8" name="Straight Connector 2157">
                <a:extLst>
                  <a:ext uri="{FF2B5EF4-FFF2-40B4-BE49-F238E27FC236}">
                    <a16:creationId xmlns:a16="http://schemas.microsoft.com/office/drawing/2014/main" id="{F6C165E5-BBD7-5B4E-85FA-1F634F5EE4F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9" name="Straight Connector 2158">
                <a:extLst>
                  <a:ext uri="{FF2B5EF4-FFF2-40B4-BE49-F238E27FC236}">
                    <a16:creationId xmlns:a16="http://schemas.microsoft.com/office/drawing/2014/main" id="{5C72C239-71AA-AF45-AA0F-6F1A2B8C9F5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50" name="Straight Connector 2149">
              <a:extLst>
                <a:ext uri="{FF2B5EF4-FFF2-40B4-BE49-F238E27FC236}">
                  <a16:creationId xmlns:a16="http://schemas.microsoft.com/office/drawing/2014/main" id="{D801B2C0-DE73-4F46-9F18-915291230F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1" name="Straight Connector 2150">
              <a:extLst>
                <a:ext uri="{FF2B5EF4-FFF2-40B4-BE49-F238E27FC236}">
                  <a16:creationId xmlns:a16="http://schemas.microsoft.com/office/drawing/2014/main" id="{4FA24906-C628-CD45-BC73-BD629D72CAC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2" name="Straight Connector 2151">
              <a:extLst>
                <a:ext uri="{FF2B5EF4-FFF2-40B4-BE49-F238E27FC236}">
                  <a16:creationId xmlns:a16="http://schemas.microsoft.com/office/drawing/2014/main" id="{5C5CC2EB-631A-9B4B-84F4-2D44D1761FF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3" name="Straight Connector 2152">
              <a:extLst>
                <a:ext uri="{FF2B5EF4-FFF2-40B4-BE49-F238E27FC236}">
                  <a16:creationId xmlns:a16="http://schemas.microsoft.com/office/drawing/2014/main" id="{C0D002A8-E317-2849-BC08-5F213C2C11C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62" name="Group 2161">
            <a:extLst>
              <a:ext uri="{FF2B5EF4-FFF2-40B4-BE49-F238E27FC236}">
                <a16:creationId xmlns:a16="http://schemas.microsoft.com/office/drawing/2014/main" id="{8DCB85C3-3AD3-C543-81B4-84A51C583ECE}"/>
              </a:ext>
            </a:extLst>
          </p:cNvPr>
          <p:cNvGrpSpPr/>
          <p:nvPr/>
        </p:nvGrpSpPr>
        <p:grpSpPr>
          <a:xfrm>
            <a:off x="11234397" y="6677588"/>
            <a:ext cx="69788" cy="265869"/>
            <a:chOff x="6695345" y="1619954"/>
            <a:chExt cx="274320" cy="982134"/>
          </a:xfrm>
          <a:solidFill>
            <a:schemeClr val="accent6">
              <a:lumMod val="60000"/>
              <a:lumOff val="40000"/>
            </a:schemeClr>
          </a:solidFill>
        </p:grpSpPr>
        <p:grpSp>
          <p:nvGrpSpPr>
            <p:cNvPr id="2163" name="Group 2162">
              <a:extLst>
                <a:ext uri="{FF2B5EF4-FFF2-40B4-BE49-F238E27FC236}">
                  <a16:creationId xmlns:a16="http://schemas.microsoft.com/office/drawing/2014/main" id="{B0176A5F-B835-EB44-8842-390F4A7FCB3D}"/>
                </a:ext>
              </a:extLst>
            </p:cNvPr>
            <p:cNvGrpSpPr/>
            <p:nvPr/>
          </p:nvGrpSpPr>
          <p:grpSpPr>
            <a:xfrm>
              <a:off x="6695345" y="1619954"/>
              <a:ext cx="274320" cy="982134"/>
              <a:chOff x="2692399" y="2184397"/>
              <a:chExt cx="274320" cy="982134"/>
            </a:xfrm>
            <a:grpFill/>
          </p:grpSpPr>
          <p:sp>
            <p:nvSpPr>
              <p:cNvPr id="2175" name="Oval 2174">
                <a:extLst>
                  <a:ext uri="{FF2B5EF4-FFF2-40B4-BE49-F238E27FC236}">
                    <a16:creationId xmlns:a16="http://schemas.microsoft.com/office/drawing/2014/main" id="{5D774A73-BCE7-8148-8180-C7D5B244635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6" name="Rectangle 2175">
                <a:extLst>
                  <a:ext uri="{FF2B5EF4-FFF2-40B4-BE49-F238E27FC236}">
                    <a16:creationId xmlns:a16="http://schemas.microsoft.com/office/drawing/2014/main" id="{D06ECF0E-9452-A347-8275-829ED1B1231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64" name="Group 2163">
              <a:extLst>
                <a:ext uri="{FF2B5EF4-FFF2-40B4-BE49-F238E27FC236}">
                  <a16:creationId xmlns:a16="http://schemas.microsoft.com/office/drawing/2014/main" id="{BBBBB478-E76C-1D40-8024-3479CEF40259}"/>
                </a:ext>
              </a:extLst>
            </p:cNvPr>
            <p:cNvGrpSpPr/>
            <p:nvPr/>
          </p:nvGrpSpPr>
          <p:grpSpPr>
            <a:xfrm>
              <a:off x="6743548" y="1744236"/>
              <a:ext cx="183764" cy="105236"/>
              <a:chOff x="1517980" y="1688757"/>
              <a:chExt cx="1070783" cy="402191"/>
            </a:xfrm>
            <a:grpFill/>
          </p:grpSpPr>
          <p:sp>
            <p:nvSpPr>
              <p:cNvPr id="2169" name="Oval 2168">
                <a:extLst>
                  <a:ext uri="{FF2B5EF4-FFF2-40B4-BE49-F238E27FC236}">
                    <a16:creationId xmlns:a16="http://schemas.microsoft.com/office/drawing/2014/main" id="{BCF0C7C4-F5BE-A848-A1B3-7F9F2218495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0" name="Rectangle 2169">
                <a:extLst>
                  <a:ext uri="{FF2B5EF4-FFF2-40B4-BE49-F238E27FC236}">
                    <a16:creationId xmlns:a16="http://schemas.microsoft.com/office/drawing/2014/main" id="{5BE15984-B9A9-8641-923A-DC45DBE3F2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1" name="Rectangle 2170">
                <a:extLst>
                  <a:ext uri="{FF2B5EF4-FFF2-40B4-BE49-F238E27FC236}">
                    <a16:creationId xmlns:a16="http://schemas.microsoft.com/office/drawing/2014/main" id="{A20DCA27-6438-3647-AF42-FAE2FCAF717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72" name="Straight Connector 2171">
                <a:extLst>
                  <a:ext uri="{FF2B5EF4-FFF2-40B4-BE49-F238E27FC236}">
                    <a16:creationId xmlns:a16="http://schemas.microsoft.com/office/drawing/2014/main" id="{D6FDF69F-4EC0-0A47-BC6E-3573FDA5865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3" name="Straight Connector 2172">
                <a:extLst>
                  <a:ext uri="{FF2B5EF4-FFF2-40B4-BE49-F238E27FC236}">
                    <a16:creationId xmlns:a16="http://schemas.microsoft.com/office/drawing/2014/main" id="{3A90D699-0F62-2A43-905D-47C392B3844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4" name="Straight Connector 2173">
                <a:extLst>
                  <a:ext uri="{FF2B5EF4-FFF2-40B4-BE49-F238E27FC236}">
                    <a16:creationId xmlns:a16="http://schemas.microsoft.com/office/drawing/2014/main" id="{2ED3D898-E385-5C49-9AB8-BC893A92DE8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65" name="Straight Connector 2164">
              <a:extLst>
                <a:ext uri="{FF2B5EF4-FFF2-40B4-BE49-F238E27FC236}">
                  <a16:creationId xmlns:a16="http://schemas.microsoft.com/office/drawing/2014/main" id="{CFD97B00-92F1-EB4A-9C94-330CD1A11E4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6" name="Straight Connector 2165">
              <a:extLst>
                <a:ext uri="{FF2B5EF4-FFF2-40B4-BE49-F238E27FC236}">
                  <a16:creationId xmlns:a16="http://schemas.microsoft.com/office/drawing/2014/main" id="{D19EBECF-2342-E046-AD18-CF38A48DEF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7" name="Straight Connector 2166">
              <a:extLst>
                <a:ext uri="{FF2B5EF4-FFF2-40B4-BE49-F238E27FC236}">
                  <a16:creationId xmlns:a16="http://schemas.microsoft.com/office/drawing/2014/main" id="{31A1D145-036D-F74C-93E7-065196D1F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8" name="Straight Connector 2167">
              <a:extLst>
                <a:ext uri="{FF2B5EF4-FFF2-40B4-BE49-F238E27FC236}">
                  <a16:creationId xmlns:a16="http://schemas.microsoft.com/office/drawing/2014/main" id="{2336407C-03C6-C34A-99DB-42C63B3A96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77" name="Group 2176">
            <a:extLst>
              <a:ext uri="{FF2B5EF4-FFF2-40B4-BE49-F238E27FC236}">
                <a16:creationId xmlns:a16="http://schemas.microsoft.com/office/drawing/2014/main" id="{54CF99A9-DA5D-A946-8F56-556A04CFC0AC}"/>
              </a:ext>
            </a:extLst>
          </p:cNvPr>
          <p:cNvGrpSpPr/>
          <p:nvPr/>
        </p:nvGrpSpPr>
        <p:grpSpPr>
          <a:xfrm>
            <a:off x="11349065" y="6677588"/>
            <a:ext cx="69788" cy="265869"/>
            <a:chOff x="6695345" y="1619954"/>
            <a:chExt cx="274320" cy="982134"/>
          </a:xfrm>
          <a:solidFill>
            <a:schemeClr val="accent6">
              <a:lumMod val="60000"/>
              <a:lumOff val="40000"/>
            </a:schemeClr>
          </a:solidFill>
        </p:grpSpPr>
        <p:grpSp>
          <p:nvGrpSpPr>
            <p:cNvPr id="2178" name="Group 2177">
              <a:extLst>
                <a:ext uri="{FF2B5EF4-FFF2-40B4-BE49-F238E27FC236}">
                  <a16:creationId xmlns:a16="http://schemas.microsoft.com/office/drawing/2014/main" id="{6AB2C26D-8679-994E-B20D-03230CEBB3EF}"/>
                </a:ext>
              </a:extLst>
            </p:cNvPr>
            <p:cNvGrpSpPr/>
            <p:nvPr/>
          </p:nvGrpSpPr>
          <p:grpSpPr>
            <a:xfrm>
              <a:off x="6695345" y="1619954"/>
              <a:ext cx="274320" cy="982134"/>
              <a:chOff x="2692399" y="2184397"/>
              <a:chExt cx="274320" cy="982134"/>
            </a:xfrm>
            <a:grpFill/>
          </p:grpSpPr>
          <p:sp>
            <p:nvSpPr>
              <p:cNvPr id="2190" name="Oval 2189">
                <a:extLst>
                  <a:ext uri="{FF2B5EF4-FFF2-40B4-BE49-F238E27FC236}">
                    <a16:creationId xmlns:a16="http://schemas.microsoft.com/office/drawing/2014/main" id="{EA86CF98-7AEC-AF40-B466-E7600A9CEE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91" name="Rectangle 2190">
                <a:extLst>
                  <a:ext uri="{FF2B5EF4-FFF2-40B4-BE49-F238E27FC236}">
                    <a16:creationId xmlns:a16="http://schemas.microsoft.com/office/drawing/2014/main" id="{1491475A-F6C5-4140-AB32-11B33A2F6D3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79" name="Group 2178">
              <a:extLst>
                <a:ext uri="{FF2B5EF4-FFF2-40B4-BE49-F238E27FC236}">
                  <a16:creationId xmlns:a16="http://schemas.microsoft.com/office/drawing/2014/main" id="{5D119483-E550-8244-AF18-2D21E9B2141C}"/>
                </a:ext>
              </a:extLst>
            </p:cNvPr>
            <p:cNvGrpSpPr/>
            <p:nvPr/>
          </p:nvGrpSpPr>
          <p:grpSpPr>
            <a:xfrm>
              <a:off x="6743548" y="1744236"/>
              <a:ext cx="183764" cy="105236"/>
              <a:chOff x="1517980" y="1688757"/>
              <a:chExt cx="1070783" cy="402191"/>
            </a:xfrm>
            <a:grpFill/>
          </p:grpSpPr>
          <p:sp>
            <p:nvSpPr>
              <p:cNvPr id="2184" name="Oval 2183">
                <a:extLst>
                  <a:ext uri="{FF2B5EF4-FFF2-40B4-BE49-F238E27FC236}">
                    <a16:creationId xmlns:a16="http://schemas.microsoft.com/office/drawing/2014/main" id="{F2115BEE-3A52-9147-889E-79474D75EE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5" name="Rectangle 2184">
                <a:extLst>
                  <a:ext uri="{FF2B5EF4-FFF2-40B4-BE49-F238E27FC236}">
                    <a16:creationId xmlns:a16="http://schemas.microsoft.com/office/drawing/2014/main" id="{5D83CAB7-39DB-9A4A-88C7-77EDF5898B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6" name="Rectangle 2185">
                <a:extLst>
                  <a:ext uri="{FF2B5EF4-FFF2-40B4-BE49-F238E27FC236}">
                    <a16:creationId xmlns:a16="http://schemas.microsoft.com/office/drawing/2014/main" id="{7984539A-75E2-414E-8F48-9F7CFD838A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7" name="Straight Connector 2186">
                <a:extLst>
                  <a:ext uri="{FF2B5EF4-FFF2-40B4-BE49-F238E27FC236}">
                    <a16:creationId xmlns:a16="http://schemas.microsoft.com/office/drawing/2014/main" id="{D5D5BA05-75DE-C143-9E95-6B8C18555D3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8" name="Straight Connector 2187">
                <a:extLst>
                  <a:ext uri="{FF2B5EF4-FFF2-40B4-BE49-F238E27FC236}">
                    <a16:creationId xmlns:a16="http://schemas.microsoft.com/office/drawing/2014/main" id="{68264DA4-E5AE-D449-8E05-B1798DCB0B5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9" name="Straight Connector 2188">
                <a:extLst>
                  <a:ext uri="{FF2B5EF4-FFF2-40B4-BE49-F238E27FC236}">
                    <a16:creationId xmlns:a16="http://schemas.microsoft.com/office/drawing/2014/main" id="{CAD0E727-A866-E140-BDE3-DA950296E8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80" name="Straight Connector 2179">
              <a:extLst>
                <a:ext uri="{FF2B5EF4-FFF2-40B4-BE49-F238E27FC236}">
                  <a16:creationId xmlns:a16="http://schemas.microsoft.com/office/drawing/2014/main" id="{EE2C8512-AABC-714B-8579-D427D098A3B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1" name="Straight Connector 2180">
              <a:extLst>
                <a:ext uri="{FF2B5EF4-FFF2-40B4-BE49-F238E27FC236}">
                  <a16:creationId xmlns:a16="http://schemas.microsoft.com/office/drawing/2014/main" id="{8EE747F5-7709-B24E-8555-DF8F18C4476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2" name="Straight Connector 2181">
              <a:extLst>
                <a:ext uri="{FF2B5EF4-FFF2-40B4-BE49-F238E27FC236}">
                  <a16:creationId xmlns:a16="http://schemas.microsoft.com/office/drawing/2014/main" id="{CB8DE440-D0F0-C34A-8B9E-9DC253B1A76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3" name="Straight Connector 2182">
              <a:extLst>
                <a:ext uri="{FF2B5EF4-FFF2-40B4-BE49-F238E27FC236}">
                  <a16:creationId xmlns:a16="http://schemas.microsoft.com/office/drawing/2014/main" id="{C7857DD8-EB3C-6644-928A-E1F3C70EDA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92" name="Group 2191">
            <a:extLst>
              <a:ext uri="{FF2B5EF4-FFF2-40B4-BE49-F238E27FC236}">
                <a16:creationId xmlns:a16="http://schemas.microsoft.com/office/drawing/2014/main" id="{2B326997-C5DE-474A-8A44-BDB176CF686C}"/>
              </a:ext>
            </a:extLst>
          </p:cNvPr>
          <p:cNvGrpSpPr/>
          <p:nvPr/>
        </p:nvGrpSpPr>
        <p:grpSpPr>
          <a:xfrm>
            <a:off x="11463733" y="6677588"/>
            <a:ext cx="69788" cy="265869"/>
            <a:chOff x="6695345" y="1619954"/>
            <a:chExt cx="274320" cy="982134"/>
          </a:xfrm>
          <a:solidFill>
            <a:schemeClr val="accent6">
              <a:lumMod val="60000"/>
              <a:lumOff val="40000"/>
            </a:schemeClr>
          </a:solidFill>
        </p:grpSpPr>
        <p:grpSp>
          <p:nvGrpSpPr>
            <p:cNvPr id="2193" name="Group 2192">
              <a:extLst>
                <a:ext uri="{FF2B5EF4-FFF2-40B4-BE49-F238E27FC236}">
                  <a16:creationId xmlns:a16="http://schemas.microsoft.com/office/drawing/2014/main" id="{8EBF87B6-117C-534E-AAA6-18919A9FD9CC}"/>
                </a:ext>
              </a:extLst>
            </p:cNvPr>
            <p:cNvGrpSpPr/>
            <p:nvPr/>
          </p:nvGrpSpPr>
          <p:grpSpPr>
            <a:xfrm>
              <a:off x="6695345" y="1619954"/>
              <a:ext cx="274320" cy="982134"/>
              <a:chOff x="2692399" y="2184397"/>
              <a:chExt cx="274320" cy="982134"/>
            </a:xfrm>
            <a:grpFill/>
          </p:grpSpPr>
          <p:sp>
            <p:nvSpPr>
              <p:cNvPr id="2205" name="Oval 2204">
                <a:extLst>
                  <a:ext uri="{FF2B5EF4-FFF2-40B4-BE49-F238E27FC236}">
                    <a16:creationId xmlns:a16="http://schemas.microsoft.com/office/drawing/2014/main" id="{37CE1CBD-1B79-FB4C-97D9-42A6EDF842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6" name="Rectangle 2205">
                <a:extLst>
                  <a:ext uri="{FF2B5EF4-FFF2-40B4-BE49-F238E27FC236}">
                    <a16:creationId xmlns:a16="http://schemas.microsoft.com/office/drawing/2014/main" id="{4F7E352E-1F33-4C4A-BD50-A04371D8FD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94" name="Group 2193">
              <a:extLst>
                <a:ext uri="{FF2B5EF4-FFF2-40B4-BE49-F238E27FC236}">
                  <a16:creationId xmlns:a16="http://schemas.microsoft.com/office/drawing/2014/main" id="{18BCFC2D-B8AF-4142-835D-810B5F4F3263}"/>
                </a:ext>
              </a:extLst>
            </p:cNvPr>
            <p:cNvGrpSpPr/>
            <p:nvPr/>
          </p:nvGrpSpPr>
          <p:grpSpPr>
            <a:xfrm>
              <a:off x="6743548" y="1744236"/>
              <a:ext cx="183764" cy="105236"/>
              <a:chOff x="1517980" y="1688757"/>
              <a:chExt cx="1070783" cy="402191"/>
            </a:xfrm>
            <a:grpFill/>
          </p:grpSpPr>
          <p:sp>
            <p:nvSpPr>
              <p:cNvPr id="2199" name="Oval 2198">
                <a:extLst>
                  <a:ext uri="{FF2B5EF4-FFF2-40B4-BE49-F238E27FC236}">
                    <a16:creationId xmlns:a16="http://schemas.microsoft.com/office/drawing/2014/main" id="{7FB81623-253E-CB4E-BFAB-2C56DB8709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0" name="Rectangle 2199">
                <a:extLst>
                  <a:ext uri="{FF2B5EF4-FFF2-40B4-BE49-F238E27FC236}">
                    <a16:creationId xmlns:a16="http://schemas.microsoft.com/office/drawing/2014/main" id="{8FE264D5-ED70-EE41-A398-223DF6AFD14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1" name="Rectangle 2200">
                <a:extLst>
                  <a:ext uri="{FF2B5EF4-FFF2-40B4-BE49-F238E27FC236}">
                    <a16:creationId xmlns:a16="http://schemas.microsoft.com/office/drawing/2014/main" id="{E2545F94-B6EF-8449-8BEA-9F93D27D9FE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02" name="Straight Connector 2201">
                <a:extLst>
                  <a:ext uri="{FF2B5EF4-FFF2-40B4-BE49-F238E27FC236}">
                    <a16:creationId xmlns:a16="http://schemas.microsoft.com/office/drawing/2014/main" id="{126B2AF3-064E-2C4E-B6A5-ABD0D8BD501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3" name="Straight Connector 2202">
                <a:extLst>
                  <a:ext uri="{FF2B5EF4-FFF2-40B4-BE49-F238E27FC236}">
                    <a16:creationId xmlns:a16="http://schemas.microsoft.com/office/drawing/2014/main" id="{C7DE9560-6EDA-6348-B2FE-98AD8B094A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4" name="Straight Connector 2203">
                <a:extLst>
                  <a:ext uri="{FF2B5EF4-FFF2-40B4-BE49-F238E27FC236}">
                    <a16:creationId xmlns:a16="http://schemas.microsoft.com/office/drawing/2014/main" id="{A92B169A-9DDC-3B47-884C-01961F302FF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95" name="Straight Connector 2194">
              <a:extLst>
                <a:ext uri="{FF2B5EF4-FFF2-40B4-BE49-F238E27FC236}">
                  <a16:creationId xmlns:a16="http://schemas.microsoft.com/office/drawing/2014/main" id="{785798EC-DD4B-484C-8513-9F8D2035AC5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6" name="Straight Connector 2195">
              <a:extLst>
                <a:ext uri="{FF2B5EF4-FFF2-40B4-BE49-F238E27FC236}">
                  <a16:creationId xmlns:a16="http://schemas.microsoft.com/office/drawing/2014/main" id="{08E243A7-A43B-BE42-B3E5-AF4D38667D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7" name="Straight Connector 2196">
              <a:extLst>
                <a:ext uri="{FF2B5EF4-FFF2-40B4-BE49-F238E27FC236}">
                  <a16:creationId xmlns:a16="http://schemas.microsoft.com/office/drawing/2014/main" id="{395A5062-5D5F-1941-B024-784D46355E4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8" name="Straight Connector 2197">
              <a:extLst>
                <a:ext uri="{FF2B5EF4-FFF2-40B4-BE49-F238E27FC236}">
                  <a16:creationId xmlns:a16="http://schemas.microsoft.com/office/drawing/2014/main" id="{BACE87C1-3C70-7941-A5A3-154DACF5770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82" name="Group 2281">
            <a:extLst>
              <a:ext uri="{FF2B5EF4-FFF2-40B4-BE49-F238E27FC236}">
                <a16:creationId xmlns:a16="http://schemas.microsoft.com/office/drawing/2014/main" id="{BE2A0D4F-1EC0-0A4C-8F75-7EA07EF7F763}"/>
              </a:ext>
            </a:extLst>
          </p:cNvPr>
          <p:cNvGrpSpPr/>
          <p:nvPr/>
        </p:nvGrpSpPr>
        <p:grpSpPr>
          <a:xfrm>
            <a:off x="11627651" y="5730164"/>
            <a:ext cx="69788" cy="265869"/>
            <a:chOff x="6695345" y="1619954"/>
            <a:chExt cx="274320" cy="982134"/>
          </a:xfrm>
          <a:solidFill>
            <a:schemeClr val="accent6">
              <a:lumMod val="60000"/>
              <a:lumOff val="40000"/>
            </a:schemeClr>
          </a:solidFill>
        </p:grpSpPr>
        <p:grpSp>
          <p:nvGrpSpPr>
            <p:cNvPr id="2283" name="Group 2282">
              <a:extLst>
                <a:ext uri="{FF2B5EF4-FFF2-40B4-BE49-F238E27FC236}">
                  <a16:creationId xmlns:a16="http://schemas.microsoft.com/office/drawing/2014/main" id="{1890AC7D-DF27-EC47-9B98-5D01164A7028}"/>
                </a:ext>
              </a:extLst>
            </p:cNvPr>
            <p:cNvGrpSpPr/>
            <p:nvPr/>
          </p:nvGrpSpPr>
          <p:grpSpPr>
            <a:xfrm>
              <a:off x="6695345" y="1619954"/>
              <a:ext cx="274320" cy="982134"/>
              <a:chOff x="2692399" y="2184397"/>
              <a:chExt cx="274320" cy="982134"/>
            </a:xfrm>
            <a:grpFill/>
          </p:grpSpPr>
          <p:sp>
            <p:nvSpPr>
              <p:cNvPr id="2295" name="Oval 2294">
                <a:extLst>
                  <a:ext uri="{FF2B5EF4-FFF2-40B4-BE49-F238E27FC236}">
                    <a16:creationId xmlns:a16="http://schemas.microsoft.com/office/drawing/2014/main" id="{04EAD0B5-71D0-0849-9BE4-1F899615D27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6" name="Rectangle 2295">
                <a:extLst>
                  <a:ext uri="{FF2B5EF4-FFF2-40B4-BE49-F238E27FC236}">
                    <a16:creationId xmlns:a16="http://schemas.microsoft.com/office/drawing/2014/main" id="{BCF49969-DFB4-E046-B384-5FEA2B44BE5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84" name="Group 2283">
              <a:extLst>
                <a:ext uri="{FF2B5EF4-FFF2-40B4-BE49-F238E27FC236}">
                  <a16:creationId xmlns:a16="http://schemas.microsoft.com/office/drawing/2014/main" id="{207B092A-FAF4-E44C-AE36-9CEDFD0DA71B}"/>
                </a:ext>
              </a:extLst>
            </p:cNvPr>
            <p:cNvGrpSpPr/>
            <p:nvPr/>
          </p:nvGrpSpPr>
          <p:grpSpPr>
            <a:xfrm>
              <a:off x="6743548" y="1744236"/>
              <a:ext cx="183764" cy="105236"/>
              <a:chOff x="1517980" y="1688757"/>
              <a:chExt cx="1070783" cy="402191"/>
            </a:xfrm>
            <a:grpFill/>
          </p:grpSpPr>
          <p:sp>
            <p:nvSpPr>
              <p:cNvPr id="2289" name="Oval 2288">
                <a:extLst>
                  <a:ext uri="{FF2B5EF4-FFF2-40B4-BE49-F238E27FC236}">
                    <a16:creationId xmlns:a16="http://schemas.microsoft.com/office/drawing/2014/main" id="{D1DEB673-190B-3A44-94C9-F8372688636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0" name="Rectangle 2289">
                <a:extLst>
                  <a:ext uri="{FF2B5EF4-FFF2-40B4-BE49-F238E27FC236}">
                    <a16:creationId xmlns:a16="http://schemas.microsoft.com/office/drawing/2014/main" id="{69BF5FC6-5348-8C46-92D3-E842516C4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1" name="Rectangle 2290">
                <a:extLst>
                  <a:ext uri="{FF2B5EF4-FFF2-40B4-BE49-F238E27FC236}">
                    <a16:creationId xmlns:a16="http://schemas.microsoft.com/office/drawing/2014/main" id="{0E79C6C7-9319-8648-8191-E22A29CD83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92" name="Straight Connector 2291">
                <a:extLst>
                  <a:ext uri="{FF2B5EF4-FFF2-40B4-BE49-F238E27FC236}">
                    <a16:creationId xmlns:a16="http://schemas.microsoft.com/office/drawing/2014/main" id="{7FA71E7E-FDAD-0344-AA39-03FAD88AC8E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3" name="Straight Connector 2292">
                <a:extLst>
                  <a:ext uri="{FF2B5EF4-FFF2-40B4-BE49-F238E27FC236}">
                    <a16:creationId xmlns:a16="http://schemas.microsoft.com/office/drawing/2014/main" id="{9CE0301D-AD0C-A947-BA85-471AB604FB3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4" name="Straight Connector 2293">
                <a:extLst>
                  <a:ext uri="{FF2B5EF4-FFF2-40B4-BE49-F238E27FC236}">
                    <a16:creationId xmlns:a16="http://schemas.microsoft.com/office/drawing/2014/main" id="{DF98A196-3F3A-3B40-BEF5-933A270BED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85" name="Straight Connector 2284">
              <a:extLst>
                <a:ext uri="{FF2B5EF4-FFF2-40B4-BE49-F238E27FC236}">
                  <a16:creationId xmlns:a16="http://schemas.microsoft.com/office/drawing/2014/main" id="{5D10ED0B-C572-D848-B154-B80BC0FAC04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6" name="Straight Connector 2285">
              <a:extLst>
                <a:ext uri="{FF2B5EF4-FFF2-40B4-BE49-F238E27FC236}">
                  <a16:creationId xmlns:a16="http://schemas.microsoft.com/office/drawing/2014/main" id="{B0837FFD-396E-C14D-8CF2-DB22D530162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7" name="Straight Connector 2286">
              <a:extLst>
                <a:ext uri="{FF2B5EF4-FFF2-40B4-BE49-F238E27FC236}">
                  <a16:creationId xmlns:a16="http://schemas.microsoft.com/office/drawing/2014/main" id="{55094C01-DA4B-9849-BB28-AC5E50F75F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8" name="Straight Connector 2287">
              <a:extLst>
                <a:ext uri="{FF2B5EF4-FFF2-40B4-BE49-F238E27FC236}">
                  <a16:creationId xmlns:a16="http://schemas.microsoft.com/office/drawing/2014/main" id="{1E4C760B-ED9A-744F-9EBD-8A49728C88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97" name="Group 2296">
            <a:extLst>
              <a:ext uri="{FF2B5EF4-FFF2-40B4-BE49-F238E27FC236}">
                <a16:creationId xmlns:a16="http://schemas.microsoft.com/office/drawing/2014/main" id="{B40AE20C-0921-EC49-8010-5D7D87CE27D1}"/>
              </a:ext>
            </a:extLst>
          </p:cNvPr>
          <p:cNvGrpSpPr/>
          <p:nvPr/>
        </p:nvGrpSpPr>
        <p:grpSpPr>
          <a:xfrm>
            <a:off x="11742320" y="5730164"/>
            <a:ext cx="69788" cy="265869"/>
            <a:chOff x="6695345" y="1619954"/>
            <a:chExt cx="274320" cy="982134"/>
          </a:xfrm>
          <a:solidFill>
            <a:schemeClr val="accent6">
              <a:lumMod val="60000"/>
              <a:lumOff val="40000"/>
            </a:schemeClr>
          </a:solidFill>
        </p:grpSpPr>
        <p:grpSp>
          <p:nvGrpSpPr>
            <p:cNvPr id="2298" name="Group 2297">
              <a:extLst>
                <a:ext uri="{FF2B5EF4-FFF2-40B4-BE49-F238E27FC236}">
                  <a16:creationId xmlns:a16="http://schemas.microsoft.com/office/drawing/2014/main" id="{2EDDCF45-6D56-8C40-9F11-E78EE6C912BB}"/>
                </a:ext>
              </a:extLst>
            </p:cNvPr>
            <p:cNvGrpSpPr/>
            <p:nvPr/>
          </p:nvGrpSpPr>
          <p:grpSpPr>
            <a:xfrm>
              <a:off x="6695345" y="1619954"/>
              <a:ext cx="274320" cy="982134"/>
              <a:chOff x="2692399" y="2184397"/>
              <a:chExt cx="274320" cy="982134"/>
            </a:xfrm>
            <a:grpFill/>
          </p:grpSpPr>
          <p:sp>
            <p:nvSpPr>
              <p:cNvPr id="2310" name="Oval 2309">
                <a:extLst>
                  <a:ext uri="{FF2B5EF4-FFF2-40B4-BE49-F238E27FC236}">
                    <a16:creationId xmlns:a16="http://schemas.microsoft.com/office/drawing/2014/main" id="{66799272-9A13-714F-82B5-27B984051C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1" name="Rectangle 2310">
                <a:extLst>
                  <a:ext uri="{FF2B5EF4-FFF2-40B4-BE49-F238E27FC236}">
                    <a16:creationId xmlns:a16="http://schemas.microsoft.com/office/drawing/2014/main" id="{080BAC54-D9D8-FE47-8238-496168F67E1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99" name="Group 2298">
              <a:extLst>
                <a:ext uri="{FF2B5EF4-FFF2-40B4-BE49-F238E27FC236}">
                  <a16:creationId xmlns:a16="http://schemas.microsoft.com/office/drawing/2014/main" id="{CC3F1D7C-5B19-3846-910A-71DA3E4D4C89}"/>
                </a:ext>
              </a:extLst>
            </p:cNvPr>
            <p:cNvGrpSpPr/>
            <p:nvPr/>
          </p:nvGrpSpPr>
          <p:grpSpPr>
            <a:xfrm>
              <a:off x="6743548" y="1744236"/>
              <a:ext cx="183764" cy="105236"/>
              <a:chOff x="1517980" y="1688757"/>
              <a:chExt cx="1070783" cy="402191"/>
            </a:xfrm>
            <a:grpFill/>
          </p:grpSpPr>
          <p:sp>
            <p:nvSpPr>
              <p:cNvPr id="2304" name="Oval 2303">
                <a:extLst>
                  <a:ext uri="{FF2B5EF4-FFF2-40B4-BE49-F238E27FC236}">
                    <a16:creationId xmlns:a16="http://schemas.microsoft.com/office/drawing/2014/main" id="{6816ED0C-58A9-C64B-BE0F-F2C84B04B02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5" name="Rectangle 2304">
                <a:extLst>
                  <a:ext uri="{FF2B5EF4-FFF2-40B4-BE49-F238E27FC236}">
                    <a16:creationId xmlns:a16="http://schemas.microsoft.com/office/drawing/2014/main" id="{1DD01913-5617-5547-8A24-B0F9B4FFE15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6" name="Rectangle 2305">
                <a:extLst>
                  <a:ext uri="{FF2B5EF4-FFF2-40B4-BE49-F238E27FC236}">
                    <a16:creationId xmlns:a16="http://schemas.microsoft.com/office/drawing/2014/main" id="{32BD0751-F07E-0548-8E06-7522BFA5815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07" name="Straight Connector 2306">
                <a:extLst>
                  <a:ext uri="{FF2B5EF4-FFF2-40B4-BE49-F238E27FC236}">
                    <a16:creationId xmlns:a16="http://schemas.microsoft.com/office/drawing/2014/main" id="{3795399D-590A-DF49-8ECA-5C2C2A84F34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8" name="Straight Connector 2307">
                <a:extLst>
                  <a:ext uri="{FF2B5EF4-FFF2-40B4-BE49-F238E27FC236}">
                    <a16:creationId xmlns:a16="http://schemas.microsoft.com/office/drawing/2014/main" id="{48B60523-C989-3040-A030-58F0163281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9" name="Straight Connector 2308">
                <a:extLst>
                  <a:ext uri="{FF2B5EF4-FFF2-40B4-BE49-F238E27FC236}">
                    <a16:creationId xmlns:a16="http://schemas.microsoft.com/office/drawing/2014/main" id="{E3CE5E04-5171-E848-993E-858BF981CC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00" name="Straight Connector 2299">
              <a:extLst>
                <a:ext uri="{FF2B5EF4-FFF2-40B4-BE49-F238E27FC236}">
                  <a16:creationId xmlns:a16="http://schemas.microsoft.com/office/drawing/2014/main" id="{301D2C83-EE53-7042-AA68-5481036105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1" name="Straight Connector 2300">
              <a:extLst>
                <a:ext uri="{FF2B5EF4-FFF2-40B4-BE49-F238E27FC236}">
                  <a16:creationId xmlns:a16="http://schemas.microsoft.com/office/drawing/2014/main" id="{40299477-7C6D-7A42-87BE-54C0561D1B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2" name="Straight Connector 2301">
              <a:extLst>
                <a:ext uri="{FF2B5EF4-FFF2-40B4-BE49-F238E27FC236}">
                  <a16:creationId xmlns:a16="http://schemas.microsoft.com/office/drawing/2014/main" id="{EB48C307-F1AC-5440-BD92-333C983DCFB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3" name="Straight Connector 2302">
              <a:extLst>
                <a:ext uri="{FF2B5EF4-FFF2-40B4-BE49-F238E27FC236}">
                  <a16:creationId xmlns:a16="http://schemas.microsoft.com/office/drawing/2014/main" id="{0F03DF25-B496-CF47-A771-78D9DFBB1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12" name="Group 2311">
            <a:extLst>
              <a:ext uri="{FF2B5EF4-FFF2-40B4-BE49-F238E27FC236}">
                <a16:creationId xmlns:a16="http://schemas.microsoft.com/office/drawing/2014/main" id="{A9953AC5-23FF-4645-B3F9-868D7702A10C}"/>
              </a:ext>
            </a:extLst>
          </p:cNvPr>
          <p:cNvGrpSpPr/>
          <p:nvPr/>
        </p:nvGrpSpPr>
        <p:grpSpPr>
          <a:xfrm>
            <a:off x="11856988" y="5730164"/>
            <a:ext cx="69788" cy="265869"/>
            <a:chOff x="6695345" y="1619954"/>
            <a:chExt cx="274320" cy="982134"/>
          </a:xfrm>
          <a:solidFill>
            <a:schemeClr val="accent6">
              <a:lumMod val="60000"/>
              <a:lumOff val="40000"/>
            </a:schemeClr>
          </a:solidFill>
        </p:grpSpPr>
        <p:grpSp>
          <p:nvGrpSpPr>
            <p:cNvPr id="2313" name="Group 2312">
              <a:extLst>
                <a:ext uri="{FF2B5EF4-FFF2-40B4-BE49-F238E27FC236}">
                  <a16:creationId xmlns:a16="http://schemas.microsoft.com/office/drawing/2014/main" id="{4A3F1949-123E-6B4E-B5E1-82495778A4A8}"/>
                </a:ext>
              </a:extLst>
            </p:cNvPr>
            <p:cNvGrpSpPr/>
            <p:nvPr/>
          </p:nvGrpSpPr>
          <p:grpSpPr>
            <a:xfrm>
              <a:off x="6695345" y="1619954"/>
              <a:ext cx="274320" cy="982134"/>
              <a:chOff x="2692399" y="2184397"/>
              <a:chExt cx="274320" cy="982134"/>
            </a:xfrm>
            <a:grpFill/>
          </p:grpSpPr>
          <p:sp>
            <p:nvSpPr>
              <p:cNvPr id="2325" name="Oval 2324">
                <a:extLst>
                  <a:ext uri="{FF2B5EF4-FFF2-40B4-BE49-F238E27FC236}">
                    <a16:creationId xmlns:a16="http://schemas.microsoft.com/office/drawing/2014/main" id="{49014E27-7681-564A-B6A1-35F11E0F598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6" name="Rectangle 2325">
                <a:extLst>
                  <a:ext uri="{FF2B5EF4-FFF2-40B4-BE49-F238E27FC236}">
                    <a16:creationId xmlns:a16="http://schemas.microsoft.com/office/drawing/2014/main" id="{E429E1DE-9357-0345-B656-8115447F4DC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14" name="Group 2313">
              <a:extLst>
                <a:ext uri="{FF2B5EF4-FFF2-40B4-BE49-F238E27FC236}">
                  <a16:creationId xmlns:a16="http://schemas.microsoft.com/office/drawing/2014/main" id="{E3A4793D-2DE6-E442-81B3-75F87B7EC66D}"/>
                </a:ext>
              </a:extLst>
            </p:cNvPr>
            <p:cNvGrpSpPr/>
            <p:nvPr/>
          </p:nvGrpSpPr>
          <p:grpSpPr>
            <a:xfrm>
              <a:off x="6743548" y="1744236"/>
              <a:ext cx="183764" cy="105236"/>
              <a:chOff x="1517980" y="1688757"/>
              <a:chExt cx="1070783" cy="402191"/>
            </a:xfrm>
            <a:grpFill/>
          </p:grpSpPr>
          <p:sp>
            <p:nvSpPr>
              <p:cNvPr id="2319" name="Oval 2318">
                <a:extLst>
                  <a:ext uri="{FF2B5EF4-FFF2-40B4-BE49-F238E27FC236}">
                    <a16:creationId xmlns:a16="http://schemas.microsoft.com/office/drawing/2014/main" id="{8B28310A-CA1E-FA42-AC78-D25E5E19FE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0" name="Rectangle 2319">
                <a:extLst>
                  <a:ext uri="{FF2B5EF4-FFF2-40B4-BE49-F238E27FC236}">
                    <a16:creationId xmlns:a16="http://schemas.microsoft.com/office/drawing/2014/main" id="{9E86B929-2707-DF41-B640-10BF5C39F1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1" name="Rectangle 2320">
                <a:extLst>
                  <a:ext uri="{FF2B5EF4-FFF2-40B4-BE49-F238E27FC236}">
                    <a16:creationId xmlns:a16="http://schemas.microsoft.com/office/drawing/2014/main" id="{A5DC0217-A415-E44F-B176-8C98569DF6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22" name="Straight Connector 2321">
                <a:extLst>
                  <a:ext uri="{FF2B5EF4-FFF2-40B4-BE49-F238E27FC236}">
                    <a16:creationId xmlns:a16="http://schemas.microsoft.com/office/drawing/2014/main" id="{E0451302-48A2-3545-B271-3FEC23F1053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3" name="Straight Connector 2322">
                <a:extLst>
                  <a:ext uri="{FF2B5EF4-FFF2-40B4-BE49-F238E27FC236}">
                    <a16:creationId xmlns:a16="http://schemas.microsoft.com/office/drawing/2014/main" id="{27B4A702-72FA-1348-AA46-E6E97055C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4" name="Straight Connector 2323">
                <a:extLst>
                  <a:ext uri="{FF2B5EF4-FFF2-40B4-BE49-F238E27FC236}">
                    <a16:creationId xmlns:a16="http://schemas.microsoft.com/office/drawing/2014/main" id="{7989BCDE-EB1A-C04B-AEE0-A55825E8E4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15" name="Straight Connector 2314">
              <a:extLst>
                <a:ext uri="{FF2B5EF4-FFF2-40B4-BE49-F238E27FC236}">
                  <a16:creationId xmlns:a16="http://schemas.microsoft.com/office/drawing/2014/main" id="{DA7F9D53-8497-304E-AA3A-05E42A1611B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6" name="Straight Connector 2315">
              <a:extLst>
                <a:ext uri="{FF2B5EF4-FFF2-40B4-BE49-F238E27FC236}">
                  <a16:creationId xmlns:a16="http://schemas.microsoft.com/office/drawing/2014/main" id="{4DA5ECF3-1487-0A46-8F9E-01B67E331B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7" name="Straight Connector 2316">
              <a:extLst>
                <a:ext uri="{FF2B5EF4-FFF2-40B4-BE49-F238E27FC236}">
                  <a16:creationId xmlns:a16="http://schemas.microsoft.com/office/drawing/2014/main" id="{EB57D443-C161-3E4E-8770-203E655A2D0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8" name="Straight Connector 2317">
              <a:extLst>
                <a:ext uri="{FF2B5EF4-FFF2-40B4-BE49-F238E27FC236}">
                  <a16:creationId xmlns:a16="http://schemas.microsoft.com/office/drawing/2014/main" id="{37E3CECC-CF50-FC4A-B194-A6330D9A23D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27" name="Group 2326">
            <a:extLst>
              <a:ext uri="{FF2B5EF4-FFF2-40B4-BE49-F238E27FC236}">
                <a16:creationId xmlns:a16="http://schemas.microsoft.com/office/drawing/2014/main" id="{AAC848A6-7BF0-A147-AF1C-0E5CC2299192}"/>
              </a:ext>
            </a:extLst>
          </p:cNvPr>
          <p:cNvGrpSpPr/>
          <p:nvPr/>
        </p:nvGrpSpPr>
        <p:grpSpPr>
          <a:xfrm>
            <a:off x="11971656" y="5730164"/>
            <a:ext cx="69788" cy="265869"/>
            <a:chOff x="6695345" y="1619954"/>
            <a:chExt cx="274320" cy="982134"/>
          </a:xfrm>
          <a:solidFill>
            <a:schemeClr val="accent6">
              <a:lumMod val="60000"/>
              <a:lumOff val="40000"/>
            </a:schemeClr>
          </a:solidFill>
        </p:grpSpPr>
        <p:grpSp>
          <p:nvGrpSpPr>
            <p:cNvPr id="2328" name="Group 2327">
              <a:extLst>
                <a:ext uri="{FF2B5EF4-FFF2-40B4-BE49-F238E27FC236}">
                  <a16:creationId xmlns:a16="http://schemas.microsoft.com/office/drawing/2014/main" id="{13D2D294-1F21-A540-A6A6-15F3016A9973}"/>
                </a:ext>
              </a:extLst>
            </p:cNvPr>
            <p:cNvGrpSpPr/>
            <p:nvPr/>
          </p:nvGrpSpPr>
          <p:grpSpPr>
            <a:xfrm>
              <a:off x="6695345" y="1619954"/>
              <a:ext cx="274320" cy="982134"/>
              <a:chOff x="2692399" y="2184397"/>
              <a:chExt cx="274320" cy="982134"/>
            </a:xfrm>
            <a:grpFill/>
          </p:grpSpPr>
          <p:sp>
            <p:nvSpPr>
              <p:cNvPr id="2340" name="Oval 2339">
                <a:extLst>
                  <a:ext uri="{FF2B5EF4-FFF2-40B4-BE49-F238E27FC236}">
                    <a16:creationId xmlns:a16="http://schemas.microsoft.com/office/drawing/2014/main" id="{F0247A3F-1370-484C-AC54-57B15AC666E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41" name="Rectangle 2340">
                <a:extLst>
                  <a:ext uri="{FF2B5EF4-FFF2-40B4-BE49-F238E27FC236}">
                    <a16:creationId xmlns:a16="http://schemas.microsoft.com/office/drawing/2014/main" id="{4A909179-D48E-8244-858F-74BC38F3CA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29" name="Group 2328">
              <a:extLst>
                <a:ext uri="{FF2B5EF4-FFF2-40B4-BE49-F238E27FC236}">
                  <a16:creationId xmlns:a16="http://schemas.microsoft.com/office/drawing/2014/main" id="{87AC537C-10C3-0042-AEA6-2489B8905E77}"/>
                </a:ext>
              </a:extLst>
            </p:cNvPr>
            <p:cNvGrpSpPr/>
            <p:nvPr/>
          </p:nvGrpSpPr>
          <p:grpSpPr>
            <a:xfrm>
              <a:off x="6743548" y="1744236"/>
              <a:ext cx="183764" cy="105236"/>
              <a:chOff x="1517980" y="1688757"/>
              <a:chExt cx="1070783" cy="402191"/>
            </a:xfrm>
            <a:grpFill/>
          </p:grpSpPr>
          <p:sp>
            <p:nvSpPr>
              <p:cNvPr id="2334" name="Oval 2333">
                <a:extLst>
                  <a:ext uri="{FF2B5EF4-FFF2-40B4-BE49-F238E27FC236}">
                    <a16:creationId xmlns:a16="http://schemas.microsoft.com/office/drawing/2014/main" id="{BFA968B2-54D6-7A43-BEB5-E4C91138764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5" name="Rectangle 2334">
                <a:extLst>
                  <a:ext uri="{FF2B5EF4-FFF2-40B4-BE49-F238E27FC236}">
                    <a16:creationId xmlns:a16="http://schemas.microsoft.com/office/drawing/2014/main" id="{66638DF8-861B-E645-AE8F-F5B46B12E9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6" name="Rectangle 2335">
                <a:extLst>
                  <a:ext uri="{FF2B5EF4-FFF2-40B4-BE49-F238E27FC236}">
                    <a16:creationId xmlns:a16="http://schemas.microsoft.com/office/drawing/2014/main" id="{80104F62-6489-4A43-B0EE-55BC7326BD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7" name="Straight Connector 2336">
                <a:extLst>
                  <a:ext uri="{FF2B5EF4-FFF2-40B4-BE49-F238E27FC236}">
                    <a16:creationId xmlns:a16="http://schemas.microsoft.com/office/drawing/2014/main" id="{F865C9B1-4E7C-3843-BE90-DF7B06000D8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8" name="Straight Connector 2337">
                <a:extLst>
                  <a:ext uri="{FF2B5EF4-FFF2-40B4-BE49-F238E27FC236}">
                    <a16:creationId xmlns:a16="http://schemas.microsoft.com/office/drawing/2014/main" id="{66566A72-521B-CC45-B4D2-038A79EB8C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9" name="Straight Connector 2338">
                <a:extLst>
                  <a:ext uri="{FF2B5EF4-FFF2-40B4-BE49-F238E27FC236}">
                    <a16:creationId xmlns:a16="http://schemas.microsoft.com/office/drawing/2014/main" id="{A6B911FE-50B5-DF4F-89E0-B1863BCDFD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30" name="Straight Connector 2329">
              <a:extLst>
                <a:ext uri="{FF2B5EF4-FFF2-40B4-BE49-F238E27FC236}">
                  <a16:creationId xmlns:a16="http://schemas.microsoft.com/office/drawing/2014/main" id="{885BEC14-3346-EE4D-B748-A619B4013F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1" name="Straight Connector 2330">
              <a:extLst>
                <a:ext uri="{FF2B5EF4-FFF2-40B4-BE49-F238E27FC236}">
                  <a16:creationId xmlns:a16="http://schemas.microsoft.com/office/drawing/2014/main" id="{9600FEB5-EAC3-C24B-AB46-896733986C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2" name="Straight Connector 2331">
              <a:extLst>
                <a:ext uri="{FF2B5EF4-FFF2-40B4-BE49-F238E27FC236}">
                  <a16:creationId xmlns:a16="http://schemas.microsoft.com/office/drawing/2014/main" id="{AAD9CC6B-EA44-024B-BA9C-3FE78328A0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3" name="Straight Connector 2332">
              <a:extLst>
                <a:ext uri="{FF2B5EF4-FFF2-40B4-BE49-F238E27FC236}">
                  <a16:creationId xmlns:a16="http://schemas.microsoft.com/office/drawing/2014/main" id="{91782AEF-DB08-EE48-907D-39F43263009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42" name="Group 2341">
            <a:extLst>
              <a:ext uri="{FF2B5EF4-FFF2-40B4-BE49-F238E27FC236}">
                <a16:creationId xmlns:a16="http://schemas.microsoft.com/office/drawing/2014/main" id="{2DA7FC1C-D27F-5E47-9A2E-5DB9730A2230}"/>
              </a:ext>
            </a:extLst>
          </p:cNvPr>
          <p:cNvGrpSpPr/>
          <p:nvPr/>
        </p:nvGrpSpPr>
        <p:grpSpPr>
          <a:xfrm>
            <a:off x="12086324" y="5730164"/>
            <a:ext cx="69788" cy="265869"/>
            <a:chOff x="6695345" y="1619954"/>
            <a:chExt cx="274320" cy="982134"/>
          </a:xfrm>
          <a:solidFill>
            <a:schemeClr val="accent6">
              <a:lumMod val="60000"/>
              <a:lumOff val="40000"/>
            </a:schemeClr>
          </a:solidFill>
        </p:grpSpPr>
        <p:grpSp>
          <p:nvGrpSpPr>
            <p:cNvPr id="2343" name="Group 2342">
              <a:extLst>
                <a:ext uri="{FF2B5EF4-FFF2-40B4-BE49-F238E27FC236}">
                  <a16:creationId xmlns:a16="http://schemas.microsoft.com/office/drawing/2014/main" id="{5E1C497F-C5D2-BF4F-A009-52177AFF914C}"/>
                </a:ext>
              </a:extLst>
            </p:cNvPr>
            <p:cNvGrpSpPr/>
            <p:nvPr/>
          </p:nvGrpSpPr>
          <p:grpSpPr>
            <a:xfrm>
              <a:off x="6695345" y="1619954"/>
              <a:ext cx="274320" cy="982134"/>
              <a:chOff x="2692399" y="2184397"/>
              <a:chExt cx="274320" cy="982134"/>
            </a:xfrm>
            <a:grpFill/>
          </p:grpSpPr>
          <p:sp>
            <p:nvSpPr>
              <p:cNvPr id="2355" name="Oval 2354">
                <a:extLst>
                  <a:ext uri="{FF2B5EF4-FFF2-40B4-BE49-F238E27FC236}">
                    <a16:creationId xmlns:a16="http://schemas.microsoft.com/office/drawing/2014/main" id="{7C5F1F9A-C0E9-1447-B70C-81603C69C9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6" name="Rectangle 2355">
                <a:extLst>
                  <a:ext uri="{FF2B5EF4-FFF2-40B4-BE49-F238E27FC236}">
                    <a16:creationId xmlns:a16="http://schemas.microsoft.com/office/drawing/2014/main" id="{1AD4AC8C-875A-E348-9FF4-90157589429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44" name="Group 2343">
              <a:extLst>
                <a:ext uri="{FF2B5EF4-FFF2-40B4-BE49-F238E27FC236}">
                  <a16:creationId xmlns:a16="http://schemas.microsoft.com/office/drawing/2014/main" id="{B93F5C93-0E54-9A45-B113-D03680663A5B}"/>
                </a:ext>
              </a:extLst>
            </p:cNvPr>
            <p:cNvGrpSpPr/>
            <p:nvPr/>
          </p:nvGrpSpPr>
          <p:grpSpPr>
            <a:xfrm>
              <a:off x="6743548" y="1744236"/>
              <a:ext cx="183764" cy="105236"/>
              <a:chOff x="1517980" y="1688757"/>
              <a:chExt cx="1070783" cy="402191"/>
            </a:xfrm>
            <a:grpFill/>
          </p:grpSpPr>
          <p:sp>
            <p:nvSpPr>
              <p:cNvPr id="2349" name="Oval 2348">
                <a:extLst>
                  <a:ext uri="{FF2B5EF4-FFF2-40B4-BE49-F238E27FC236}">
                    <a16:creationId xmlns:a16="http://schemas.microsoft.com/office/drawing/2014/main" id="{623CCFCA-E42F-DA4F-8A47-A7077B07940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0" name="Rectangle 2349">
                <a:extLst>
                  <a:ext uri="{FF2B5EF4-FFF2-40B4-BE49-F238E27FC236}">
                    <a16:creationId xmlns:a16="http://schemas.microsoft.com/office/drawing/2014/main" id="{B52A2A8F-2F6B-F84D-9678-2F90E143CB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1" name="Rectangle 2350">
                <a:extLst>
                  <a:ext uri="{FF2B5EF4-FFF2-40B4-BE49-F238E27FC236}">
                    <a16:creationId xmlns:a16="http://schemas.microsoft.com/office/drawing/2014/main" id="{8C16AEC2-5B49-494F-B790-ED3775C826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52" name="Straight Connector 2351">
                <a:extLst>
                  <a:ext uri="{FF2B5EF4-FFF2-40B4-BE49-F238E27FC236}">
                    <a16:creationId xmlns:a16="http://schemas.microsoft.com/office/drawing/2014/main" id="{C12517A4-AAA8-224B-A8FA-9A4425FD658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3" name="Straight Connector 2352">
                <a:extLst>
                  <a:ext uri="{FF2B5EF4-FFF2-40B4-BE49-F238E27FC236}">
                    <a16:creationId xmlns:a16="http://schemas.microsoft.com/office/drawing/2014/main" id="{43FF8728-9FE2-3E43-A465-D6720F676E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4" name="Straight Connector 2353">
                <a:extLst>
                  <a:ext uri="{FF2B5EF4-FFF2-40B4-BE49-F238E27FC236}">
                    <a16:creationId xmlns:a16="http://schemas.microsoft.com/office/drawing/2014/main" id="{96CB4008-4721-4849-A914-4B1EB62A7A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45" name="Straight Connector 2344">
              <a:extLst>
                <a:ext uri="{FF2B5EF4-FFF2-40B4-BE49-F238E27FC236}">
                  <a16:creationId xmlns:a16="http://schemas.microsoft.com/office/drawing/2014/main" id="{89E0DADB-CBC6-F946-813B-FFA71B4243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6" name="Straight Connector 2345">
              <a:extLst>
                <a:ext uri="{FF2B5EF4-FFF2-40B4-BE49-F238E27FC236}">
                  <a16:creationId xmlns:a16="http://schemas.microsoft.com/office/drawing/2014/main" id="{DC07D9D9-E43B-E84A-8549-0A012E5D74D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7" name="Straight Connector 2346">
              <a:extLst>
                <a:ext uri="{FF2B5EF4-FFF2-40B4-BE49-F238E27FC236}">
                  <a16:creationId xmlns:a16="http://schemas.microsoft.com/office/drawing/2014/main" id="{7FC1ECCA-EC2B-384A-B852-49563613C2D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8" name="Straight Connector 2347">
              <a:extLst>
                <a:ext uri="{FF2B5EF4-FFF2-40B4-BE49-F238E27FC236}">
                  <a16:creationId xmlns:a16="http://schemas.microsoft.com/office/drawing/2014/main" id="{6EE70D93-6AE4-D54F-AE06-D4BD7B10C28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57" name="Group 2356">
            <a:extLst>
              <a:ext uri="{FF2B5EF4-FFF2-40B4-BE49-F238E27FC236}">
                <a16:creationId xmlns:a16="http://schemas.microsoft.com/office/drawing/2014/main" id="{D0BAA1F0-7528-7148-985D-C6330A613EB9}"/>
              </a:ext>
            </a:extLst>
          </p:cNvPr>
          <p:cNvGrpSpPr/>
          <p:nvPr/>
        </p:nvGrpSpPr>
        <p:grpSpPr>
          <a:xfrm>
            <a:off x="11618231" y="6031438"/>
            <a:ext cx="69788" cy="265869"/>
            <a:chOff x="6695345" y="1619954"/>
            <a:chExt cx="274320" cy="982134"/>
          </a:xfrm>
          <a:solidFill>
            <a:schemeClr val="accent6">
              <a:lumMod val="60000"/>
              <a:lumOff val="40000"/>
            </a:schemeClr>
          </a:solidFill>
        </p:grpSpPr>
        <p:grpSp>
          <p:nvGrpSpPr>
            <p:cNvPr id="2358" name="Group 2357">
              <a:extLst>
                <a:ext uri="{FF2B5EF4-FFF2-40B4-BE49-F238E27FC236}">
                  <a16:creationId xmlns:a16="http://schemas.microsoft.com/office/drawing/2014/main" id="{42E08DF7-C8FA-414D-95A7-A24A6A496582}"/>
                </a:ext>
              </a:extLst>
            </p:cNvPr>
            <p:cNvGrpSpPr/>
            <p:nvPr/>
          </p:nvGrpSpPr>
          <p:grpSpPr>
            <a:xfrm>
              <a:off x="6695345" y="1619954"/>
              <a:ext cx="274320" cy="982134"/>
              <a:chOff x="2692399" y="2184397"/>
              <a:chExt cx="274320" cy="982134"/>
            </a:xfrm>
            <a:grpFill/>
          </p:grpSpPr>
          <p:sp>
            <p:nvSpPr>
              <p:cNvPr id="2370" name="Oval 2369">
                <a:extLst>
                  <a:ext uri="{FF2B5EF4-FFF2-40B4-BE49-F238E27FC236}">
                    <a16:creationId xmlns:a16="http://schemas.microsoft.com/office/drawing/2014/main" id="{50ED653F-C2AD-3348-9A8B-8AE3E2FE59E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1" name="Rectangle 2370">
                <a:extLst>
                  <a:ext uri="{FF2B5EF4-FFF2-40B4-BE49-F238E27FC236}">
                    <a16:creationId xmlns:a16="http://schemas.microsoft.com/office/drawing/2014/main" id="{53F58C3B-995B-9A41-B0FD-99E4AA9EA1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59" name="Group 2358">
              <a:extLst>
                <a:ext uri="{FF2B5EF4-FFF2-40B4-BE49-F238E27FC236}">
                  <a16:creationId xmlns:a16="http://schemas.microsoft.com/office/drawing/2014/main" id="{C669FF16-AB4A-0B4E-9561-197D562C20EB}"/>
                </a:ext>
              </a:extLst>
            </p:cNvPr>
            <p:cNvGrpSpPr/>
            <p:nvPr/>
          </p:nvGrpSpPr>
          <p:grpSpPr>
            <a:xfrm>
              <a:off x="6743548" y="1744236"/>
              <a:ext cx="183764" cy="105236"/>
              <a:chOff x="1517980" y="1688757"/>
              <a:chExt cx="1070783" cy="402191"/>
            </a:xfrm>
            <a:grpFill/>
          </p:grpSpPr>
          <p:sp>
            <p:nvSpPr>
              <p:cNvPr id="2364" name="Oval 2363">
                <a:extLst>
                  <a:ext uri="{FF2B5EF4-FFF2-40B4-BE49-F238E27FC236}">
                    <a16:creationId xmlns:a16="http://schemas.microsoft.com/office/drawing/2014/main" id="{4699397E-037D-5642-9CE5-9588CAE25E9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5" name="Rectangle 2364">
                <a:extLst>
                  <a:ext uri="{FF2B5EF4-FFF2-40B4-BE49-F238E27FC236}">
                    <a16:creationId xmlns:a16="http://schemas.microsoft.com/office/drawing/2014/main" id="{33485D40-3F9F-BB4B-A1D9-0D2F5DD0667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6" name="Rectangle 2365">
                <a:extLst>
                  <a:ext uri="{FF2B5EF4-FFF2-40B4-BE49-F238E27FC236}">
                    <a16:creationId xmlns:a16="http://schemas.microsoft.com/office/drawing/2014/main" id="{AE0E0871-EC4D-0F4B-B2A8-770C5FA6F21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67" name="Straight Connector 2366">
                <a:extLst>
                  <a:ext uri="{FF2B5EF4-FFF2-40B4-BE49-F238E27FC236}">
                    <a16:creationId xmlns:a16="http://schemas.microsoft.com/office/drawing/2014/main" id="{2F8A6659-1573-8C4F-B82A-FA989E69BBB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8" name="Straight Connector 2367">
                <a:extLst>
                  <a:ext uri="{FF2B5EF4-FFF2-40B4-BE49-F238E27FC236}">
                    <a16:creationId xmlns:a16="http://schemas.microsoft.com/office/drawing/2014/main" id="{8BBC66D5-F470-9E4E-8FB1-90539814E54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9" name="Straight Connector 2368">
                <a:extLst>
                  <a:ext uri="{FF2B5EF4-FFF2-40B4-BE49-F238E27FC236}">
                    <a16:creationId xmlns:a16="http://schemas.microsoft.com/office/drawing/2014/main" id="{00708CEC-CED2-1B4F-A7D4-83420FB6F2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60" name="Straight Connector 2359">
              <a:extLst>
                <a:ext uri="{FF2B5EF4-FFF2-40B4-BE49-F238E27FC236}">
                  <a16:creationId xmlns:a16="http://schemas.microsoft.com/office/drawing/2014/main" id="{363E8253-9A2C-014D-8925-A067B8418D2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1" name="Straight Connector 2360">
              <a:extLst>
                <a:ext uri="{FF2B5EF4-FFF2-40B4-BE49-F238E27FC236}">
                  <a16:creationId xmlns:a16="http://schemas.microsoft.com/office/drawing/2014/main" id="{AB37C4B5-A52B-2B4C-B476-422AC8127A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2" name="Straight Connector 2361">
              <a:extLst>
                <a:ext uri="{FF2B5EF4-FFF2-40B4-BE49-F238E27FC236}">
                  <a16:creationId xmlns:a16="http://schemas.microsoft.com/office/drawing/2014/main" id="{EC21F6F3-92FA-A645-B691-3C292711AF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3" name="Straight Connector 2362">
              <a:extLst>
                <a:ext uri="{FF2B5EF4-FFF2-40B4-BE49-F238E27FC236}">
                  <a16:creationId xmlns:a16="http://schemas.microsoft.com/office/drawing/2014/main" id="{F40D85D8-23B2-914F-A4C3-BCBAEE84EB6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72" name="Group 2371">
            <a:extLst>
              <a:ext uri="{FF2B5EF4-FFF2-40B4-BE49-F238E27FC236}">
                <a16:creationId xmlns:a16="http://schemas.microsoft.com/office/drawing/2014/main" id="{DD5923F7-252B-CE40-8883-EFCAAF87F345}"/>
              </a:ext>
            </a:extLst>
          </p:cNvPr>
          <p:cNvGrpSpPr/>
          <p:nvPr/>
        </p:nvGrpSpPr>
        <p:grpSpPr>
          <a:xfrm>
            <a:off x="11732899" y="6031438"/>
            <a:ext cx="69788" cy="265869"/>
            <a:chOff x="6695345" y="1619954"/>
            <a:chExt cx="274320" cy="982134"/>
          </a:xfrm>
          <a:solidFill>
            <a:schemeClr val="accent6">
              <a:lumMod val="60000"/>
              <a:lumOff val="40000"/>
            </a:schemeClr>
          </a:solidFill>
        </p:grpSpPr>
        <p:grpSp>
          <p:nvGrpSpPr>
            <p:cNvPr id="2373" name="Group 2372">
              <a:extLst>
                <a:ext uri="{FF2B5EF4-FFF2-40B4-BE49-F238E27FC236}">
                  <a16:creationId xmlns:a16="http://schemas.microsoft.com/office/drawing/2014/main" id="{D8B29AC7-FF9A-7B4F-A9A3-67988C11DAC1}"/>
                </a:ext>
              </a:extLst>
            </p:cNvPr>
            <p:cNvGrpSpPr/>
            <p:nvPr/>
          </p:nvGrpSpPr>
          <p:grpSpPr>
            <a:xfrm>
              <a:off x="6695345" y="1619954"/>
              <a:ext cx="274320" cy="982134"/>
              <a:chOff x="2692399" y="2184397"/>
              <a:chExt cx="274320" cy="982134"/>
            </a:xfrm>
            <a:grpFill/>
          </p:grpSpPr>
          <p:sp>
            <p:nvSpPr>
              <p:cNvPr id="2385" name="Oval 2384">
                <a:extLst>
                  <a:ext uri="{FF2B5EF4-FFF2-40B4-BE49-F238E27FC236}">
                    <a16:creationId xmlns:a16="http://schemas.microsoft.com/office/drawing/2014/main" id="{5B924CDC-7AE4-0A4A-82C1-9811E90E1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6" name="Rectangle 2385">
                <a:extLst>
                  <a:ext uri="{FF2B5EF4-FFF2-40B4-BE49-F238E27FC236}">
                    <a16:creationId xmlns:a16="http://schemas.microsoft.com/office/drawing/2014/main" id="{85FBF2FD-D219-EB4B-A60A-5A3AF1BA60C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74" name="Group 2373">
              <a:extLst>
                <a:ext uri="{FF2B5EF4-FFF2-40B4-BE49-F238E27FC236}">
                  <a16:creationId xmlns:a16="http://schemas.microsoft.com/office/drawing/2014/main" id="{5CE846D3-1478-6442-BFF8-00743B8D76A5}"/>
                </a:ext>
              </a:extLst>
            </p:cNvPr>
            <p:cNvGrpSpPr/>
            <p:nvPr/>
          </p:nvGrpSpPr>
          <p:grpSpPr>
            <a:xfrm>
              <a:off x="6743548" y="1744236"/>
              <a:ext cx="183764" cy="105236"/>
              <a:chOff x="1517980" y="1688757"/>
              <a:chExt cx="1070783" cy="402191"/>
            </a:xfrm>
            <a:grpFill/>
          </p:grpSpPr>
          <p:sp>
            <p:nvSpPr>
              <p:cNvPr id="2379" name="Oval 2378">
                <a:extLst>
                  <a:ext uri="{FF2B5EF4-FFF2-40B4-BE49-F238E27FC236}">
                    <a16:creationId xmlns:a16="http://schemas.microsoft.com/office/drawing/2014/main" id="{E0F22B9A-812D-114C-8C75-139F045B85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0" name="Rectangle 2379">
                <a:extLst>
                  <a:ext uri="{FF2B5EF4-FFF2-40B4-BE49-F238E27FC236}">
                    <a16:creationId xmlns:a16="http://schemas.microsoft.com/office/drawing/2014/main" id="{A9F2181C-FFEA-3D4D-808A-03E9EB9203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1" name="Rectangle 2380">
                <a:extLst>
                  <a:ext uri="{FF2B5EF4-FFF2-40B4-BE49-F238E27FC236}">
                    <a16:creationId xmlns:a16="http://schemas.microsoft.com/office/drawing/2014/main" id="{878393A3-C45B-7142-9AEA-B7D9ED1D191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82" name="Straight Connector 2381">
                <a:extLst>
                  <a:ext uri="{FF2B5EF4-FFF2-40B4-BE49-F238E27FC236}">
                    <a16:creationId xmlns:a16="http://schemas.microsoft.com/office/drawing/2014/main" id="{10F36ADD-EB7C-A943-9702-2CD428271A1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3" name="Straight Connector 2382">
                <a:extLst>
                  <a:ext uri="{FF2B5EF4-FFF2-40B4-BE49-F238E27FC236}">
                    <a16:creationId xmlns:a16="http://schemas.microsoft.com/office/drawing/2014/main" id="{1E4D2913-D43B-3547-9ECA-9F40791225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4" name="Straight Connector 2383">
                <a:extLst>
                  <a:ext uri="{FF2B5EF4-FFF2-40B4-BE49-F238E27FC236}">
                    <a16:creationId xmlns:a16="http://schemas.microsoft.com/office/drawing/2014/main" id="{D639700D-7A74-3F43-86A1-40B837FF32B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75" name="Straight Connector 2374">
              <a:extLst>
                <a:ext uri="{FF2B5EF4-FFF2-40B4-BE49-F238E27FC236}">
                  <a16:creationId xmlns:a16="http://schemas.microsoft.com/office/drawing/2014/main" id="{E8D3E06C-962E-0447-AE33-EA62CBF0B6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6" name="Straight Connector 2375">
              <a:extLst>
                <a:ext uri="{FF2B5EF4-FFF2-40B4-BE49-F238E27FC236}">
                  <a16:creationId xmlns:a16="http://schemas.microsoft.com/office/drawing/2014/main" id="{FAD5BAEC-3B26-3A45-AE80-679B8F5C57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7" name="Straight Connector 2376">
              <a:extLst>
                <a:ext uri="{FF2B5EF4-FFF2-40B4-BE49-F238E27FC236}">
                  <a16:creationId xmlns:a16="http://schemas.microsoft.com/office/drawing/2014/main" id="{8FCE2807-D950-2D47-BA71-1F2F3309FBC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8" name="Straight Connector 2377">
              <a:extLst>
                <a:ext uri="{FF2B5EF4-FFF2-40B4-BE49-F238E27FC236}">
                  <a16:creationId xmlns:a16="http://schemas.microsoft.com/office/drawing/2014/main" id="{76548C9F-2268-CA4D-8CE4-0F7D7EC89C6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7" name="Group 2386">
            <a:extLst>
              <a:ext uri="{FF2B5EF4-FFF2-40B4-BE49-F238E27FC236}">
                <a16:creationId xmlns:a16="http://schemas.microsoft.com/office/drawing/2014/main" id="{612FBAE6-713F-8E40-B1B3-860F9A6FD35C}"/>
              </a:ext>
            </a:extLst>
          </p:cNvPr>
          <p:cNvGrpSpPr/>
          <p:nvPr/>
        </p:nvGrpSpPr>
        <p:grpSpPr>
          <a:xfrm>
            <a:off x="11847568" y="6031438"/>
            <a:ext cx="69788" cy="265869"/>
            <a:chOff x="6695345" y="1619954"/>
            <a:chExt cx="274320" cy="982134"/>
          </a:xfrm>
          <a:solidFill>
            <a:schemeClr val="accent6">
              <a:lumMod val="60000"/>
              <a:lumOff val="40000"/>
            </a:schemeClr>
          </a:solidFill>
        </p:grpSpPr>
        <p:grpSp>
          <p:nvGrpSpPr>
            <p:cNvPr id="2388" name="Group 2387">
              <a:extLst>
                <a:ext uri="{FF2B5EF4-FFF2-40B4-BE49-F238E27FC236}">
                  <a16:creationId xmlns:a16="http://schemas.microsoft.com/office/drawing/2014/main" id="{3BC2B769-18D3-1146-A21E-5B5ED9DBF8A5}"/>
                </a:ext>
              </a:extLst>
            </p:cNvPr>
            <p:cNvGrpSpPr/>
            <p:nvPr/>
          </p:nvGrpSpPr>
          <p:grpSpPr>
            <a:xfrm>
              <a:off x="6695345" y="1619954"/>
              <a:ext cx="274320" cy="982134"/>
              <a:chOff x="2692399" y="2184397"/>
              <a:chExt cx="274320" cy="982134"/>
            </a:xfrm>
            <a:grpFill/>
          </p:grpSpPr>
          <p:sp>
            <p:nvSpPr>
              <p:cNvPr id="2400" name="Oval 2399">
                <a:extLst>
                  <a:ext uri="{FF2B5EF4-FFF2-40B4-BE49-F238E27FC236}">
                    <a16:creationId xmlns:a16="http://schemas.microsoft.com/office/drawing/2014/main" id="{9BE803E3-F136-2D46-A70F-A7280E2BE1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01" name="Rectangle 2400">
                <a:extLst>
                  <a:ext uri="{FF2B5EF4-FFF2-40B4-BE49-F238E27FC236}">
                    <a16:creationId xmlns:a16="http://schemas.microsoft.com/office/drawing/2014/main" id="{686A35AC-43B6-F64F-A5F3-DB90A7E3B6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89" name="Group 2388">
              <a:extLst>
                <a:ext uri="{FF2B5EF4-FFF2-40B4-BE49-F238E27FC236}">
                  <a16:creationId xmlns:a16="http://schemas.microsoft.com/office/drawing/2014/main" id="{06C5556C-1B10-CD45-8EC5-7E7CAC76E43D}"/>
                </a:ext>
              </a:extLst>
            </p:cNvPr>
            <p:cNvGrpSpPr/>
            <p:nvPr/>
          </p:nvGrpSpPr>
          <p:grpSpPr>
            <a:xfrm>
              <a:off x="6743548" y="1744236"/>
              <a:ext cx="183764" cy="105236"/>
              <a:chOff x="1517980" y="1688757"/>
              <a:chExt cx="1070783" cy="402191"/>
            </a:xfrm>
            <a:grpFill/>
          </p:grpSpPr>
          <p:sp>
            <p:nvSpPr>
              <p:cNvPr id="2394" name="Oval 2393">
                <a:extLst>
                  <a:ext uri="{FF2B5EF4-FFF2-40B4-BE49-F238E27FC236}">
                    <a16:creationId xmlns:a16="http://schemas.microsoft.com/office/drawing/2014/main" id="{5A0A980C-1D6A-2D43-881D-2ABA1C5B057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5" name="Rectangle 2394">
                <a:extLst>
                  <a:ext uri="{FF2B5EF4-FFF2-40B4-BE49-F238E27FC236}">
                    <a16:creationId xmlns:a16="http://schemas.microsoft.com/office/drawing/2014/main" id="{2600E0C6-1D33-9E45-85AB-1E9F6E2DAE3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6" name="Rectangle 2395">
                <a:extLst>
                  <a:ext uri="{FF2B5EF4-FFF2-40B4-BE49-F238E27FC236}">
                    <a16:creationId xmlns:a16="http://schemas.microsoft.com/office/drawing/2014/main" id="{8E19FA9E-A985-4B44-A808-3500506240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97" name="Straight Connector 2396">
                <a:extLst>
                  <a:ext uri="{FF2B5EF4-FFF2-40B4-BE49-F238E27FC236}">
                    <a16:creationId xmlns:a16="http://schemas.microsoft.com/office/drawing/2014/main" id="{86F86653-D2E9-2841-B0B5-727B6994935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8" name="Straight Connector 2397">
                <a:extLst>
                  <a:ext uri="{FF2B5EF4-FFF2-40B4-BE49-F238E27FC236}">
                    <a16:creationId xmlns:a16="http://schemas.microsoft.com/office/drawing/2014/main" id="{52CDE2E5-B5D7-9B48-8306-129E7E9F0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9" name="Straight Connector 2398">
                <a:extLst>
                  <a:ext uri="{FF2B5EF4-FFF2-40B4-BE49-F238E27FC236}">
                    <a16:creationId xmlns:a16="http://schemas.microsoft.com/office/drawing/2014/main" id="{B7309310-237D-FD47-AA43-D3D855AD85E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90" name="Straight Connector 2389">
              <a:extLst>
                <a:ext uri="{FF2B5EF4-FFF2-40B4-BE49-F238E27FC236}">
                  <a16:creationId xmlns:a16="http://schemas.microsoft.com/office/drawing/2014/main" id="{9FF06556-D2EE-EE40-BF71-CAB47063DD4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1" name="Straight Connector 2390">
              <a:extLst>
                <a:ext uri="{FF2B5EF4-FFF2-40B4-BE49-F238E27FC236}">
                  <a16:creationId xmlns:a16="http://schemas.microsoft.com/office/drawing/2014/main" id="{28D22924-73AD-0447-BD88-F648A9D7073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2" name="Straight Connector 2391">
              <a:extLst>
                <a:ext uri="{FF2B5EF4-FFF2-40B4-BE49-F238E27FC236}">
                  <a16:creationId xmlns:a16="http://schemas.microsoft.com/office/drawing/2014/main" id="{276738BD-0409-EC47-95BF-E283F362AA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3" name="Straight Connector 2392">
              <a:extLst>
                <a:ext uri="{FF2B5EF4-FFF2-40B4-BE49-F238E27FC236}">
                  <a16:creationId xmlns:a16="http://schemas.microsoft.com/office/drawing/2014/main" id="{EF42A162-A0D9-C145-BAD0-C7FCCCE5906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02" name="Group 2401">
            <a:extLst>
              <a:ext uri="{FF2B5EF4-FFF2-40B4-BE49-F238E27FC236}">
                <a16:creationId xmlns:a16="http://schemas.microsoft.com/office/drawing/2014/main" id="{FFACD5C1-8782-5148-80F2-2E9C4A963751}"/>
              </a:ext>
            </a:extLst>
          </p:cNvPr>
          <p:cNvGrpSpPr/>
          <p:nvPr/>
        </p:nvGrpSpPr>
        <p:grpSpPr>
          <a:xfrm>
            <a:off x="11962236" y="6031438"/>
            <a:ext cx="69788" cy="265869"/>
            <a:chOff x="6695345" y="1619954"/>
            <a:chExt cx="274320" cy="982134"/>
          </a:xfrm>
          <a:solidFill>
            <a:schemeClr val="accent6">
              <a:lumMod val="60000"/>
              <a:lumOff val="40000"/>
            </a:schemeClr>
          </a:solidFill>
        </p:grpSpPr>
        <p:grpSp>
          <p:nvGrpSpPr>
            <p:cNvPr id="2403" name="Group 2402">
              <a:extLst>
                <a:ext uri="{FF2B5EF4-FFF2-40B4-BE49-F238E27FC236}">
                  <a16:creationId xmlns:a16="http://schemas.microsoft.com/office/drawing/2014/main" id="{90BDA060-6B0A-D747-BB49-40CB2F0D42BB}"/>
                </a:ext>
              </a:extLst>
            </p:cNvPr>
            <p:cNvGrpSpPr/>
            <p:nvPr/>
          </p:nvGrpSpPr>
          <p:grpSpPr>
            <a:xfrm>
              <a:off x="6695345" y="1619954"/>
              <a:ext cx="274320" cy="982134"/>
              <a:chOff x="2692399" y="2184397"/>
              <a:chExt cx="274320" cy="982134"/>
            </a:xfrm>
            <a:grpFill/>
          </p:grpSpPr>
          <p:sp>
            <p:nvSpPr>
              <p:cNvPr id="2415" name="Oval 2414">
                <a:extLst>
                  <a:ext uri="{FF2B5EF4-FFF2-40B4-BE49-F238E27FC236}">
                    <a16:creationId xmlns:a16="http://schemas.microsoft.com/office/drawing/2014/main" id="{3C896EF0-A7A5-1E41-BCA0-92E3010A43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6" name="Rectangle 2415">
                <a:extLst>
                  <a:ext uri="{FF2B5EF4-FFF2-40B4-BE49-F238E27FC236}">
                    <a16:creationId xmlns:a16="http://schemas.microsoft.com/office/drawing/2014/main" id="{7EF6C8E0-4D14-B642-9C75-3A6DFAB11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4" name="Group 2403">
              <a:extLst>
                <a:ext uri="{FF2B5EF4-FFF2-40B4-BE49-F238E27FC236}">
                  <a16:creationId xmlns:a16="http://schemas.microsoft.com/office/drawing/2014/main" id="{A4E87F9E-D21C-A04A-A6AB-60FE19F736BF}"/>
                </a:ext>
              </a:extLst>
            </p:cNvPr>
            <p:cNvGrpSpPr/>
            <p:nvPr/>
          </p:nvGrpSpPr>
          <p:grpSpPr>
            <a:xfrm>
              <a:off x="6743548" y="1744236"/>
              <a:ext cx="183764" cy="105236"/>
              <a:chOff x="1517980" y="1688757"/>
              <a:chExt cx="1070783" cy="402191"/>
            </a:xfrm>
            <a:grpFill/>
          </p:grpSpPr>
          <p:sp>
            <p:nvSpPr>
              <p:cNvPr id="2409" name="Oval 2408">
                <a:extLst>
                  <a:ext uri="{FF2B5EF4-FFF2-40B4-BE49-F238E27FC236}">
                    <a16:creationId xmlns:a16="http://schemas.microsoft.com/office/drawing/2014/main" id="{C21C28B1-976E-5443-B696-AA358FE7247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0" name="Rectangle 2409">
                <a:extLst>
                  <a:ext uri="{FF2B5EF4-FFF2-40B4-BE49-F238E27FC236}">
                    <a16:creationId xmlns:a16="http://schemas.microsoft.com/office/drawing/2014/main" id="{51302673-3A90-0A43-8F9F-7C1385939C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1" name="Rectangle 2410">
                <a:extLst>
                  <a:ext uri="{FF2B5EF4-FFF2-40B4-BE49-F238E27FC236}">
                    <a16:creationId xmlns:a16="http://schemas.microsoft.com/office/drawing/2014/main" id="{A3D7CC90-CFC2-C642-9073-668B59DAF8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12" name="Straight Connector 2411">
                <a:extLst>
                  <a:ext uri="{FF2B5EF4-FFF2-40B4-BE49-F238E27FC236}">
                    <a16:creationId xmlns:a16="http://schemas.microsoft.com/office/drawing/2014/main" id="{E0E6F2A6-038F-D944-B49F-8D62680534E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3" name="Straight Connector 2412">
                <a:extLst>
                  <a:ext uri="{FF2B5EF4-FFF2-40B4-BE49-F238E27FC236}">
                    <a16:creationId xmlns:a16="http://schemas.microsoft.com/office/drawing/2014/main" id="{F8C3CFC8-69C0-814E-9333-8AC8072221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4" name="Straight Connector 2413">
                <a:extLst>
                  <a:ext uri="{FF2B5EF4-FFF2-40B4-BE49-F238E27FC236}">
                    <a16:creationId xmlns:a16="http://schemas.microsoft.com/office/drawing/2014/main" id="{D4FE54D0-FFB9-F84C-9DBB-5687A7DF5C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05" name="Straight Connector 2404">
              <a:extLst>
                <a:ext uri="{FF2B5EF4-FFF2-40B4-BE49-F238E27FC236}">
                  <a16:creationId xmlns:a16="http://schemas.microsoft.com/office/drawing/2014/main" id="{2EF8D009-ECCF-4B42-AE0B-17EF43BC9B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6" name="Straight Connector 2405">
              <a:extLst>
                <a:ext uri="{FF2B5EF4-FFF2-40B4-BE49-F238E27FC236}">
                  <a16:creationId xmlns:a16="http://schemas.microsoft.com/office/drawing/2014/main" id="{F0344502-2811-DA4D-97AC-141E283F4C5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7" name="Straight Connector 2406">
              <a:extLst>
                <a:ext uri="{FF2B5EF4-FFF2-40B4-BE49-F238E27FC236}">
                  <a16:creationId xmlns:a16="http://schemas.microsoft.com/office/drawing/2014/main" id="{4A6C5238-2A46-4141-99F0-EC0BDF0455F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8" name="Straight Connector 2407">
              <a:extLst>
                <a:ext uri="{FF2B5EF4-FFF2-40B4-BE49-F238E27FC236}">
                  <a16:creationId xmlns:a16="http://schemas.microsoft.com/office/drawing/2014/main" id="{EC1B7F03-6350-164C-856D-5D65FED3CAC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17" name="Group 2416">
            <a:extLst>
              <a:ext uri="{FF2B5EF4-FFF2-40B4-BE49-F238E27FC236}">
                <a16:creationId xmlns:a16="http://schemas.microsoft.com/office/drawing/2014/main" id="{473870A3-8894-0A4C-B4D0-C8CCBAE8AA0D}"/>
              </a:ext>
            </a:extLst>
          </p:cNvPr>
          <p:cNvGrpSpPr/>
          <p:nvPr/>
        </p:nvGrpSpPr>
        <p:grpSpPr>
          <a:xfrm>
            <a:off x="12076904" y="6031438"/>
            <a:ext cx="69788" cy="265869"/>
            <a:chOff x="6695345" y="1619954"/>
            <a:chExt cx="274320" cy="982134"/>
          </a:xfrm>
          <a:solidFill>
            <a:schemeClr val="accent6">
              <a:lumMod val="60000"/>
              <a:lumOff val="40000"/>
            </a:schemeClr>
          </a:solidFill>
        </p:grpSpPr>
        <p:grpSp>
          <p:nvGrpSpPr>
            <p:cNvPr id="2418" name="Group 2417">
              <a:extLst>
                <a:ext uri="{FF2B5EF4-FFF2-40B4-BE49-F238E27FC236}">
                  <a16:creationId xmlns:a16="http://schemas.microsoft.com/office/drawing/2014/main" id="{12195993-4148-D849-8750-38CA17102FA3}"/>
                </a:ext>
              </a:extLst>
            </p:cNvPr>
            <p:cNvGrpSpPr/>
            <p:nvPr/>
          </p:nvGrpSpPr>
          <p:grpSpPr>
            <a:xfrm>
              <a:off x="6695345" y="1619954"/>
              <a:ext cx="274320" cy="982134"/>
              <a:chOff x="2692399" y="2184397"/>
              <a:chExt cx="274320" cy="982134"/>
            </a:xfrm>
            <a:grpFill/>
          </p:grpSpPr>
          <p:sp>
            <p:nvSpPr>
              <p:cNvPr id="2430" name="Oval 2429">
                <a:extLst>
                  <a:ext uri="{FF2B5EF4-FFF2-40B4-BE49-F238E27FC236}">
                    <a16:creationId xmlns:a16="http://schemas.microsoft.com/office/drawing/2014/main" id="{94780B69-6578-3245-A71F-1E13C483A8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31" name="Rectangle 2430">
                <a:extLst>
                  <a:ext uri="{FF2B5EF4-FFF2-40B4-BE49-F238E27FC236}">
                    <a16:creationId xmlns:a16="http://schemas.microsoft.com/office/drawing/2014/main" id="{92210F79-2138-EE44-8A30-CE3B1F8CBE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19" name="Group 2418">
              <a:extLst>
                <a:ext uri="{FF2B5EF4-FFF2-40B4-BE49-F238E27FC236}">
                  <a16:creationId xmlns:a16="http://schemas.microsoft.com/office/drawing/2014/main" id="{FBE786B2-A239-A24C-B907-D8B78C7740A9}"/>
                </a:ext>
              </a:extLst>
            </p:cNvPr>
            <p:cNvGrpSpPr/>
            <p:nvPr/>
          </p:nvGrpSpPr>
          <p:grpSpPr>
            <a:xfrm>
              <a:off x="6743548" y="1744236"/>
              <a:ext cx="183764" cy="105236"/>
              <a:chOff x="1517980" y="1688757"/>
              <a:chExt cx="1070783" cy="402191"/>
            </a:xfrm>
            <a:grpFill/>
          </p:grpSpPr>
          <p:sp>
            <p:nvSpPr>
              <p:cNvPr id="2424" name="Oval 2423">
                <a:extLst>
                  <a:ext uri="{FF2B5EF4-FFF2-40B4-BE49-F238E27FC236}">
                    <a16:creationId xmlns:a16="http://schemas.microsoft.com/office/drawing/2014/main" id="{263F09B4-7441-F64D-B440-B62B7B6159C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5" name="Rectangle 2424">
                <a:extLst>
                  <a:ext uri="{FF2B5EF4-FFF2-40B4-BE49-F238E27FC236}">
                    <a16:creationId xmlns:a16="http://schemas.microsoft.com/office/drawing/2014/main" id="{DA6DAB35-8643-464C-9EDB-4ACCD6038BA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6" name="Rectangle 2425">
                <a:extLst>
                  <a:ext uri="{FF2B5EF4-FFF2-40B4-BE49-F238E27FC236}">
                    <a16:creationId xmlns:a16="http://schemas.microsoft.com/office/drawing/2014/main" id="{C4C2DBAF-E00B-7842-83FD-905BE72E15A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27" name="Straight Connector 2426">
                <a:extLst>
                  <a:ext uri="{FF2B5EF4-FFF2-40B4-BE49-F238E27FC236}">
                    <a16:creationId xmlns:a16="http://schemas.microsoft.com/office/drawing/2014/main" id="{0D8DC5CA-2936-0F4B-9DC1-2ABE0E8EC69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8" name="Straight Connector 2427">
                <a:extLst>
                  <a:ext uri="{FF2B5EF4-FFF2-40B4-BE49-F238E27FC236}">
                    <a16:creationId xmlns:a16="http://schemas.microsoft.com/office/drawing/2014/main" id="{47D10AAA-0422-0447-8F8F-687BCD058E3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9" name="Straight Connector 2428">
                <a:extLst>
                  <a:ext uri="{FF2B5EF4-FFF2-40B4-BE49-F238E27FC236}">
                    <a16:creationId xmlns:a16="http://schemas.microsoft.com/office/drawing/2014/main" id="{34D2B457-21B5-354A-A780-3A147D39BF2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20" name="Straight Connector 2419">
              <a:extLst>
                <a:ext uri="{FF2B5EF4-FFF2-40B4-BE49-F238E27FC236}">
                  <a16:creationId xmlns:a16="http://schemas.microsoft.com/office/drawing/2014/main" id="{65753B69-9F6D-CF46-970F-9517B3E7BA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1" name="Straight Connector 2420">
              <a:extLst>
                <a:ext uri="{FF2B5EF4-FFF2-40B4-BE49-F238E27FC236}">
                  <a16:creationId xmlns:a16="http://schemas.microsoft.com/office/drawing/2014/main" id="{83D32E04-A4B0-2642-91C9-8A88E27D7D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2" name="Straight Connector 2421">
              <a:extLst>
                <a:ext uri="{FF2B5EF4-FFF2-40B4-BE49-F238E27FC236}">
                  <a16:creationId xmlns:a16="http://schemas.microsoft.com/office/drawing/2014/main" id="{2AA3A55F-5D20-3949-A5CB-E9B86F57F5C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3" name="Straight Connector 2422">
              <a:extLst>
                <a:ext uri="{FF2B5EF4-FFF2-40B4-BE49-F238E27FC236}">
                  <a16:creationId xmlns:a16="http://schemas.microsoft.com/office/drawing/2014/main" id="{25FBA744-0B6C-024C-917A-72E5F98DD89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32" name="Group 2431">
            <a:extLst>
              <a:ext uri="{FF2B5EF4-FFF2-40B4-BE49-F238E27FC236}">
                <a16:creationId xmlns:a16="http://schemas.microsoft.com/office/drawing/2014/main" id="{4A31450E-EF2E-8244-918D-CD5157E41651}"/>
              </a:ext>
            </a:extLst>
          </p:cNvPr>
          <p:cNvGrpSpPr/>
          <p:nvPr/>
        </p:nvGrpSpPr>
        <p:grpSpPr>
          <a:xfrm>
            <a:off x="11618751" y="6345044"/>
            <a:ext cx="69788" cy="265869"/>
            <a:chOff x="6695345" y="1619954"/>
            <a:chExt cx="274320" cy="982134"/>
          </a:xfrm>
          <a:solidFill>
            <a:schemeClr val="accent6">
              <a:lumMod val="60000"/>
              <a:lumOff val="40000"/>
            </a:schemeClr>
          </a:solidFill>
        </p:grpSpPr>
        <p:grpSp>
          <p:nvGrpSpPr>
            <p:cNvPr id="2433" name="Group 2432">
              <a:extLst>
                <a:ext uri="{FF2B5EF4-FFF2-40B4-BE49-F238E27FC236}">
                  <a16:creationId xmlns:a16="http://schemas.microsoft.com/office/drawing/2014/main" id="{93CB00AC-BC05-6641-BAB6-41ACF2C46E85}"/>
                </a:ext>
              </a:extLst>
            </p:cNvPr>
            <p:cNvGrpSpPr/>
            <p:nvPr/>
          </p:nvGrpSpPr>
          <p:grpSpPr>
            <a:xfrm>
              <a:off x="6695345" y="1619954"/>
              <a:ext cx="274320" cy="982134"/>
              <a:chOff x="2692399" y="2184397"/>
              <a:chExt cx="274320" cy="982134"/>
            </a:xfrm>
            <a:grpFill/>
          </p:grpSpPr>
          <p:sp>
            <p:nvSpPr>
              <p:cNvPr id="2445" name="Oval 2444">
                <a:extLst>
                  <a:ext uri="{FF2B5EF4-FFF2-40B4-BE49-F238E27FC236}">
                    <a16:creationId xmlns:a16="http://schemas.microsoft.com/office/drawing/2014/main" id="{F2575671-3193-A04A-96E5-725CD8C12A7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6" name="Rectangle 2445">
                <a:extLst>
                  <a:ext uri="{FF2B5EF4-FFF2-40B4-BE49-F238E27FC236}">
                    <a16:creationId xmlns:a16="http://schemas.microsoft.com/office/drawing/2014/main" id="{3A1D0C4B-81ED-5B42-831F-00EDC974BB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34" name="Group 2433">
              <a:extLst>
                <a:ext uri="{FF2B5EF4-FFF2-40B4-BE49-F238E27FC236}">
                  <a16:creationId xmlns:a16="http://schemas.microsoft.com/office/drawing/2014/main" id="{F113F26E-2389-4448-97FE-3D2769B4C7A6}"/>
                </a:ext>
              </a:extLst>
            </p:cNvPr>
            <p:cNvGrpSpPr/>
            <p:nvPr/>
          </p:nvGrpSpPr>
          <p:grpSpPr>
            <a:xfrm>
              <a:off x="6743548" y="1744236"/>
              <a:ext cx="183764" cy="105236"/>
              <a:chOff x="1517980" y="1688757"/>
              <a:chExt cx="1070783" cy="402191"/>
            </a:xfrm>
            <a:grpFill/>
          </p:grpSpPr>
          <p:sp>
            <p:nvSpPr>
              <p:cNvPr id="2439" name="Oval 2438">
                <a:extLst>
                  <a:ext uri="{FF2B5EF4-FFF2-40B4-BE49-F238E27FC236}">
                    <a16:creationId xmlns:a16="http://schemas.microsoft.com/office/drawing/2014/main" id="{B3D3F99B-D591-7643-BA1F-25DD4169F7D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0" name="Rectangle 2439">
                <a:extLst>
                  <a:ext uri="{FF2B5EF4-FFF2-40B4-BE49-F238E27FC236}">
                    <a16:creationId xmlns:a16="http://schemas.microsoft.com/office/drawing/2014/main" id="{ABEDA09F-042A-7942-A4D7-B5E1A4CAB49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1" name="Rectangle 2440">
                <a:extLst>
                  <a:ext uri="{FF2B5EF4-FFF2-40B4-BE49-F238E27FC236}">
                    <a16:creationId xmlns:a16="http://schemas.microsoft.com/office/drawing/2014/main" id="{F322C8AF-35B9-0143-A769-5C4F4C8457F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42" name="Straight Connector 2441">
                <a:extLst>
                  <a:ext uri="{FF2B5EF4-FFF2-40B4-BE49-F238E27FC236}">
                    <a16:creationId xmlns:a16="http://schemas.microsoft.com/office/drawing/2014/main" id="{5A871B32-1D3E-7447-851A-E179100F7F4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3" name="Straight Connector 2442">
                <a:extLst>
                  <a:ext uri="{FF2B5EF4-FFF2-40B4-BE49-F238E27FC236}">
                    <a16:creationId xmlns:a16="http://schemas.microsoft.com/office/drawing/2014/main" id="{928E034E-70EC-E14A-86F1-3C8310C2182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4" name="Straight Connector 2443">
                <a:extLst>
                  <a:ext uri="{FF2B5EF4-FFF2-40B4-BE49-F238E27FC236}">
                    <a16:creationId xmlns:a16="http://schemas.microsoft.com/office/drawing/2014/main" id="{8D6A412B-9935-C847-B433-31A8A45CC1E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35" name="Straight Connector 2434">
              <a:extLst>
                <a:ext uri="{FF2B5EF4-FFF2-40B4-BE49-F238E27FC236}">
                  <a16:creationId xmlns:a16="http://schemas.microsoft.com/office/drawing/2014/main" id="{588DDEF3-4915-D148-B6BC-06C1AB83E9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6" name="Straight Connector 2435">
              <a:extLst>
                <a:ext uri="{FF2B5EF4-FFF2-40B4-BE49-F238E27FC236}">
                  <a16:creationId xmlns:a16="http://schemas.microsoft.com/office/drawing/2014/main" id="{0B8C2E3A-AAA6-2148-86BE-152C3522ABF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7" name="Straight Connector 2436">
              <a:extLst>
                <a:ext uri="{FF2B5EF4-FFF2-40B4-BE49-F238E27FC236}">
                  <a16:creationId xmlns:a16="http://schemas.microsoft.com/office/drawing/2014/main" id="{29AD122F-CC4C-D245-B487-CD2CB50A101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8" name="Straight Connector 2437">
              <a:extLst>
                <a:ext uri="{FF2B5EF4-FFF2-40B4-BE49-F238E27FC236}">
                  <a16:creationId xmlns:a16="http://schemas.microsoft.com/office/drawing/2014/main" id="{75F9EDB1-39F5-D84D-88E9-50ADA299CB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47" name="Group 2446">
            <a:extLst>
              <a:ext uri="{FF2B5EF4-FFF2-40B4-BE49-F238E27FC236}">
                <a16:creationId xmlns:a16="http://schemas.microsoft.com/office/drawing/2014/main" id="{5D49CCF7-1C58-654F-AE53-721AE4A8C092}"/>
              </a:ext>
            </a:extLst>
          </p:cNvPr>
          <p:cNvGrpSpPr/>
          <p:nvPr/>
        </p:nvGrpSpPr>
        <p:grpSpPr>
          <a:xfrm>
            <a:off x="11733419" y="6345044"/>
            <a:ext cx="69788" cy="265869"/>
            <a:chOff x="6695345" y="1619954"/>
            <a:chExt cx="274320" cy="982134"/>
          </a:xfrm>
          <a:solidFill>
            <a:schemeClr val="accent6">
              <a:lumMod val="60000"/>
              <a:lumOff val="40000"/>
            </a:schemeClr>
          </a:solidFill>
        </p:grpSpPr>
        <p:grpSp>
          <p:nvGrpSpPr>
            <p:cNvPr id="2448" name="Group 2447">
              <a:extLst>
                <a:ext uri="{FF2B5EF4-FFF2-40B4-BE49-F238E27FC236}">
                  <a16:creationId xmlns:a16="http://schemas.microsoft.com/office/drawing/2014/main" id="{E961C6AD-558D-4942-BB9F-4EC378813EF5}"/>
                </a:ext>
              </a:extLst>
            </p:cNvPr>
            <p:cNvGrpSpPr/>
            <p:nvPr/>
          </p:nvGrpSpPr>
          <p:grpSpPr>
            <a:xfrm>
              <a:off x="6695345" y="1619954"/>
              <a:ext cx="274320" cy="982134"/>
              <a:chOff x="2692399" y="2184397"/>
              <a:chExt cx="274320" cy="982134"/>
            </a:xfrm>
            <a:grpFill/>
          </p:grpSpPr>
          <p:sp>
            <p:nvSpPr>
              <p:cNvPr id="2460" name="Oval 2459">
                <a:extLst>
                  <a:ext uri="{FF2B5EF4-FFF2-40B4-BE49-F238E27FC236}">
                    <a16:creationId xmlns:a16="http://schemas.microsoft.com/office/drawing/2014/main" id="{C4F71C3F-6C96-534A-BB00-9083551AC6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1" name="Rectangle 2460">
                <a:extLst>
                  <a:ext uri="{FF2B5EF4-FFF2-40B4-BE49-F238E27FC236}">
                    <a16:creationId xmlns:a16="http://schemas.microsoft.com/office/drawing/2014/main" id="{3F62348C-DD8C-E44B-AEB3-4140023B08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49" name="Group 2448">
              <a:extLst>
                <a:ext uri="{FF2B5EF4-FFF2-40B4-BE49-F238E27FC236}">
                  <a16:creationId xmlns:a16="http://schemas.microsoft.com/office/drawing/2014/main" id="{92C9F9A9-B9BF-4140-86F7-C7769D84104E}"/>
                </a:ext>
              </a:extLst>
            </p:cNvPr>
            <p:cNvGrpSpPr/>
            <p:nvPr/>
          </p:nvGrpSpPr>
          <p:grpSpPr>
            <a:xfrm>
              <a:off x="6743548" y="1744236"/>
              <a:ext cx="183764" cy="105236"/>
              <a:chOff x="1517980" y="1688757"/>
              <a:chExt cx="1070783" cy="402191"/>
            </a:xfrm>
            <a:grpFill/>
          </p:grpSpPr>
          <p:sp>
            <p:nvSpPr>
              <p:cNvPr id="2454" name="Oval 2453">
                <a:extLst>
                  <a:ext uri="{FF2B5EF4-FFF2-40B4-BE49-F238E27FC236}">
                    <a16:creationId xmlns:a16="http://schemas.microsoft.com/office/drawing/2014/main" id="{05F9B1A8-F165-7F46-B24E-98A725DC472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5" name="Rectangle 2454">
                <a:extLst>
                  <a:ext uri="{FF2B5EF4-FFF2-40B4-BE49-F238E27FC236}">
                    <a16:creationId xmlns:a16="http://schemas.microsoft.com/office/drawing/2014/main" id="{A307872A-E051-D940-A0F1-403F29D358D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6" name="Rectangle 2455">
                <a:extLst>
                  <a:ext uri="{FF2B5EF4-FFF2-40B4-BE49-F238E27FC236}">
                    <a16:creationId xmlns:a16="http://schemas.microsoft.com/office/drawing/2014/main" id="{6F131A3C-0CC1-F040-B6FD-2A98AD63E9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57" name="Straight Connector 2456">
                <a:extLst>
                  <a:ext uri="{FF2B5EF4-FFF2-40B4-BE49-F238E27FC236}">
                    <a16:creationId xmlns:a16="http://schemas.microsoft.com/office/drawing/2014/main" id="{7E800929-7DAD-ED4A-8BBB-0ADADAB76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8" name="Straight Connector 2457">
                <a:extLst>
                  <a:ext uri="{FF2B5EF4-FFF2-40B4-BE49-F238E27FC236}">
                    <a16:creationId xmlns:a16="http://schemas.microsoft.com/office/drawing/2014/main" id="{A4056A22-563D-BA46-9E9C-4C77E1D8CE2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9" name="Straight Connector 2458">
                <a:extLst>
                  <a:ext uri="{FF2B5EF4-FFF2-40B4-BE49-F238E27FC236}">
                    <a16:creationId xmlns:a16="http://schemas.microsoft.com/office/drawing/2014/main" id="{42D9FE75-8DE7-CF49-95F3-BE751D31E65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50" name="Straight Connector 2449">
              <a:extLst>
                <a:ext uri="{FF2B5EF4-FFF2-40B4-BE49-F238E27FC236}">
                  <a16:creationId xmlns:a16="http://schemas.microsoft.com/office/drawing/2014/main" id="{1841A507-6515-D34C-8986-B46A19B9241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1" name="Straight Connector 2450">
              <a:extLst>
                <a:ext uri="{FF2B5EF4-FFF2-40B4-BE49-F238E27FC236}">
                  <a16:creationId xmlns:a16="http://schemas.microsoft.com/office/drawing/2014/main" id="{D5A64426-CF79-D542-B2F6-5E677292B3F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2" name="Straight Connector 2451">
              <a:extLst>
                <a:ext uri="{FF2B5EF4-FFF2-40B4-BE49-F238E27FC236}">
                  <a16:creationId xmlns:a16="http://schemas.microsoft.com/office/drawing/2014/main" id="{31AEED71-6A4A-AB4D-A8F3-DB39686803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3" name="Straight Connector 2452">
              <a:extLst>
                <a:ext uri="{FF2B5EF4-FFF2-40B4-BE49-F238E27FC236}">
                  <a16:creationId xmlns:a16="http://schemas.microsoft.com/office/drawing/2014/main" id="{6CF2EF95-4CE4-6D47-B43D-E14125E128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62" name="Group 2461">
            <a:extLst>
              <a:ext uri="{FF2B5EF4-FFF2-40B4-BE49-F238E27FC236}">
                <a16:creationId xmlns:a16="http://schemas.microsoft.com/office/drawing/2014/main" id="{8ED615B1-27AB-6546-8D31-919BA04F13B8}"/>
              </a:ext>
            </a:extLst>
          </p:cNvPr>
          <p:cNvGrpSpPr/>
          <p:nvPr/>
        </p:nvGrpSpPr>
        <p:grpSpPr>
          <a:xfrm>
            <a:off x="11848088" y="6345044"/>
            <a:ext cx="69788" cy="265869"/>
            <a:chOff x="6695345" y="1619954"/>
            <a:chExt cx="274320" cy="982134"/>
          </a:xfrm>
          <a:solidFill>
            <a:schemeClr val="accent6">
              <a:lumMod val="60000"/>
              <a:lumOff val="40000"/>
            </a:schemeClr>
          </a:solidFill>
        </p:grpSpPr>
        <p:grpSp>
          <p:nvGrpSpPr>
            <p:cNvPr id="2463" name="Group 2462">
              <a:extLst>
                <a:ext uri="{FF2B5EF4-FFF2-40B4-BE49-F238E27FC236}">
                  <a16:creationId xmlns:a16="http://schemas.microsoft.com/office/drawing/2014/main" id="{23753238-2C58-024B-A30F-256634418E4C}"/>
                </a:ext>
              </a:extLst>
            </p:cNvPr>
            <p:cNvGrpSpPr/>
            <p:nvPr/>
          </p:nvGrpSpPr>
          <p:grpSpPr>
            <a:xfrm>
              <a:off x="6695345" y="1619954"/>
              <a:ext cx="274320" cy="982134"/>
              <a:chOff x="2692399" y="2184397"/>
              <a:chExt cx="274320" cy="982134"/>
            </a:xfrm>
            <a:grpFill/>
          </p:grpSpPr>
          <p:sp>
            <p:nvSpPr>
              <p:cNvPr id="2475" name="Oval 2474">
                <a:extLst>
                  <a:ext uri="{FF2B5EF4-FFF2-40B4-BE49-F238E27FC236}">
                    <a16:creationId xmlns:a16="http://schemas.microsoft.com/office/drawing/2014/main" id="{DA8D4AB7-5082-E946-8EF2-ACE8058330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6" name="Rectangle 2475">
                <a:extLst>
                  <a:ext uri="{FF2B5EF4-FFF2-40B4-BE49-F238E27FC236}">
                    <a16:creationId xmlns:a16="http://schemas.microsoft.com/office/drawing/2014/main" id="{9286BA3B-B19F-404F-82CB-DEE51033C5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64" name="Group 2463">
              <a:extLst>
                <a:ext uri="{FF2B5EF4-FFF2-40B4-BE49-F238E27FC236}">
                  <a16:creationId xmlns:a16="http://schemas.microsoft.com/office/drawing/2014/main" id="{12AA8FC6-0749-4B40-8CF4-2423669BBB73}"/>
                </a:ext>
              </a:extLst>
            </p:cNvPr>
            <p:cNvGrpSpPr/>
            <p:nvPr/>
          </p:nvGrpSpPr>
          <p:grpSpPr>
            <a:xfrm>
              <a:off x="6743548" y="1744236"/>
              <a:ext cx="183764" cy="105236"/>
              <a:chOff x="1517980" y="1688757"/>
              <a:chExt cx="1070783" cy="402191"/>
            </a:xfrm>
            <a:grpFill/>
          </p:grpSpPr>
          <p:sp>
            <p:nvSpPr>
              <p:cNvPr id="2469" name="Oval 2468">
                <a:extLst>
                  <a:ext uri="{FF2B5EF4-FFF2-40B4-BE49-F238E27FC236}">
                    <a16:creationId xmlns:a16="http://schemas.microsoft.com/office/drawing/2014/main" id="{89DC2566-8A62-2B4A-9909-A841525861D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0" name="Rectangle 2469">
                <a:extLst>
                  <a:ext uri="{FF2B5EF4-FFF2-40B4-BE49-F238E27FC236}">
                    <a16:creationId xmlns:a16="http://schemas.microsoft.com/office/drawing/2014/main" id="{F771CC57-5A9E-FE45-A341-4276943FCE3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1" name="Rectangle 2470">
                <a:extLst>
                  <a:ext uri="{FF2B5EF4-FFF2-40B4-BE49-F238E27FC236}">
                    <a16:creationId xmlns:a16="http://schemas.microsoft.com/office/drawing/2014/main" id="{CAED05C6-38A1-194C-AAC3-0895CFE049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72" name="Straight Connector 2471">
                <a:extLst>
                  <a:ext uri="{FF2B5EF4-FFF2-40B4-BE49-F238E27FC236}">
                    <a16:creationId xmlns:a16="http://schemas.microsoft.com/office/drawing/2014/main" id="{CBB9AA6A-89E4-9A42-BA5E-9B35B0E0B56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3" name="Straight Connector 2472">
                <a:extLst>
                  <a:ext uri="{FF2B5EF4-FFF2-40B4-BE49-F238E27FC236}">
                    <a16:creationId xmlns:a16="http://schemas.microsoft.com/office/drawing/2014/main" id="{3F52D243-0078-8248-8AE3-526222D64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4" name="Straight Connector 2473">
                <a:extLst>
                  <a:ext uri="{FF2B5EF4-FFF2-40B4-BE49-F238E27FC236}">
                    <a16:creationId xmlns:a16="http://schemas.microsoft.com/office/drawing/2014/main" id="{3A0FD514-3ED1-7144-9993-373D64519E0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65" name="Straight Connector 2464">
              <a:extLst>
                <a:ext uri="{FF2B5EF4-FFF2-40B4-BE49-F238E27FC236}">
                  <a16:creationId xmlns:a16="http://schemas.microsoft.com/office/drawing/2014/main" id="{3BA0B8A6-D878-3D44-ABFE-9E48E37D65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6" name="Straight Connector 2465">
              <a:extLst>
                <a:ext uri="{FF2B5EF4-FFF2-40B4-BE49-F238E27FC236}">
                  <a16:creationId xmlns:a16="http://schemas.microsoft.com/office/drawing/2014/main" id="{E9C065AB-BF55-EB45-A336-2D5128DF5E3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7" name="Straight Connector 2466">
              <a:extLst>
                <a:ext uri="{FF2B5EF4-FFF2-40B4-BE49-F238E27FC236}">
                  <a16:creationId xmlns:a16="http://schemas.microsoft.com/office/drawing/2014/main" id="{523BEC2E-F1E4-634E-846C-F24E077D08D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8" name="Straight Connector 2467">
              <a:extLst>
                <a:ext uri="{FF2B5EF4-FFF2-40B4-BE49-F238E27FC236}">
                  <a16:creationId xmlns:a16="http://schemas.microsoft.com/office/drawing/2014/main" id="{78E104A5-137F-8545-B012-AC2E00C4AFF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77" name="Group 2476">
            <a:extLst>
              <a:ext uri="{FF2B5EF4-FFF2-40B4-BE49-F238E27FC236}">
                <a16:creationId xmlns:a16="http://schemas.microsoft.com/office/drawing/2014/main" id="{EC133CC1-105E-2845-895B-C723C2E4DB56}"/>
              </a:ext>
            </a:extLst>
          </p:cNvPr>
          <p:cNvGrpSpPr/>
          <p:nvPr/>
        </p:nvGrpSpPr>
        <p:grpSpPr>
          <a:xfrm>
            <a:off x="11962756" y="6345044"/>
            <a:ext cx="69788" cy="265869"/>
            <a:chOff x="6695345" y="1619954"/>
            <a:chExt cx="274320" cy="982134"/>
          </a:xfrm>
          <a:solidFill>
            <a:schemeClr val="accent6">
              <a:lumMod val="60000"/>
              <a:lumOff val="40000"/>
            </a:schemeClr>
          </a:solidFill>
        </p:grpSpPr>
        <p:grpSp>
          <p:nvGrpSpPr>
            <p:cNvPr id="2478" name="Group 2477">
              <a:extLst>
                <a:ext uri="{FF2B5EF4-FFF2-40B4-BE49-F238E27FC236}">
                  <a16:creationId xmlns:a16="http://schemas.microsoft.com/office/drawing/2014/main" id="{EB52E58C-541E-3440-94E1-BCFF1DCD2B23}"/>
                </a:ext>
              </a:extLst>
            </p:cNvPr>
            <p:cNvGrpSpPr/>
            <p:nvPr/>
          </p:nvGrpSpPr>
          <p:grpSpPr>
            <a:xfrm>
              <a:off x="6695345" y="1619954"/>
              <a:ext cx="274320" cy="982134"/>
              <a:chOff x="2692399" y="2184397"/>
              <a:chExt cx="274320" cy="982134"/>
            </a:xfrm>
            <a:grpFill/>
          </p:grpSpPr>
          <p:sp>
            <p:nvSpPr>
              <p:cNvPr id="2490" name="Oval 2489">
                <a:extLst>
                  <a:ext uri="{FF2B5EF4-FFF2-40B4-BE49-F238E27FC236}">
                    <a16:creationId xmlns:a16="http://schemas.microsoft.com/office/drawing/2014/main" id="{508CD105-9102-2D49-92DF-3EB0F8B7B6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1" name="Rectangle 2490">
                <a:extLst>
                  <a:ext uri="{FF2B5EF4-FFF2-40B4-BE49-F238E27FC236}">
                    <a16:creationId xmlns:a16="http://schemas.microsoft.com/office/drawing/2014/main" id="{4B3885D4-06A6-6342-AF96-2C07A9969D8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79" name="Group 2478">
              <a:extLst>
                <a:ext uri="{FF2B5EF4-FFF2-40B4-BE49-F238E27FC236}">
                  <a16:creationId xmlns:a16="http://schemas.microsoft.com/office/drawing/2014/main" id="{4161ABC8-1D2E-D442-93D9-1CD20E7EEAD8}"/>
                </a:ext>
              </a:extLst>
            </p:cNvPr>
            <p:cNvGrpSpPr/>
            <p:nvPr/>
          </p:nvGrpSpPr>
          <p:grpSpPr>
            <a:xfrm>
              <a:off x="6743548" y="1744236"/>
              <a:ext cx="183764" cy="105236"/>
              <a:chOff x="1517980" y="1688757"/>
              <a:chExt cx="1070783" cy="402191"/>
            </a:xfrm>
            <a:grpFill/>
          </p:grpSpPr>
          <p:sp>
            <p:nvSpPr>
              <p:cNvPr id="2484" name="Oval 2483">
                <a:extLst>
                  <a:ext uri="{FF2B5EF4-FFF2-40B4-BE49-F238E27FC236}">
                    <a16:creationId xmlns:a16="http://schemas.microsoft.com/office/drawing/2014/main" id="{106E30D9-F119-1744-945A-3A78D0B4117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5" name="Rectangle 2484">
                <a:extLst>
                  <a:ext uri="{FF2B5EF4-FFF2-40B4-BE49-F238E27FC236}">
                    <a16:creationId xmlns:a16="http://schemas.microsoft.com/office/drawing/2014/main" id="{9B997CF5-F6AA-7A49-9AC2-5F029D35CCC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6" name="Rectangle 2485">
                <a:extLst>
                  <a:ext uri="{FF2B5EF4-FFF2-40B4-BE49-F238E27FC236}">
                    <a16:creationId xmlns:a16="http://schemas.microsoft.com/office/drawing/2014/main" id="{1F2F5945-D6A3-7940-8B8B-4EC6BD1D44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7" name="Straight Connector 2486">
                <a:extLst>
                  <a:ext uri="{FF2B5EF4-FFF2-40B4-BE49-F238E27FC236}">
                    <a16:creationId xmlns:a16="http://schemas.microsoft.com/office/drawing/2014/main" id="{CFBB0854-3744-7D4E-B8CB-C8ABFBD61B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8" name="Straight Connector 2487">
                <a:extLst>
                  <a:ext uri="{FF2B5EF4-FFF2-40B4-BE49-F238E27FC236}">
                    <a16:creationId xmlns:a16="http://schemas.microsoft.com/office/drawing/2014/main" id="{9041ED83-57F9-784B-BE97-A66D02ACB57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9" name="Straight Connector 2488">
                <a:extLst>
                  <a:ext uri="{FF2B5EF4-FFF2-40B4-BE49-F238E27FC236}">
                    <a16:creationId xmlns:a16="http://schemas.microsoft.com/office/drawing/2014/main" id="{0269DFDD-27BC-F743-B0B0-F89A61256D8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80" name="Straight Connector 2479">
              <a:extLst>
                <a:ext uri="{FF2B5EF4-FFF2-40B4-BE49-F238E27FC236}">
                  <a16:creationId xmlns:a16="http://schemas.microsoft.com/office/drawing/2014/main" id="{7B40D911-9226-B54C-9592-09D702F138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1" name="Straight Connector 2480">
              <a:extLst>
                <a:ext uri="{FF2B5EF4-FFF2-40B4-BE49-F238E27FC236}">
                  <a16:creationId xmlns:a16="http://schemas.microsoft.com/office/drawing/2014/main" id="{A4C388F6-5A13-AE48-AC71-10A4AF0703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2" name="Straight Connector 2481">
              <a:extLst>
                <a:ext uri="{FF2B5EF4-FFF2-40B4-BE49-F238E27FC236}">
                  <a16:creationId xmlns:a16="http://schemas.microsoft.com/office/drawing/2014/main" id="{E729C64B-185C-5349-BA4A-AFA083A0360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3" name="Straight Connector 2482">
              <a:extLst>
                <a:ext uri="{FF2B5EF4-FFF2-40B4-BE49-F238E27FC236}">
                  <a16:creationId xmlns:a16="http://schemas.microsoft.com/office/drawing/2014/main" id="{55273AC2-7817-D84D-B9F1-FB59F98FB7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92" name="Group 2491">
            <a:extLst>
              <a:ext uri="{FF2B5EF4-FFF2-40B4-BE49-F238E27FC236}">
                <a16:creationId xmlns:a16="http://schemas.microsoft.com/office/drawing/2014/main" id="{9F437C90-B146-074D-BC2B-D676B673EE2B}"/>
              </a:ext>
            </a:extLst>
          </p:cNvPr>
          <p:cNvGrpSpPr/>
          <p:nvPr/>
        </p:nvGrpSpPr>
        <p:grpSpPr>
          <a:xfrm>
            <a:off x="12077424" y="6345044"/>
            <a:ext cx="69788" cy="265869"/>
            <a:chOff x="6695345" y="1619954"/>
            <a:chExt cx="274320" cy="982134"/>
          </a:xfrm>
          <a:solidFill>
            <a:schemeClr val="accent6">
              <a:lumMod val="60000"/>
              <a:lumOff val="40000"/>
            </a:schemeClr>
          </a:solidFill>
        </p:grpSpPr>
        <p:grpSp>
          <p:nvGrpSpPr>
            <p:cNvPr id="2493" name="Group 2492">
              <a:extLst>
                <a:ext uri="{FF2B5EF4-FFF2-40B4-BE49-F238E27FC236}">
                  <a16:creationId xmlns:a16="http://schemas.microsoft.com/office/drawing/2014/main" id="{F6D9AB0D-B297-EA41-9B13-651A74DF65C7}"/>
                </a:ext>
              </a:extLst>
            </p:cNvPr>
            <p:cNvGrpSpPr/>
            <p:nvPr/>
          </p:nvGrpSpPr>
          <p:grpSpPr>
            <a:xfrm>
              <a:off x="6695345" y="1619954"/>
              <a:ext cx="274320" cy="982134"/>
              <a:chOff x="2692399" y="2184397"/>
              <a:chExt cx="274320" cy="982134"/>
            </a:xfrm>
            <a:grpFill/>
          </p:grpSpPr>
          <p:sp>
            <p:nvSpPr>
              <p:cNvPr id="2505" name="Oval 2504">
                <a:extLst>
                  <a:ext uri="{FF2B5EF4-FFF2-40B4-BE49-F238E27FC236}">
                    <a16:creationId xmlns:a16="http://schemas.microsoft.com/office/drawing/2014/main" id="{85AB9BCF-3BE7-184F-A082-19AEA1E143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6" name="Rectangle 2505">
                <a:extLst>
                  <a:ext uri="{FF2B5EF4-FFF2-40B4-BE49-F238E27FC236}">
                    <a16:creationId xmlns:a16="http://schemas.microsoft.com/office/drawing/2014/main" id="{13E82D0F-16C5-824D-91C9-868A01ED9C2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94" name="Group 2493">
              <a:extLst>
                <a:ext uri="{FF2B5EF4-FFF2-40B4-BE49-F238E27FC236}">
                  <a16:creationId xmlns:a16="http://schemas.microsoft.com/office/drawing/2014/main" id="{64C07341-C975-BE4E-BA6D-D49DEE7D2FCF}"/>
                </a:ext>
              </a:extLst>
            </p:cNvPr>
            <p:cNvGrpSpPr/>
            <p:nvPr/>
          </p:nvGrpSpPr>
          <p:grpSpPr>
            <a:xfrm>
              <a:off x="6743548" y="1744236"/>
              <a:ext cx="183764" cy="105236"/>
              <a:chOff x="1517980" y="1688757"/>
              <a:chExt cx="1070783" cy="402191"/>
            </a:xfrm>
            <a:grpFill/>
          </p:grpSpPr>
          <p:sp>
            <p:nvSpPr>
              <p:cNvPr id="2499" name="Oval 2498">
                <a:extLst>
                  <a:ext uri="{FF2B5EF4-FFF2-40B4-BE49-F238E27FC236}">
                    <a16:creationId xmlns:a16="http://schemas.microsoft.com/office/drawing/2014/main" id="{EA3BA188-D838-5F4C-BC4E-3A8B68000C6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0" name="Rectangle 2499">
                <a:extLst>
                  <a:ext uri="{FF2B5EF4-FFF2-40B4-BE49-F238E27FC236}">
                    <a16:creationId xmlns:a16="http://schemas.microsoft.com/office/drawing/2014/main" id="{4F983C15-6DEF-AC4F-81A3-EA883F3F1AC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1" name="Rectangle 2500">
                <a:extLst>
                  <a:ext uri="{FF2B5EF4-FFF2-40B4-BE49-F238E27FC236}">
                    <a16:creationId xmlns:a16="http://schemas.microsoft.com/office/drawing/2014/main" id="{68BF1A6E-CCCE-3349-92E1-3297BFFF20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02" name="Straight Connector 2501">
                <a:extLst>
                  <a:ext uri="{FF2B5EF4-FFF2-40B4-BE49-F238E27FC236}">
                    <a16:creationId xmlns:a16="http://schemas.microsoft.com/office/drawing/2014/main" id="{32662815-D2A4-8147-B997-49D48ABD371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3" name="Straight Connector 2502">
                <a:extLst>
                  <a:ext uri="{FF2B5EF4-FFF2-40B4-BE49-F238E27FC236}">
                    <a16:creationId xmlns:a16="http://schemas.microsoft.com/office/drawing/2014/main" id="{F9D669AD-4400-6348-90BA-D6CB66CCD41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4" name="Straight Connector 2503">
                <a:extLst>
                  <a:ext uri="{FF2B5EF4-FFF2-40B4-BE49-F238E27FC236}">
                    <a16:creationId xmlns:a16="http://schemas.microsoft.com/office/drawing/2014/main" id="{5859E0B3-618D-414F-A72E-97F6BF653A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95" name="Straight Connector 2494">
              <a:extLst>
                <a:ext uri="{FF2B5EF4-FFF2-40B4-BE49-F238E27FC236}">
                  <a16:creationId xmlns:a16="http://schemas.microsoft.com/office/drawing/2014/main" id="{F0949F9F-09A2-F043-A56F-35487C34D95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6" name="Straight Connector 2495">
              <a:extLst>
                <a:ext uri="{FF2B5EF4-FFF2-40B4-BE49-F238E27FC236}">
                  <a16:creationId xmlns:a16="http://schemas.microsoft.com/office/drawing/2014/main" id="{AF1E3D17-5D8E-7F43-A936-48F9BD03AE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7" name="Straight Connector 2496">
              <a:extLst>
                <a:ext uri="{FF2B5EF4-FFF2-40B4-BE49-F238E27FC236}">
                  <a16:creationId xmlns:a16="http://schemas.microsoft.com/office/drawing/2014/main" id="{1BE9B9F8-A332-324F-A4AB-4C2259FDE0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8" name="Straight Connector 2497">
              <a:extLst>
                <a:ext uri="{FF2B5EF4-FFF2-40B4-BE49-F238E27FC236}">
                  <a16:creationId xmlns:a16="http://schemas.microsoft.com/office/drawing/2014/main" id="{CB664952-C6BA-A049-B86D-D03922187F9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07" name="Group 2506">
            <a:extLst>
              <a:ext uri="{FF2B5EF4-FFF2-40B4-BE49-F238E27FC236}">
                <a16:creationId xmlns:a16="http://schemas.microsoft.com/office/drawing/2014/main" id="{1E73A3D2-F097-C142-A9A6-B55CD9E87765}"/>
              </a:ext>
            </a:extLst>
          </p:cNvPr>
          <p:cNvGrpSpPr/>
          <p:nvPr/>
        </p:nvGrpSpPr>
        <p:grpSpPr>
          <a:xfrm>
            <a:off x="11606048" y="6677588"/>
            <a:ext cx="69788" cy="265869"/>
            <a:chOff x="6695345" y="1619954"/>
            <a:chExt cx="274320" cy="982134"/>
          </a:xfrm>
          <a:solidFill>
            <a:schemeClr val="accent6">
              <a:lumMod val="60000"/>
              <a:lumOff val="40000"/>
            </a:schemeClr>
          </a:solidFill>
        </p:grpSpPr>
        <p:grpSp>
          <p:nvGrpSpPr>
            <p:cNvPr id="2508" name="Group 2507">
              <a:extLst>
                <a:ext uri="{FF2B5EF4-FFF2-40B4-BE49-F238E27FC236}">
                  <a16:creationId xmlns:a16="http://schemas.microsoft.com/office/drawing/2014/main" id="{67DEE46C-E8A5-D945-AF14-C3E704D3F910}"/>
                </a:ext>
              </a:extLst>
            </p:cNvPr>
            <p:cNvGrpSpPr/>
            <p:nvPr/>
          </p:nvGrpSpPr>
          <p:grpSpPr>
            <a:xfrm>
              <a:off x="6695345" y="1619954"/>
              <a:ext cx="274320" cy="982134"/>
              <a:chOff x="2692399" y="2184397"/>
              <a:chExt cx="274320" cy="982134"/>
            </a:xfrm>
            <a:grpFill/>
          </p:grpSpPr>
          <p:sp>
            <p:nvSpPr>
              <p:cNvPr id="2520" name="Oval 2519">
                <a:extLst>
                  <a:ext uri="{FF2B5EF4-FFF2-40B4-BE49-F238E27FC236}">
                    <a16:creationId xmlns:a16="http://schemas.microsoft.com/office/drawing/2014/main" id="{CC017EC6-E35F-4F4F-B419-3EF64D6E9C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1" name="Rectangle 2520">
                <a:extLst>
                  <a:ext uri="{FF2B5EF4-FFF2-40B4-BE49-F238E27FC236}">
                    <a16:creationId xmlns:a16="http://schemas.microsoft.com/office/drawing/2014/main" id="{8CA5CFAD-91B7-3249-BE59-07EEF4E3BEF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09" name="Group 2508">
              <a:extLst>
                <a:ext uri="{FF2B5EF4-FFF2-40B4-BE49-F238E27FC236}">
                  <a16:creationId xmlns:a16="http://schemas.microsoft.com/office/drawing/2014/main" id="{76B28FFA-B4FF-714F-93DD-5D0456DFD7CB}"/>
                </a:ext>
              </a:extLst>
            </p:cNvPr>
            <p:cNvGrpSpPr/>
            <p:nvPr/>
          </p:nvGrpSpPr>
          <p:grpSpPr>
            <a:xfrm>
              <a:off x="6743548" y="1744236"/>
              <a:ext cx="183764" cy="105236"/>
              <a:chOff x="1517980" y="1688757"/>
              <a:chExt cx="1070783" cy="402191"/>
            </a:xfrm>
            <a:grpFill/>
          </p:grpSpPr>
          <p:sp>
            <p:nvSpPr>
              <p:cNvPr id="2514" name="Oval 2513">
                <a:extLst>
                  <a:ext uri="{FF2B5EF4-FFF2-40B4-BE49-F238E27FC236}">
                    <a16:creationId xmlns:a16="http://schemas.microsoft.com/office/drawing/2014/main" id="{72164B23-9DFD-014D-AE80-1C19339730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5" name="Rectangle 2514">
                <a:extLst>
                  <a:ext uri="{FF2B5EF4-FFF2-40B4-BE49-F238E27FC236}">
                    <a16:creationId xmlns:a16="http://schemas.microsoft.com/office/drawing/2014/main" id="{5B4B3B93-F0D5-4B4B-842C-E4416F69F4B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6" name="Rectangle 2515">
                <a:extLst>
                  <a:ext uri="{FF2B5EF4-FFF2-40B4-BE49-F238E27FC236}">
                    <a16:creationId xmlns:a16="http://schemas.microsoft.com/office/drawing/2014/main" id="{123C8F2B-261E-5243-9545-CE2E53E9ED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17" name="Straight Connector 2516">
                <a:extLst>
                  <a:ext uri="{FF2B5EF4-FFF2-40B4-BE49-F238E27FC236}">
                    <a16:creationId xmlns:a16="http://schemas.microsoft.com/office/drawing/2014/main" id="{585EE5A3-6B86-A94A-83C1-3104C2E478D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8" name="Straight Connector 2517">
                <a:extLst>
                  <a:ext uri="{FF2B5EF4-FFF2-40B4-BE49-F238E27FC236}">
                    <a16:creationId xmlns:a16="http://schemas.microsoft.com/office/drawing/2014/main" id="{F91F2624-7010-5341-A7BB-108FC33A680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9" name="Straight Connector 2518">
                <a:extLst>
                  <a:ext uri="{FF2B5EF4-FFF2-40B4-BE49-F238E27FC236}">
                    <a16:creationId xmlns:a16="http://schemas.microsoft.com/office/drawing/2014/main" id="{E7513B03-B84C-EF4D-A74D-CBB3E44A19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10" name="Straight Connector 2509">
              <a:extLst>
                <a:ext uri="{FF2B5EF4-FFF2-40B4-BE49-F238E27FC236}">
                  <a16:creationId xmlns:a16="http://schemas.microsoft.com/office/drawing/2014/main" id="{4A5F3F65-4F50-2849-AD9C-1B22D212E35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1" name="Straight Connector 2510">
              <a:extLst>
                <a:ext uri="{FF2B5EF4-FFF2-40B4-BE49-F238E27FC236}">
                  <a16:creationId xmlns:a16="http://schemas.microsoft.com/office/drawing/2014/main" id="{6C3FE6CC-63FD-7541-87F6-61513DFF94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2" name="Straight Connector 2511">
              <a:extLst>
                <a:ext uri="{FF2B5EF4-FFF2-40B4-BE49-F238E27FC236}">
                  <a16:creationId xmlns:a16="http://schemas.microsoft.com/office/drawing/2014/main" id="{EE40D4C7-6D9F-4748-93C0-DD4692CB88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3" name="Straight Connector 2512">
              <a:extLst>
                <a:ext uri="{FF2B5EF4-FFF2-40B4-BE49-F238E27FC236}">
                  <a16:creationId xmlns:a16="http://schemas.microsoft.com/office/drawing/2014/main" id="{889799BB-E740-1241-8A2F-76CBDEDE883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22" name="Group 2521">
            <a:extLst>
              <a:ext uri="{FF2B5EF4-FFF2-40B4-BE49-F238E27FC236}">
                <a16:creationId xmlns:a16="http://schemas.microsoft.com/office/drawing/2014/main" id="{01E4EA05-B9F5-9E45-A6B4-66A4055F6A97}"/>
              </a:ext>
            </a:extLst>
          </p:cNvPr>
          <p:cNvGrpSpPr/>
          <p:nvPr/>
        </p:nvGrpSpPr>
        <p:grpSpPr>
          <a:xfrm>
            <a:off x="11720716" y="6677588"/>
            <a:ext cx="69788" cy="265869"/>
            <a:chOff x="6695345" y="1619954"/>
            <a:chExt cx="274320" cy="982134"/>
          </a:xfrm>
          <a:solidFill>
            <a:schemeClr val="accent6">
              <a:lumMod val="60000"/>
              <a:lumOff val="40000"/>
            </a:schemeClr>
          </a:solidFill>
        </p:grpSpPr>
        <p:grpSp>
          <p:nvGrpSpPr>
            <p:cNvPr id="2523" name="Group 2522">
              <a:extLst>
                <a:ext uri="{FF2B5EF4-FFF2-40B4-BE49-F238E27FC236}">
                  <a16:creationId xmlns:a16="http://schemas.microsoft.com/office/drawing/2014/main" id="{C53CF117-1471-2649-BEE6-EF00160E1A57}"/>
                </a:ext>
              </a:extLst>
            </p:cNvPr>
            <p:cNvGrpSpPr/>
            <p:nvPr/>
          </p:nvGrpSpPr>
          <p:grpSpPr>
            <a:xfrm>
              <a:off x="6695345" y="1619954"/>
              <a:ext cx="274320" cy="982134"/>
              <a:chOff x="2692399" y="2184397"/>
              <a:chExt cx="274320" cy="982134"/>
            </a:xfrm>
            <a:grpFill/>
          </p:grpSpPr>
          <p:sp>
            <p:nvSpPr>
              <p:cNvPr id="2535" name="Oval 2534">
                <a:extLst>
                  <a:ext uri="{FF2B5EF4-FFF2-40B4-BE49-F238E27FC236}">
                    <a16:creationId xmlns:a16="http://schemas.microsoft.com/office/drawing/2014/main" id="{1C2BB543-E04E-274E-AA98-1E1B872FC6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6" name="Rectangle 2535">
                <a:extLst>
                  <a:ext uri="{FF2B5EF4-FFF2-40B4-BE49-F238E27FC236}">
                    <a16:creationId xmlns:a16="http://schemas.microsoft.com/office/drawing/2014/main" id="{FE72595C-9E2C-7444-B494-25B4C1E8E2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24" name="Group 2523">
              <a:extLst>
                <a:ext uri="{FF2B5EF4-FFF2-40B4-BE49-F238E27FC236}">
                  <a16:creationId xmlns:a16="http://schemas.microsoft.com/office/drawing/2014/main" id="{8D88C1C0-6AB5-3440-A5CE-CD196ED86930}"/>
                </a:ext>
              </a:extLst>
            </p:cNvPr>
            <p:cNvGrpSpPr/>
            <p:nvPr/>
          </p:nvGrpSpPr>
          <p:grpSpPr>
            <a:xfrm>
              <a:off x="6743548" y="1744236"/>
              <a:ext cx="183764" cy="105236"/>
              <a:chOff x="1517980" y="1688757"/>
              <a:chExt cx="1070783" cy="402191"/>
            </a:xfrm>
            <a:grpFill/>
          </p:grpSpPr>
          <p:sp>
            <p:nvSpPr>
              <p:cNvPr id="2529" name="Oval 2528">
                <a:extLst>
                  <a:ext uri="{FF2B5EF4-FFF2-40B4-BE49-F238E27FC236}">
                    <a16:creationId xmlns:a16="http://schemas.microsoft.com/office/drawing/2014/main" id="{944968E7-9F1A-BC47-8682-0517DF04BE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0" name="Rectangle 2529">
                <a:extLst>
                  <a:ext uri="{FF2B5EF4-FFF2-40B4-BE49-F238E27FC236}">
                    <a16:creationId xmlns:a16="http://schemas.microsoft.com/office/drawing/2014/main" id="{A7CDDD9D-5C0A-4840-901F-3B94960D351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1" name="Rectangle 2530">
                <a:extLst>
                  <a:ext uri="{FF2B5EF4-FFF2-40B4-BE49-F238E27FC236}">
                    <a16:creationId xmlns:a16="http://schemas.microsoft.com/office/drawing/2014/main" id="{7F68EB53-087C-E846-839B-97BBFCAD06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32" name="Straight Connector 2531">
                <a:extLst>
                  <a:ext uri="{FF2B5EF4-FFF2-40B4-BE49-F238E27FC236}">
                    <a16:creationId xmlns:a16="http://schemas.microsoft.com/office/drawing/2014/main" id="{37CB9DF6-3667-CF4C-A05C-8FF0BAC14D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3" name="Straight Connector 2532">
                <a:extLst>
                  <a:ext uri="{FF2B5EF4-FFF2-40B4-BE49-F238E27FC236}">
                    <a16:creationId xmlns:a16="http://schemas.microsoft.com/office/drawing/2014/main" id="{ABF97D11-F0BF-7D4B-A31E-4520794886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4" name="Straight Connector 2533">
                <a:extLst>
                  <a:ext uri="{FF2B5EF4-FFF2-40B4-BE49-F238E27FC236}">
                    <a16:creationId xmlns:a16="http://schemas.microsoft.com/office/drawing/2014/main" id="{9ED3DC18-A1DA-D046-8F2E-59AEECBB4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25" name="Straight Connector 2524">
              <a:extLst>
                <a:ext uri="{FF2B5EF4-FFF2-40B4-BE49-F238E27FC236}">
                  <a16:creationId xmlns:a16="http://schemas.microsoft.com/office/drawing/2014/main" id="{380DE593-EC83-014B-9965-307B35931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6" name="Straight Connector 2525">
              <a:extLst>
                <a:ext uri="{FF2B5EF4-FFF2-40B4-BE49-F238E27FC236}">
                  <a16:creationId xmlns:a16="http://schemas.microsoft.com/office/drawing/2014/main" id="{C18C462A-C1CA-E344-9250-7A882969F4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7" name="Straight Connector 2526">
              <a:extLst>
                <a:ext uri="{FF2B5EF4-FFF2-40B4-BE49-F238E27FC236}">
                  <a16:creationId xmlns:a16="http://schemas.microsoft.com/office/drawing/2014/main" id="{1B6611E5-5928-F54B-8E2F-49D0129AF3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8" name="Straight Connector 2527">
              <a:extLst>
                <a:ext uri="{FF2B5EF4-FFF2-40B4-BE49-F238E27FC236}">
                  <a16:creationId xmlns:a16="http://schemas.microsoft.com/office/drawing/2014/main" id="{A319C4E8-407F-2D4C-B1A3-61412B86DD1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7" name="Group 2536">
            <a:extLst>
              <a:ext uri="{FF2B5EF4-FFF2-40B4-BE49-F238E27FC236}">
                <a16:creationId xmlns:a16="http://schemas.microsoft.com/office/drawing/2014/main" id="{2F778B4F-B5D8-9F47-8EA9-1E17188F64EE}"/>
              </a:ext>
            </a:extLst>
          </p:cNvPr>
          <p:cNvGrpSpPr/>
          <p:nvPr/>
        </p:nvGrpSpPr>
        <p:grpSpPr>
          <a:xfrm>
            <a:off x="11835385" y="6677588"/>
            <a:ext cx="69788" cy="265869"/>
            <a:chOff x="6695345" y="1619954"/>
            <a:chExt cx="274320" cy="982134"/>
          </a:xfrm>
          <a:solidFill>
            <a:schemeClr val="accent6">
              <a:lumMod val="60000"/>
              <a:lumOff val="40000"/>
            </a:schemeClr>
          </a:solidFill>
        </p:grpSpPr>
        <p:grpSp>
          <p:nvGrpSpPr>
            <p:cNvPr id="2538" name="Group 2537">
              <a:extLst>
                <a:ext uri="{FF2B5EF4-FFF2-40B4-BE49-F238E27FC236}">
                  <a16:creationId xmlns:a16="http://schemas.microsoft.com/office/drawing/2014/main" id="{39A0C4A8-0426-204B-99C4-10F5D7C44E23}"/>
                </a:ext>
              </a:extLst>
            </p:cNvPr>
            <p:cNvGrpSpPr/>
            <p:nvPr/>
          </p:nvGrpSpPr>
          <p:grpSpPr>
            <a:xfrm>
              <a:off x="6695345" y="1619954"/>
              <a:ext cx="274320" cy="982134"/>
              <a:chOff x="2692399" y="2184397"/>
              <a:chExt cx="274320" cy="982134"/>
            </a:xfrm>
            <a:grpFill/>
          </p:grpSpPr>
          <p:sp>
            <p:nvSpPr>
              <p:cNvPr id="2550" name="Oval 2549">
                <a:extLst>
                  <a:ext uri="{FF2B5EF4-FFF2-40B4-BE49-F238E27FC236}">
                    <a16:creationId xmlns:a16="http://schemas.microsoft.com/office/drawing/2014/main" id="{24DB39F4-7DC9-2543-A254-8D120AA1F1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1" name="Rectangle 2550">
                <a:extLst>
                  <a:ext uri="{FF2B5EF4-FFF2-40B4-BE49-F238E27FC236}">
                    <a16:creationId xmlns:a16="http://schemas.microsoft.com/office/drawing/2014/main" id="{1A996715-7BE9-6B47-9252-68F1AE31E2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39" name="Group 2538">
              <a:extLst>
                <a:ext uri="{FF2B5EF4-FFF2-40B4-BE49-F238E27FC236}">
                  <a16:creationId xmlns:a16="http://schemas.microsoft.com/office/drawing/2014/main" id="{85263915-435C-3D4C-A0DF-E8450F4ECA3C}"/>
                </a:ext>
              </a:extLst>
            </p:cNvPr>
            <p:cNvGrpSpPr/>
            <p:nvPr/>
          </p:nvGrpSpPr>
          <p:grpSpPr>
            <a:xfrm>
              <a:off x="6743548" y="1744236"/>
              <a:ext cx="183764" cy="105236"/>
              <a:chOff x="1517980" y="1688757"/>
              <a:chExt cx="1070783" cy="402191"/>
            </a:xfrm>
            <a:grpFill/>
          </p:grpSpPr>
          <p:sp>
            <p:nvSpPr>
              <p:cNvPr id="2544" name="Oval 2543">
                <a:extLst>
                  <a:ext uri="{FF2B5EF4-FFF2-40B4-BE49-F238E27FC236}">
                    <a16:creationId xmlns:a16="http://schemas.microsoft.com/office/drawing/2014/main" id="{23FD4707-36E2-614B-B41C-25E4301B9B5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5" name="Rectangle 2544">
                <a:extLst>
                  <a:ext uri="{FF2B5EF4-FFF2-40B4-BE49-F238E27FC236}">
                    <a16:creationId xmlns:a16="http://schemas.microsoft.com/office/drawing/2014/main" id="{80451EAB-9128-F64E-9D7F-0122AF8ADF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6" name="Rectangle 2545">
                <a:extLst>
                  <a:ext uri="{FF2B5EF4-FFF2-40B4-BE49-F238E27FC236}">
                    <a16:creationId xmlns:a16="http://schemas.microsoft.com/office/drawing/2014/main" id="{9493D1DA-D877-8A4E-8518-A16DA5C730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47" name="Straight Connector 2546">
                <a:extLst>
                  <a:ext uri="{FF2B5EF4-FFF2-40B4-BE49-F238E27FC236}">
                    <a16:creationId xmlns:a16="http://schemas.microsoft.com/office/drawing/2014/main" id="{80329BED-C1EE-E147-A628-46E55FFCCF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8" name="Straight Connector 2547">
                <a:extLst>
                  <a:ext uri="{FF2B5EF4-FFF2-40B4-BE49-F238E27FC236}">
                    <a16:creationId xmlns:a16="http://schemas.microsoft.com/office/drawing/2014/main" id="{99BD0205-F89F-B140-B0EE-D7A25E2171F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9" name="Straight Connector 2548">
                <a:extLst>
                  <a:ext uri="{FF2B5EF4-FFF2-40B4-BE49-F238E27FC236}">
                    <a16:creationId xmlns:a16="http://schemas.microsoft.com/office/drawing/2014/main" id="{5CAE45B0-6F73-C647-AFF9-DDC467B9D8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40" name="Straight Connector 2539">
              <a:extLst>
                <a:ext uri="{FF2B5EF4-FFF2-40B4-BE49-F238E27FC236}">
                  <a16:creationId xmlns:a16="http://schemas.microsoft.com/office/drawing/2014/main" id="{90F7D23E-C3A4-C841-A9B1-B45E73D53C1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1" name="Straight Connector 2540">
              <a:extLst>
                <a:ext uri="{FF2B5EF4-FFF2-40B4-BE49-F238E27FC236}">
                  <a16:creationId xmlns:a16="http://schemas.microsoft.com/office/drawing/2014/main" id="{E3DD15B8-BD68-B74E-8938-BFA031C511D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2" name="Straight Connector 2541">
              <a:extLst>
                <a:ext uri="{FF2B5EF4-FFF2-40B4-BE49-F238E27FC236}">
                  <a16:creationId xmlns:a16="http://schemas.microsoft.com/office/drawing/2014/main" id="{3C562F4A-F6D5-A744-93C5-65C2E1507B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3" name="Straight Connector 2542">
              <a:extLst>
                <a:ext uri="{FF2B5EF4-FFF2-40B4-BE49-F238E27FC236}">
                  <a16:creationId xmlns:a16="http://schemas.microsoft.com/office/drawing/2014/main" id="{4E23EC5F-44D5-3645-8E20-156664A9A84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52" name="Group 2551">
            <a:extLst>
              <a:ext uri="{FF2B5EF4-FFF2-40B4-BE49-F238E27FC236}">
                <a16:creationId xmlns:a16="http://schemas.microsoft.com/office/drawing/2014/main" id="{2294A46F-B54D-7A49-87AA-F85D2B1F3F83}"/>
              </a:ext>
            </a:extLst>
          </p:cNvPr>
          <p:cNvGrpSpPr/>
          <p:nvPr/>
        </p:nvGrpSpPr>
        <p:grpSpPr>
          <a:xfrm>
            <a:off x="11950053" y="6677588"/>
            <a:ext cx="69788" cy="265869"/>
            <a:chOff x="6695345" y="1619954"/>
            <a:chExt cx="274320" cy="982134"/>
          </a:xfrm>
          <a:solidFill>
            <a:schemeClr val="accent6">
              <a:lumMod val="60000"/>
              <a:lumOff val="40000"/>
            </a:schemeClr>
          </a:solidFill>
        </p:grpSpPr>
        <p:grpSp>
          <p:nvGrpSpPr>
            <p:cNvPr id="2553" name="Group 2552">
              <a:extLst>
                <a:ext uri="{FF2B5EF4-FFF2-40B4-BE49-F238E27FC236}">
                  <a16:creationId xmlns:a16="http://schemas.microsoft.com/office/drawing/2014/main" id="{11C50A9E-1E25-EC47-8D64-E24378389426}"/>
                </a:ext>
              </a:extLst>
            </p:cNvPr>
            <p:cNvGrpSpPr/>
            <p:nvPr/>
          </p:nvGrpSpPr>
          <p:grpSpPr>
            <a:xfrm>
              <a:off x="6695345" y="1619954"/>
              <a:ext cx="274320" cy="982134"/>
              <a:chOff x="2692399" y="2184397"/>
              <a:chExt cx="274320" cy="982134"/>
            </a:xfrm>
            <a:grpFill/>
          </p:grpSpPr>
          <p:sp>
            <p:nvSpPr>
              <p:cNvPr id="2565" name="Oval 2564">
                <a:extLst>
                  <a:ext uri="{FF2B5EF4-FFF2-40B4-BE49-F238E27FC236}">
                    <a16:creationId xmlns:a16="http://schemas.microsoft.com/office/drawing/2014/main" id="{F36F8C9A-640B-F94E-B66E-F772268798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6" name="Rectangle 2565">
                <a:extLst>
                  <a:ext uri="{FF2B5EF4-FFF2-40B4-BE49-F238E27FC236}">
                    <a16:creationId xmlns:a16="http://schemas.microsoft.com/office/drawing/2014/main" id="{6FE63331-D1AE-1C4F-9B99-F213C0EC90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4" name="Group 2553">
              <a:extLst>
                <a:ext uri="{FF2B5EF4-FFF2-40B4-BE49-F238E27FC236}">
                  <a16:creationId xmlns:a16="http://schemas.microsoft.com/office/drawing/2014/main" id="{2DA06433-041A-1F4C-85DB-71077E0C6F46}"/>
                </a:ext>
              </a:extLst>
            </p:cNvPr>
            <p:cNvGrpSpPr/>
            <p:nvPr/>
          </p:nvGrpSpPr>
          <p:grpSpPr>
            <a:xfrm>
              <a:off x="6743548" y="1744236"/>
              <a:ext cx="183764" cy="105236"/>
              <a:chOff x="1517980" y="1688757"/>
              <a:chExt cx="1070783" cy="402191"/>
            </a:xfrm>
            <a:grpFill/>
          </p:grpSpPr>
          <p:sp>
            <p:nvSpPr>
              <p:cNvPr id="2559" name="Oval 2558">
                <a:extLst>
                  <a:ext uri="{FF2B5EF4-FFF2-40B4-BE49-F238E27FC236}">
                    <a16:creationId xmlns:a16="http://schemas.microsoft.com/office/drawing/2014/main" id="{64E3B4F5-818D-0F43-A672-4944F90FC5D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0" name="Rectangle 2559">
                <a:extLst>
                  <a:ext uri="{FF2B5EF4-FFF2-40B4-BE49-F238E27FC236}">
                    <a16:creationId xmlns:a16="http://schemas.microsoft.com/office/drawing/2014/main" id="{ACF508F2-37F0-D243-B694-7BA327A86F3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1" name="Rectangle 2560">
                <a:extLst>
                  <a:ext uri="{FF2B5EF4-FFF2-40B4-BE49-F238E27FC236}">
                    <a16:creationId xmlns:a16="http://schemas.microsoft.com/office/drawing/2014/main" id="{0646BE1B-5003-5246-9D81-94930F021D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62" name="Straight Connector 2561">
                <a:extLst>
                  <a:ext uri="{FF2B5EF4-FFF2-40B4-BE49-F238E27FC236}">
                    <a16:creationId xmlns:a16="http://schemas.microsoft.com/office/drawing/2014/main" id="{47750F22-D795-AC46-A1D6-3632059721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3" name="Straight Connector 2562">
                <a:extLst>
                  <a:ext uri="{FF2B5EF4-FFF2-40B4-BE49-F238E27FC236}">
                    <a16:creationId xmlns:a16="http://schemas.microsoft.com/office/drawing/2014/main" id="{B881C590-BE51-4046-A3A8-60B06BBCF61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4" name="Straight Connector 2563">
                <a:extLst>
                  <a:ext uri="{FF2B5EF4-FFF2-40B4-BE49-F238E27FC236}">
                    <a16:creationId xmlns:a16="http://schemas.microsoft.com/office/drawing/2014/main" id="{40BF1EA2-90E2-CC43-B4B5-D31A07F454D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55" name="Straight Connector 2554">
              <a:extLst>
                <a:ext uri="{FF2B5EF4-FFF2-40B4-BE49-F238E27FC236}">
                  <a16:creationId xmlns:a16="http://schemas.microsoft.com/office/drawing/2014/main" id="{C7F328F2-CE31-A74C-960F-124BADBEDCF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6" name="Straight Connector 2555">
              <a:extLst>
                <a:ext uri="{FF2B5EF4-FFF2-40B4-BE49-F238E27FC236}">
                  <a16:creationId xmlns:a16="http://schemas.microsoft.com/office/drawing/2014/main" id="{9A542A58-8CFB-8D41-A4CD-D2A54EFE4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7" name="Straight Connector 2556">
              <a:extLst>
                <a:ext uri="{FF2B5EF4-FFF2-40B4-BE49-F238E27FC236}">
                  <a16:creationId xmlns:a16="http://schemas.microsoft.com/office/drawing/2014/main" id="{6720414A-0E96-B948-A9BD-0B30D954C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8" name="Straight Connector 2557">
              <a:extLst>
                <a:ext uri="{FF2B5EF4-FFF2-40B4-BE49-F238E27FC236}">
                  <a16:creationId xmlns:a16="http://schemas.microsoft.com/office/drawing/2014/main" id="{4AA208B3-D0D0-454D-89E9-2E78C004A3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67" name="Group 2566">
            <a:extLst>
              <a:ext uri="{FF2B5EF4-FFF2-40B4-BE49-F238E27FC236}">
                <a16:creationId xmlns:a16="http://schemas.microsoft.com/office/drawing/2014/main" id="{E29B7F9D-42C8-8145-A5EA-C4FAB61BD67F}"/>
              </a:ext>
            </a:extLst>
          </p:cNvPr>
          <p:cNvGrpSpPr/>
          <p:nvPr/>
        </p:nvGrpSpPr>
        <p:grpSpPr>
          <a:xfrm>
            <a:off x="12064721" y="6677588"/>
            <a:ext cx="69788" cy="265869"/>
            <a:chOff x="6695345" y="1619954"/>
            <a:chExt cx="274320" cy="982134"/>
          </a:xfrm>
          <a:solidFill>
            <a:schemeClr val="accent6">
              <a:lumMod val="60000"/>
              <a:lumOff val="40000"/>
            </a:schemeClr>
          </a:solidFill>
        </p:grpSpPr>
        <p:grpSp>
          <p:nvGrpSpPr>
            <p:cNvPr id="2568" name="Group 2567">
              <a:extLst>
                <a:ext uri="{FF2B5EF4-FFF2-40B4-BE49-F238E27FC236}">
                  <a16:creationId xmlns:a16="http://schemas.microsoft.com/office/drawing/2014/main" id="{809DF5EE-98B8-2D4B-B589-7C3C3D97BDAA}"/>
                </a:ext>
              </a:extLst>
            </p:cNvPr>
            <p:cNvGrpSpPr/>
            <p:nvPr/>
          </p:nvGrpSpPr>
          <p:grpSpPr>
            <a:xfrm>
              <a:off x="6695345" y="1619954"/>
              <a:ext cx="274320" cy="982134"/>
              <a:chOff x="2692399" y="2184397"/>
              <a:chExt cx="274320" cy="982134"/>
            </a:xfrm>
            <a:grpFill/>
          </p:grpSpPr>
          <p:sp>
            <p:nvSpPr>
              <p:cNvPr id="2580" name="Oval 2579">
                <a:extLst>
                  <a:ext uri="{FF2B5EF4-FFF2-40B4-BE49-F238E27FC236}">
                    <a16:creationId xmlns:a16="http://schemas.microsoft.com/office/drawing/2014/main" id="{3D21D8BC-B437-7949-8BD5-877AD73BBF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81" name="Rectangle 2580">
                <a:extLst>
                  <a:ext uri="{FF2B5EF4-FFF2-40B4-BE49-F238E27FC236}">
                    <a16:creationId xmlns:a16="http://schemas.microsoft.com/office/drawing/2014/main" id="{6851AEA4-BC4C-2E4C-8230-988696FFF8D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69" name="Group 2568">
              <a:extLst>
                <a:ext uri="{FF2B5EF4-FFF2-40B4-BE49-F238E27FC236}">
                  <a16:creationId xmlns:a16="http://schemas.microsoft.com/office/drawing/2014/main" id="{D23BB89B-D89C-2045-8EBF-C5A1234F2319}"/>
                </a:ext>
              </a:extLst>
            </p:cNvPr>
            <p:cNvGrpSpPr/>
            <p:nvPr/>
          </p:nvGrpSpPr>
          <p:grpSpPr>
            <a:xfrm>
              <a:off x="6743548" y="1744236"/>
              <a:ext cx="183764" cy="105236"/>
              <a:chOff x="1517980" y="1688757"/>
              <a:chExt cx="1070783" cy="402191"/>
            </a:xfrm>
            <a:grpFill/>
          </p:grpSpPr>
          <p:sp>
            <p:nvSpPr>
              <p:cNvPr id="2574" name="Oval 2573">
                <a:extLst>
                  <a:ext uri="{FF2B5EF4-FFF2-40B4-BE49-F238E27FC236}">
                    <a16:creationId xmlns:a16="http://schemas.microsoft.com/office/drawing/2014/main" id="{534557CA-A846-FD4F-B774-382BF3EE040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5" name="Rectangle 2574">
                <a:extLst>
                  <a:ext uri="{FF2B5EF4-FFF2-40B4-BE49-F238E27FC236}">
                    <a16:creationId xmlns:a16="http://schemas.microsoft.com/office/drawing/2014/main" id="{F1CCB917-BD48-5441-A090-AA00C644D63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6" name="Rectangle 2575">
                <a:extLst>
                  <a:ext uri="{FF2B5EF4-FFF2-40B4-BE49-F238E27FC236}">
                    <a16:creationId xmlns:a16="http://schemas.microsoft.com/office/drawing/2014/main" id="{6838C6E6-9426-2C42-9865-5C5AE5FD4A7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77" name="Straight Connector 2576">
                <a:extLst>
                  <a:ext uri="{FF2B5EF4-FFF2-40B4-BE49-F238E27FC236}">
                    <a16:creationId xmlns:a16="http://schemas.microsoft.com/office/drawing/2014/main" id="{F922C0B7-948A-5F41-8C57-BEB284FF89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8" name="Straight Connector 2577">
                <a:extLst>
                  <a:ext uri="{FF2B5EF4-FFF2-40B4-BE49-F238E27FC236}">
                    <a16:creationId xmlns:a16="http://schemas.microsoft.com/office/drawing/2014/main" id="{5CF14663-FABE-EE47-89E0-6171962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9" name="Straight Connector 2578">
                <a:extLst>
                  <a:ext uri="{FF2B5EF4-FFF2-40B4-BE49-F238E27FC236}">
                    <a16:creationId xmlns:a16="http://schemas.microsoft.com/office/drawing/2014/main" id="{BD924293-C36B-A94C-9F97-39CD57ADE58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70" name="Straight Connector 2569">
              <a:extLst>
                <a:ext uri="{FF2B5EF4-FFF2-40B4-BE49-F238E27FC236}">
                  <a16:creationId xmlns:a16="http://schemas.microsoft.com/office/drawing/2014/main" id="{3E7E108F-A53D-BF42-92B6-825D59A7DED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1" name="Straight Connector 2570">
              <a:extLst>
                <a:ext uri="{FF2B5EF4-FFF2-40B4-BE49-F238E27FC236}">
                  <a16:creationId xmlns:a16="http://schemas.microsoft.com/office/drawing/2014/main" id="{A9509C82-2FE3-BD4E-B938-BE57B3F654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2" name="Straight Connector 2571">
              <a:extLst>
                <a:ext uri="{FF2B5EF4-FFF2-40B4-BE49-F238E27FC236}">
                  <a16:creationId xmlns:a16="http://schemas.microsoft.com/office/drawing/2014/main" id="{EBF5BA3B-EF12-2148-9FAD-1D47AD70EFA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3" name="Straight Connector 2572">
              <a:extLst>
                <a:ext uri="{FF2B5EF4-FFF2-40B4-BE49-F238E27FC236}">
                  <a16:creationId xmlns:a16="http://schemas.microsoft.com/office/drawing/2014/main" id="{100A77E2-EEEE-8F45-B61F-86C289A76A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cxnSp>
        <p:nvCxnSpPr>
          <p:cNvPr id="2657" name="Straight Arrow Connector 2656">
            <a:extLst>
              <a:ext uri="{FF2B5EF4-FFF2-40B4-BE49-F238E27FC236}">
                <a16:creationId xmlns:a16="http://schemas.microsoft.com/office/drawing/2014/main" id="{901CBF2D-95A4-4A42-8700-4897E8F3A6A6}"/>
              </a:ext>
            </a:extLst>
          </p:cNvPr>
          <p:cNvCxnSpPr>
            <a:cxnSpLocks/>
          </p:cNvCxnSpPr>
          <p:nvPr/>
        </p:nvCxnSpPr>
        <p:spPr>
          <a:xfrm flipH="1" flipV="1">
            <a:off x="10553700" y="1492250"/>
            <a:ext cx="641350" cy="1905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207" name="TextBox 2206">
            <a:extLst>
              <a:ext uri="{FF2B5EF4-FFF2-40B4-BE49-F238E27FC236}">
                <a16:creationId xmlns:a16="http://schemas.microsoft.com/office/drawing/2014/main" id="{0CBCA7DF-7F9D-CD45-93F3-9DB62DF15396}"/>
              </a:ext>
            </a:extLst>
          </p:cNvPr>
          <p:cNvSpPr txBox="1"/>
          <p:nvPr/>
        </p:nvSpPr>
        <p:spPr>
          <a:xfrm>
            <a:off x="8096250" y="4505325"/>
            <a:ext cx="1517650" cy="769938"/>
          </a:xfrm>
          <a:prstGeom prst="rect">
            <a:avLst/>
          </a:prstGeom>
          <a:noFill/>
        </p:spPr>
        <p:txBody>
          <a:bodyPr>
            <a:spAutoFit/>
          </a:bodyPr>
          <a:lstStyle/>
          <a:p>
            <a:pPr eaLnBrk="1" fontAlgn="auto" hangingPunct="1">
              <a:spcBef>
                <a:spcPts val="0"/>
              </a:spcBef>
              <a:spcAft>
                <a:spcPts val="0"/>
              </a:spcAft>
              <a:defRPr/>
            </a:pPr>
            <a:r>
              <a:rPr lang="en-US" sz="4400" dirty="0">
                <a:solidFill>
                  <a:schemeClr val="accent6"/>
                </a:solidFill>
                <a:latin typeface="Franklin Gothic Medium" panose="020B0603020102020204" pitchFamily="34" charset="0"/>
              </a:rPr>
              <a:t>151</a:t>
            </a:r>
          </a:p>
        </p:txBody>
      </p:sp>
      <p:cxnSp>
        <p:nvCxnSpPr>
          <p:cNvPr id="2208" name="Straight Arrow Connector 2207">
            <a:extLst>
              <a:ext uri="{FF2B5EF4-FFF2-40B4-BE49-F238E27FC236}">
                <a16:creationId xmlns:a16="http://schemas.microsoft.com/office/drawing/2014/main" id="{A6C2CFB2-5FB8-FE4E-AEDD-BD472EFA6B6B}"/>
              </a:ext>
            </a:extLst>
          </p:cNvPr>
          <p:cNvCxnSpPr/>
          <p:nvPr/>
        </p:nvCxnSpPr>
        <p:spPr>
          <a:xfrm flipV="1">
            <a:off x="9136063" y="4605338"/>
            <a:ext cx="1196975" cy="2667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5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nodeType="afterEffect">
                                  <p:stCondLst>
                                    <p:cond delay="20"/>
                                  </p:stCondLst>
                                  <p:childTnLst>
                                    <p:set>
                                      <p:cBhvr>
                                        <p:cTn id="15" dur="1" fill="hold">
                                          <p:stCondLst>
                                            <p:cond delay="0"/>
                                          </p:stCondLst>
                                        </p:cTn>
                                        <p:tgtEl>
                                          <p:spTgt spid="43"/>
                                        </p:tgtEl>
                                        <p:attrNameLst>
                                          <p:attrName>style.visibility</p:attrName>
                                        </p:attrNameLst>
                                      </p:cBhvr>
                                      <p:to>
                                        <p:strVal val="visible"/>
                                      </p:to>
                                    </p:set>
                                  </p:childTnLst>
                                </p:cTn>
                              </p:par>
                            </p:childTnLst>
                          </p:cTn>
                        </p:par>
                        <p:par>
                          <p:cTn id="16" fill="hold" nodeType="afterGroup">
                            <p:stCondLst>
                              <p:cond delay="20"/>
                            </p:stCondLst>
                            <p:childTnLst>
                              <p:par>
                                <p:cTn id="17" presetID="1" presetClass="entr" presetSubtype="0" fill="hold" nodeType="afterEffect">
                                  <p:stCondLst>
                                    <p:cond delay="20"/>
                                  </p:stCondLst>
                                  <p:childTnLst>
                                    <p:set>
                                      <p:cBhvr>
                                        <p:cTn id="18" dur="1" fill="hold">
                                          <p:stCondLst>
                                            <p:cond delay="0"/>
                                          </p:stCondLst>
                                        </p:cTn>
                                        <p:tgtEl>
                                          <p:spTgt spid="58"/>
                                        </p:tgtEl>
                                        <p:attrNameLst>
                                          <p:attrName>style.visibility</p:attrName>
                                        </p:attrNameLst>
                                      </p:cBhvr>
                                      <p:to>
                                        <p:strVal val="visible"/>
                                      </p:to>
                                    </p:set>
                                  </p:childTnLst>
                                </p:cTn>
                              </p:par>
                            </p:childTnLst>
                          </p:cTn>
                        </p:par>
                        <p:par>
                          <p:cTn id="19" fill="hold" nodeType="afterGroup">
                            <p:stCondLst>
                              <p:cond delay="40"/>
                            </p:stCondLst>
                            <p:childTnLst>
                              <p:par>
                                <p:cTn id="20" presetID="1" presetClass="entr" presetSubtype="0" fill="hold" nodeType="afterEffect">
                                  <p:stCondLst>
                                    <p:cond delay="20"/>
                                  </p:stCondLst>
                                  <p:childTnLst>
                                    <p:set>
                                      <p:cBhvr>
                                        <p:cTn id="21" dur="1" fill="hold">
                                          <p:stCondLst>
                                            <p:cond delay="0"/>
                                          </p:stCondLst>
                                        </p:cTn>
                                        <p:tgtEl>
                                          <p:spTgt spid="73"/>
                                        </p:tgtEl>
                                        <p:attrNameLst>
                                          <p:attrName>style.visibility</p:attrName>
                                        </p:attrNameLst>
                                      </p:cBhvr>
                                      <p:to>
                                        <p:strVal val="visible"/>
                                      </p:to>
                                    </p:set>
                                  </p:childTnLst>
                                </p:cTn>
                              </p:par>
                            </p:childTnLst>
                          </p:cTn>
                        </p:par>
                        <p:par>
                          <p:cTn id="22" fill="hold" nodeType="afterGroup">
                            <p:stCondLst>
                              <p:cond delay="60"/>
                            </p:stCondLst>
                            <p:childTnLst>
                              <p:par>
                                <p:cTn id="23" presetID="1" presetClass="entr" presetSubtype="0" fill="hold" nodeType="afterEffect">
                                  <p:stCondLst>
                                    <p:cond delay="20"/>
                                  </p:stCondLst>
                                  <p:childTnLst>
                                    <p:set>
                                      <p:cBhvr>
                                        <p:cTn id="24" dur="1" fill="hold">
                                          <p:stCondLst>
                                            <p:cond delay="0"/>
                                          </p:stCondLst>
                                        </p:cTn>
                                        <p:tgtEl>
                                          <p:spTgt spid="88"/>
                                        </p:tgtEl>
                                        <p:attrNameLst>
                                          <p:attrName>style.visibility</p:attrName>
                                        </p:attrNameLst>
                                      </p:cBhvr>
                                      <p:to>
                                        <p:strVal val="visible"/>
                                      </p:to>
                                    </p:set>
                                  </p:childTnLst>
                                </p:cTn>
                              </p:par>
                            </p:childTnLst>
                          </p:cTn>
                        </p:par>
                        <p:par>
                          <p:cTn id="25" fill="hold" nodeType="afterGroup">
                            <p:stCondLst>
                              <p:cond delay="80"/>
                            </p:stCondLst>
                            <p:childTnLst>
                              <p:par>
                                <p:cTn id="26" presetID="1" presetClass="entr" presetSubtype="0" fill="hold" nodeType="afterEffect">
                                  <p:stCondLst>
                                    <p:cond delay="20"/>
                                  </p:stCondLst>
                                  <p:childTnLst>
                                    <p:set>
                                      <p:cBhvr>
                                        <p:cTn id="27" dur="1" fill="hold">
                                          <p:stCondLst>
                                            <p:cond delay="0"/>
                                          </p:stCondLst>
                                        </p:cTn>
                                        <p:tgtEl>
                                          <p:spTgt spid="103"/>
                                        </p:tgtEl>
                                        <p:attrNameLst>
                                          <p:attrName>style.visibility</p:attrName>
                                        </p:attrNameLst>
                                      </p:cBhvr>
                                      <p:to>
                                        <p:strVal val="visible"/>
                                      </p:to>
                                    </p:set>
                                  </p:childTnLst>
                                </p:cTn>
                              </p:par>
                            </p:childTnLst>
                          </p:cTn>
                        </p:par>
                        <p:par>
                          <p:cTn id="28" fill="hold" nodeType="afterGroup">
                            <p:stCondLst>
                              <p:cond delay="100"/>
                            </p:stCondLst>
                            <p:childTnLst>
                              <p:par>
                                <p:cTn id="29" presetID="1" presetClass="entr" presetSubtype="0" fill="hold" nodeType="afterEffect">
                                  <p:stCondLst>
                                    <p:cond delay="20"/>
                                  </p:stCondLst>
                                  <p:childTnLst>
                                    <p:set>
                                      <p:cBhvr>
                                        <p:cTn id="30" dur="1" fill="hold">
                                          <p:stCondLst>
                                            <p:cond delay="0"/>
                                          </p:stCondLst>
                                        </p:cTn>
                                        <p:tgtEl>
                                          <p:spTgt spid="118"/>
                                        </p:tgtEl>
                                        <p:attrNameLst>
                                          <p:attrName>style.visibility</p:attrName>
                                        </p:attrNameLst>
                                      </p:cBhvr>
                                      <p:to>
                                        <p:strVal val="visible"/>
                                      </p:to>
                                    </p:set>
                                  </p:childTnLst>
                                </p:cTn>
                              </p:par>
                            </p:childTnLst>
                          </p:cTn>
                        </p:par>
                        <p:par>
                          <p:cTn id="31" fill="hold" nodeType="afterGroup">
                            <p:stCondLst>
                              <p:cond delay="120"/>
                            </p:stCondLst>
                            <p:childTnLst>
                              <p:par>
                                <p:cTn id="32" presetID="1" presetClass="entr" presetSubtype="0" fill="hold" nodeType="afterEffect">
                                  <p:stCondLst>
                                    <p:cond delay="20"/>
                                  </p:stCondLst>
                                  <p:childTnLst>
                                    <p:set>
                                      <p:cBhvr>
                                        <p:cTn id="33" dur="1" fill="hold">
                                          <p:stCondLst>
                                            <p:cond delay="0"/>
                                          </p:stCondLst>
                                        </p:cTn>
                                        <p:tgtEl>
                                          <p:spTgt spid="133"/>
                                        </p:tgtEl>
                                        <p:attrNameLst>
                                          <p:attrName>style.visibility</p:attrName>
                                        </p:attrNameLst>
                                      </p:cBhvr>
                                      <p:to>
                                        <p:strVal val="visible"/>
                                      </p:to>
                                    </p:set>
                                  </p:childTnLst>
                                </p:cTn>
                              </p:par>
                            </p:childTnLst>
                          </p:cTn>
                        </p:par>
                        <p:par>
                          <p:cTn id="34" fill="hold" nodeType="afterGroup">
                            <p:stCondLst>
                              <p:cond delay="140"/>
                            </p:stCondLst>
                            <p:childTnLst>
                              <p:par>
                                <p:cTn id="35" presetID="1" presetClass="entr" presetSubtype="0" fill="hold" nodeType="afterEffect">
                                  <p:stCondLst>
                                    <p:cond delay="20"/>
                                  </p:stCondLst>
                                  <p:childTnLst>
                                    <p:set>
                                      <p:cBhvr>
                                        <p:cTn id="36" dur="1" fill="hold">
                                          <p:stCondLst>
                                            <p:cond delay="0"/>
                                          </p:stCondLst>
                                        </p:cTn>
                                        <p:tgtEl>
                                          <p:spTgt spid="148"/>
                                        </p:tgtEl>
                                        <p:attrNameLst>
                                          <p:attrName>style.visibility</p:attrName>
                                        </p:attrNameLst>
                                      </p:cBhvr>
                                      <p:to>
                                        <p:strVal val="visible"/>
                                      </p:to>
                                    </p:set>
                                  </p:childTnLst>
                                </p:cTn>
                              </p:par>
                            </p:childTnLst>
                          </p:cTn>
                        </p:par>
                        <p:par>
                          <p:cTn id="37" fill="hold" nodeType="afterGroup">
                            <p:stCondLst>
                              <p:cond delay="160"/>
                            </p:stCondLst>
                            <p:childTnLst>
                              <p:par>
                                <p:cTn id="38" presetID="1" presetClass="entr" presetSubtype="0" fill="hold" nodeType="afterEffect">
                                  <p:stCondLst>
                                    <p:cond delay="20"/>
                                  </p:stCondLst>
                                  <p:childTnLst>
                                    <p:set>
                                      <p:cBhvr>
                                        <p:cTn id="39" dur="1" fill="hold">
                                          <p:stCondLst>
                                            <p:cond delay="0"/>
                                          </p:stCondLst>
                                        </p:cTn>
                                        <p:tgtEl>
                                          <p:spTgt spid="163"/>
                                        </p:tgtEl>
                                        <p:attrNameLst>
                                          <p:attrName>style.visibility</p:attrName>
                                        </p:attrNameLst>
                                      </p:cBhvr>
                                      <p:to>
                                        <p:strVal val="visible"/>
                                      </p:to>
                                    </p:set>
                                  </p:childTnLst>
                                </p:cTn>
                              </p:par>
                            </p:childTnLst>
                          </p:cTn>
                        </p:par>
                        <p:par>
                          <p:cTn id="40" fill="hold" nodeType="afterGroup">
                            <p:stCondLst>
                              <p:cond delay="180"/>
                            </p:stCondLst>
                            <p:childTnLst>
                              <p:par>
                                <p:cTn id="41" presetID="1" presetClass="entr" presetSubtype="0" fill="hold" nodeType="afterEffect">
                                  <p:stCondLst>
                                    <p:cond delay="20"/>
                                  </p:stCondLst>
                                  <p:childTnLst>
                                    <p:set>
                                      <p:cBhvr>
                                        <p:cTn id="42" dur="1" fill="hold">
                                          <p:stCondLst>
                                            <p:cond delay="0"/>
                                          </p:stCondLst>
                                        </p:cTn>
                                        <p:tgtEl>
                                          <p:spTgt spid="178"/>
                                        </p:tgtEl>
                                        <p:attrNameLst>
                                          <p:attrName>style.visibility</p:attrName>
                                        </p:attrNameLst>
                                      </p:cBhvr>
                                      <p:to>
                                        <p:strVal val="visible"/>
                                      </p:to>
                                    </p:set>
                                  </p:childTnLst>
                                </p:cTn>
                              </p:par>
                            </p:childTnLst>
                          </p:cTn>
                        </p:par>
                        <p:par>
                          <p:cTn id="43" fill="hold" nodeType="afterGroup">
                            <p:stCondLst>
                              <p:cond delay="200"/>
                            </p:stCondLst>
                            <p:childTnLst>
                              <p:par>
                                <p:cTn id="44" presetID="1" presetClass="entr" presetSubtype="0" fill="hold" nodeType="afterEffect">
                                  <p:stCondLst>
                                    <p:cond delay="20"/>
                                  </p:stCondLst>
                                  <p:childTnLst>
                                    <p:set>
                                      <p:cBhvr>
                                        <p:cTn id="45" dur="1" fill="hold">
                                          <p:stCondLst>
                                            <p:cond delay="0"/>
                                          </p:stCondLst>
                                        </p:cTn>
                                        <p:tgtEl>
                                          <p:spTgt spid="193"/>
                                        </p:tgtEl>
                                        <p:attrNameLst>
                                          <p:attrName>style.visibility</p:attrName>
                                        </p:attrNameLst>
                                      </p:cBhvr>
                                      <p:to>
                                        <p:strVal val="visible"/>
                                      </p:to>
                                    </p:set>
                                  </p:childTnLst>
                                </p:cTn>
                              </p:par>
                            </p:childTnLst>
                          </p:cTn>
                        </p:par>
                        <p:par>
                          <p:cTn id="46" fill="hold" nodeType="afterGroup">
                            <p:stCondLst>
                              <p:cond delay="220"/>
                            </p:stCondLst>
                            <p:childTnLst>
                              <p:par>
                                <p:cTn id="47" presetID="1" presetClass="entr" presetSubtype="0" fill="hold" nodeType="afterEffect">
                                  <p:stCondLst>
                                    <p:cond delay="20"/>
                                  </p:stCondLst>
                                  <p:childTnLst>
                                    <p:set>
                                      <p:cBhvr>
                                        <p:cTn id="48" dur="1" fill="hold">
                                          <p:stCondLst>
                                            <p:cond delay="0"/>
                                          </p:stCondLst>
                                        </p:cTn>
                                        <p:tgtEl>
                                          <p:spTgt spid="208"/>
                                        </p:tgtEl>
                                        <p:attrNameLst>
                                          <p:attrName>style.visibility</p:attrName>
                                        </p:attrNameLst>
                                      </p:cBhvr>
                                      <p:to>
                                        <p:strVal val="visible"/>
                                      </p:to>
                                    </p:set>
                                  </p:childTnLst>
                                </p:cTn>
                              </p:par>
                            </p:childTnLst>
                          </p:cTn>
                        </p:par>
                        <p:par>
                          <p:cTn id="49" fill="hold" nodeType="afterGroup">
                            <p:stCondLst>
                              <p:cond delay="240"/>
                            </p:stCondLst>
                            <p:childTnLst>
                              <p:par>
                                <p:cTn id="50" presetID="1" presetClass="entr" presetSubtype="0" fill="hold" nodeType="afterEffect">
                                  <p:stCondLst>
                                    <p:cond delay="20"/>
                                  </p:stCondLst>
                                  <p:childTnLst>
                                    <p:set>
                                      <p:cBhvr>
                                        <p:cTn id="51" dur="1" fill="hold">
                                          <p:stCondLst>
                                            <p:cond delay="0"/>
                                          </p:stCondLst>
                                        </p:cTn>
                                        <p:tgtEl>
                                          <p:spTgt spid="223"/>
                                        </p:tgtEl>
                                        <p:attrNameLst>
                                          <p:attrName>style.visibility</p:attrName>
                                        </p:attrNameLst>
                                      </p:cBhvr>
                                      <p:to>
                                        <p:strVal val="visible"/>
                                      </p:to>
                                    </p:set>
                                  </p:childTnLst>
                                </p:cTn>
                              </p:par>
                            </p:childTnLst>
                          </p:cTn>
                        </p:par>
                        <p:par>
                          <p:cTn id="52" fill="hold" nodeType="afterGroup">
                            <p:stCondLst>
                              <p:cond delay="260"/>
                            </p:stCondLst>
                            <p:childTnLst>
                              <p:par>
                                <p:cTn id="53" presetID="1" presetClass="entr" presetSubtype="0" fill="hold" nodeType="afterEffect">
                                  <p:stCondLst>
                                    <p:cond delay="20"/>
                                  </p:stCondLst>
                                  <p:childTnLst>
                                    <p:set>
                                      <p:cBhvr>
                                        <p:cTn id="54" dur="1" fill="hold">
                                          <p:stCondLst>
                                            <p:cond delay="0"/>
                                          </p:stCondLst>
                                        </p:cTn>
                                        <p:tgtEl>
                                          <p:spTgt spid="238"/>
                                        </p:tgtEl>
                                        <p:attrNameLst>
                                          <p:attrName>style.visibility</p:attrName>
                                        </p:attrNameLst>
                                      </p:cBhvr>
                                      <p:to>
                                        <p:strVal val="visible"/>
                                      </p:to>
                                    </p:set>
                                  </p:childTnLst>
                                </p:cTn>
                              </p:par>
                            </p:childTnLst>
                          </p:cTn>
                        </p:par>
                        <p:par>
                          <p:cTn id="55" fill="hold" nodeType="afterGroup">
                            <p:stCondLst>
                              <p:cond delay="280"/>
                            </p:stCondLst>
                            <p:childTnLst>
                              <p:par>
                                <p:cTn id="56" presetID="1" presetClass="entr" presetSubtype="0" fill="hold" nodeType="afterEffect">
                                  <p:stCondLst>
                                    <p:cond delay="20"/>
                                  </p:stCondLst>
                                  <p:childTnLst>
                                    <p:set>
                                      <p:cBhvr>
                                        <p:cTn id="57" dur="1" fill="hold">
                                          <p:stCondLst>
                                            <p:cond delay="0"/>
                                          </p:stCondLst>
                                        </p:cTn>
                                        <p:tgtEl>
                                          <p:spTgt spid="253"/>
                                        </p:tgtEl>
                                        <p:attrNameLst>
                                          <p:attrName>style.visibility</p:attrName>
                                        </p:attrNameLst>
                                      </p:cBhvr>
                                      <p:to>
                                        <p:strVal val="visible"/>
                                      </p:to>
                                    </p:set>
                                  </p:childTnLst>
                                </p:cTn>
                              </p:par>
                            </p:childTnLst>
                          </p:cTn>
                        </p:par>
                        <p:par>
                          <p:cTn id="58" fill="hold" nodeType="afterGroup">
                            <p:stCondLst>
                              <p:cond delay="300"/>
                            </p:stCondLst>
                            <p:childTnLst>
                              <p:par>
                                <p:cTn id="59" presetID="1" presetClass="entr" presetSubtype="0" fill="hold" nodeType="afterEffect">
                                  <p:stCondLst>
                                    <p:cond delay="20"/>
                                  </p:stCondLst>
                                  <p:childTnLst>
                                    <p:set>
                                      <p:cBhvr>
                                        <p:cTn id="60" dur="1" fill="hold">
                                          <p:stCondLst>
                                            <p:cond delay="0"/>
                                          </p:stCondLst>
                                        </p:cTn>
                                        <p:tgtEl>
                                          <p:spTgt spid="268"/>
                                        </p:tgtEl>
                                        <p:attrNameLst>
                                          <p:attrName>style.visibility</p:attrName>
                                        </p:attrNameLst>
                                      </p:cBhvr>
                                      <p:to>
                                        <p:strVal val="visible"/>
                                      </p:to>
                                    </p:set>
                                  </p:childTnLst>
                                </p:cTn>
                              </p:par>
                            </p:childTnLst>
                          </p:cTn>
                        </p:par>
                        <p:par>
                          <p:cTn id="61" fill="hold" nodeType="afterGroup">
                            <p:stCondLst>
                              <p:cond delay="320"/>
                            </p:stCondLst>
                            <p:childTnLst>
                              <p:par>
                                <p:cTn id="62" presetID="1" presetClass="entr" presetSubtype="0" fill="hold" nodeType="afterEffect">
                                  <p:stCondLst>
                                    <p:cond delay="20"/>
                                  </p:stCondLst>
                                  <p:childTnLst>
                                    <p:set>
                                      <p:cBhvr>
                                        <p:cTn id="63" dur="1" fill="hold">
                                          <p:stCondLst>
                                            <p:cond delay="0"/>
                                          </p:stCondLst>
                                        </p:cTn>
                                        <p:tgtEl>
                                          <p:spTgt spid="283"/>
                                        </p:tgtEl>
                                        <p:attrNameLst>
                                          <p:attrName>style.visibility</p:attrName>
                                        </p:attrNameLst>
                                      </p:cBhvr>
                                      <p:to>
                                        <p:strVal val="visible"/>
                                      </p:to>
                                    </p:set>
                                  </p:childTnLst>
                                </p:cTn>
                              </p:par>
                            </p:childTnLst>
                          </p:cTn>
                        </p:par>
                        <p:par>
                          <p:cTn id="64" fill="hold" nodeType="afterGroup">
                            <p:stCondLst>
                              <p:cond delay="340"/>
                            </p:stCondLst>
                            <p:childTnLst>
                              <p:par>
                                <p:cTn id="65" presetID="1" presetClass="entr" presetSubtype="0" fill="hold" nodeType="afterEffect">
                                  <p:stCondLst>
                                    <p:cond delay="20"/>
                                  </p:stCondLst>
                                  <p:childTnLst>
                                    <p:set>
                                      <p:cBhvr>
                                        <p:cTn id="66" dur="1" fill="hold">
                                          <p:stCondLst>
                                            <p:cond delay="0"/>
                                          </p:stCondLst>
                                        </p:cTn>
                                        <p:tgtEl>
                                          <p:spTgt spid="298"/>
                                        </p:tgtEl>
                                        <p:attrNameLst>
                                          <p:attrName>style.visibility</p:attrName>
                                        </p:attrNameLst>
                                      </p:cBhvr>
                                      <p:to>
                                        <p:strVal val="visible"/>
                                      </p:to>
                                    </p:set>
                                  </p:childTnLst>
                                </p:cTn>
                              </p:par>
                            </p:childTnLst>
                          </p:cTn>
                        </p:par>
                        <p:par>
                          <p:cTn id="67" fill="hold" nodeType="afterGroup">
                            <p:stCondLst>
                              <p:cond delay="360"/>
                            </p:stCondLst>
                            <p:childTnLst>
                              <p:par>
                                <p:cTn id="68" presetID="1" presetClass="entr" presetSubtype="0" fill="hold" nodeType="afterEffect">
                                  <p:stCondLst>
                                    <p:cond delay="20"/>
                                  </p:stCondLst>
                                  <p:childTnLst>
                                    <p:set>
                                      <p:cBhvr>
                                        <p:cTn id="69" dur="1" fill="hold">
                                          <p:stCondLst>
                                            <p:cond delay="0"/>
                                          </p:stCondLst>
                                        </p:cTn>
                                        <p:tgtEl>
                                          <p:spTgt spid="313"/>
                                        </p:tgtEl>
                                        <p:attrNameLst>
                                          <p:attrName>style.visibility</p:attrName>
                                        </p:attrNameLst>
                                      </p:cBhvr>
                                      <p:to>
                                        <p:strVal val="visible"/>
                                      </p:to>
                                    </p:set>
                                  </p:childTnLst>
                                </p:cTn>
                              </p:par>
                            </p:childTnLst>
                          </p:cTn>
                        </p:par>
                        <p:par>
                          <p:cTn id="70" fill="hold" nodeType="afterGroup">
                            <p:stCondLst>
                              <p:cond delay="380"/>
                            </p:stCondLst>
                            <p:childTnLst>
                              <p:par>
                                <p:cTn id="71" presetID="1" presetClass="entr" presetSubtype="0" fill="hold" nodeType="afterEffect">
                                  <p:stCondLst>
                                    <p:cond delay="20"/>
                                  </p:stCondLst>
                                  <p:childTnLst>
                                    <p:set>
                                      <p:cBhvr>
                                        <p:cTn id="72" dur="1" fill="hold">
                                          <p:stCondLst>
                                            <p:cond delay="0"/>
                                          </p:stCondLst>
                                        </p:cTn>
                                        <p:tgtEl>
                                          <p:spTgt spid="328"/>
                                        </p:tgtEl>
                                        <p:attrNameLst>
                                          <p:attrName>style.visibility</p:attrName>
                                        </p:attrNameLst>
                                      </p:cBhvr>
                                      <p:to>
                                        <p:strVal val="visible"/>
                                      </p:to>
                                    </p:set>
                                  </p:childTnLst>
                                </p:cTn>
                              </p:par>
                            </p:childTnLst>
                          </p:cTn>
                        </p:par>
                        <p:par>
                          <p:cTn id="73" fill="hold" nodeType="afterGroup">
                            <p:stCondLst>
                              <p:cond delay="400"/>
                            </p:stCondLst>
                            <p:childTnLst>
                              <p:par>
                                <p:cTn id="74" presetID="1" presetClass="entr" presetSubtype="0" fill="hold" nodeType="afterEffect">
                                  <p:stCondLst>
                                    <p:cond delay="20"/>
                                  </p:stCondLst>
                                  <p:childTnLst>
                                    <p:set>
                                      <p:cBhvr>
                                        <p:cTn id="75" dur="1" fill="hold">
                                          <p:stCondLst>
                                            <p:cond delay="0"/>
                                          </p:stCondLst>
                                        </p:cTn>
                                        <p:tgtEl>
                                          <p:spTgt spid="343"/>
                                        </p:tgtEl>
                                        <p:attrNameLst>
                                          <p:attrName>style.visibility</p:attrName>
                                        </p:attrNameLst>
                                      </p:cBhvr>
                                      <p:to>
                                        <p:strVal val="visible"/>
                                      </p:to>
                                    </p:set>
                                  </p:childTnLst>
                                </p:cTn>
                              </p:par>
                            </p:childTnLst>
                          </p:cTn>
                        </p:par>
                        <p:par>
                          <p:cTn id="76" fill="hold" nodeType="afterGroup">
                            <p:stCondLst>
                              <p:cond delay="420"/>
                            </p:stCondLst>
                            <p:childTnLst>
                              <p:par>
                                <p:cTn id="77" presetID="1" presetClass="entr" presetSubtype="0" fill="hold" nodeType="afterEffect">
                                  <p:stCondLst>
                                    <p:cond delay="20"/>
                                  </p:stCondLst>
                                  <p:childTnLst>
                                    <p:set>
                                      <p:cBhvr>
                                        <p:cTn id="78" dur="1" fill="hold">
                                          <p:stCondLst>
                                            <p:cond delay="0"/>
                                          </p:stCondLst>
                                        </p:cTn>
                                        <p:tgtEl>
                                          <p:spTgt spid="358"/>
                                        </p:tgtEl>
                                        <p:attrNameLst>
                                          <p:attrName>style.visibility</p:attrName>
                                        </p:attrNameLst>
                                      </p:cBhvr>
                                      <p:to>
                                        <p:strVal val="visible"/>
                                      </p:to>
                                    </p:set>
                                  </p:childTnLst>
                                </p:cTn>
                              </p:par>
                            </p:childTnLst>
                          </p:cTn>
                        </p:par>
                        <p:par>
                          <p:cTn id="79" fill="hold" nodeType="afterGroup">
                            <p:stCondLst>
                              <p:cond delay="440"/>
                            </p:stCondLst>
                            <p:childTnLst>
                              <p:par>
                                <p:cTn id="80" presetID="1" presetClass="entr" presetSubtype="0" fill="hold" nodeType="afterEffect">
                                  <p:stCondLst>
                                    <p:cond delay="20"/>
                                  </p:stCondLst>
                                  <p:childTnLst>
                                    <p:set>
                                      <p:cBhvr>
                                        <p:cTn id="81" dur="1" fill="hold">
                                          <p:stCondLst>
                                            <p:cond delay="0"/>
                                          </p:stCondLst>
                                        </p:cTn>
                                        <p:tgtEl>
                                          <p:spTgt spid="373"/>
                                        </p:tgtEl>
                                        <p:attrNameLst>
                                          <p:attrName>style.visibility</p:attrName>
                                        </p:attrNameLst>
                                      </p:cBhvr>
                                      <p:to>
                                        <p:strVal val="visible"/>
                                      </p:to>
                                    </p:set>
                                  </p:childTnLst>
                                </p:cTn>
                              </p:par>
                            </p:childTnLst>
                          </p:cTn>
                        </p:par>
                        <p:par>
                          <p:cTn id="82" fill="hold" nodeType="afterGroup">
                            <p:stCondLst>
                              <p:cond delay="460"/>
                            </p:stCondLst>
                            <p:childTnLst>
                              <p:par>
                                <p:cTn id="83" presetID="1" presetClass="entr" presetSubtype="0" fill="hold" nodeType="afterEffect">
                                  <p:stCondLst>
                                    <p:cond delay="20"/>
                                  </p:stCondLst>
                                  <p:childTnLst>
                                    <p:set>
                                      <p:cBhvr>
                                        <p:cTn id="84" dur="1" fill="hold">
                                          <p:stCondLst>
                                            <p:cond delay="0"/>
                                          </p:stCondLst>
                                        </p:cTn>
                                        <p:tgtEl>
                                          <p:spTgt spid="388"/>
                                        </p:tgtEl>
                                        <p:attrNameLst>
                                          <p:attrName>style.visibility</p:attrName>
                                        </p:attrNameLst>
                                      </p:cBhvr>
                                      <p:to>
                                        <p:strVal val="visible"/>
                                      </p:to>
                                    </p:set>
                                  </p:childTnLst>
                                </p:cTn>
                              </p:par>
                            </p:childTnLst>
                          </p:cTn>
                        </p:par>
                        <p:par>
                          <p:cTn id="85" fill="hold" nodeType="afterGroup">
                            <p:stCondLst>
                              <p:cond delay="480"/>
                            </p:stCondLst>
                            <p:childTnLst>
                              <p:par>
                                <p:cTn id="86" presetID="1" presetClass="entr" presetSubtype="0" fill="hold" nodeType="afterEffect">
                                  <p:stCondLst>
                                    <p:cond delay="20"/>
                                  </p:stCondLst>
                                  <p:childTnLst>
                                    <p:set>
                                      <p:cBhvr>
                                        <p:cTn id="87" dur="1" fill="hold">
                                          <p:stCondLst>
                                            <p:cond delay="0"/>
                                          </p:stCondLst>
                                        </p:cTn>
                                        <p:tgtEl>
                                          <p:spTgt spid="780"/>
                                        </p:tgtEl>
                                        <p:attrNameLst>
                                          <p:attrName>style.visibility</p:attrName>
                                        </p:attrNameLst>
                                      </p:cBhvr>
                                      <p:to>
                                        <p:strVal val="visible"/>
                                      </p:to>
                                    </p:set>
                                  </p:childTnLst>
                                </p:cTn>
                              </p:par>
                            </p:childTnLst>
                          </p:cTn>
                        </p:par>
                        <p:par>
                          <p:cTn id="88" fill="hold" nodeType="afterGroup">
                            <p:stCondLst>
                              <p:cond delay="500"/>
                            </p:stCondLst>
                            <p:childTnLst>
                              <p:par>
                                <p:cTn id="89" presetID="1" presetClass="entr" presetSubtype="0" fill="hold" nodeType="afterEffect">
                                  <p:stCondLst>
                                    <p:cond delay="20"/>
                                  </p:stCondLst>
                                  <p:childTnLst>
                                    <p:set>
                                      <p:cBhvr>
                                        <p:cTn id="90" dur="1" fill="hold">
                                          <p:stCondLst>
                                            <p:cond delay="0"/>
                                          </p:stCondLst>
                                        </p:cTn>
                                        <p:tgtEl>
                                          <p:spTgt spid="781"/>
                                        </p:tgtEl>
                                        <p:attrNameLst>
                                          <p:attrName>style.visibility</p:attrName>
                                        </p:attrNameLst>
                                      </p:cBhvr>
                                      <p:to>
                                        <p:strVal val="visible"/>
                                      </p:to>
                                    </p:set>
                                  </p:childTnLst>
                                </p:cTn>
                              </p:par>
                            </p:childTnLst>
                          </p:cTn>
                        </p:par>
                        <p:par>
                          <p:cTn id="91" fill="hold" nodeType="afterGroup">
                            <p:stCondLst>
                              <p:cond delay="520"/>
                            </p:stCondLst>
                            <p:childTnLst>
                              <p:par>
                                <p:cTn id="92" presetID="1" presetClass="entr" presetSubtype="0" fill="hold" nodeType="afterEffect">
                                  <p:stCondLst>
                                    <p:cond delay="20"/>
                                  </p:stCondLst>
                                  <p:childTnLst>
                                    <p:set>
                                      <p:cBhvr>
                                        <p:cTn id="93" dur="1" fill="hold">
                                          <p:stCondLst>
                                            <p:cond delay="0"/>
                                          </p:stCondLst>
                                        </p:cTn>
                                        <p:tgtEl>
                                          <p:spTgt spid="782"/>
                                        </p:tgtEl>
                                        <p:attrNameLst>
                                          <p:attrName>style.visibility</p:attrName>
                                        </p:attrNameLst>
                                      </p:cBhvr>
                                      <p:to>
                                        <p:strVal val="visible"/>
                                      </p:to>
                                    </p:set>
                                  </p:childTnLst>
                                </p:cTn>
                              </p:par>
                            </p:childTnLst>
                          </p:cTn>
                        </p:par>
                        <p:par>
                          <p:cTn id="94" fill="hold" nodeType="afterGroup">
                            <p:stCondLst>
                              <p:cond delay="540"/>
                            </p:stCondLst>
                            <p:childTnLst>
                              <p:par>
                                <p:cTn id="95" presetID="1" presetClass="entr" presetSubtype="0" fill="hold" nodeType="afterEffect">
                                  <p:stCondLst>
                                    <p:cond delay="20"/>
                                  </p:stCondLst>
                                  <p:childTnLst>
                                    <p:set>
                                      <p:cBhvr>
                                        <p:cTn id="96" dur="1" fill="hold">
                                          <p:stCondLst>
                                            <p:cond delay="0"/>
                                          </p:stCondLst>
                                        </p:cTn>
                                        <p:tgtEl>
                                          <p:spTgt spid="783"/>
                                        </p:tgtEl>
                                        <p:attrNameLst>
                                          <p:attrName>style.visibility</p:attrName>
                                        </p:attrNameLst>
                                      </p:cBhvr>
                                      <p:to>
                                        <p:strVal val="visible"/>
                                      </p:to>
                                    </p:set>
                                  </p:childTnLst>
                                </p:cTn>
                              </p:par>
                            </p:childTnLst>
                          </p:cTn>
                        </p:par>
                        <p:par>
                          <p:cTn id="97" fill="hold" nodeType="afterGroup">
                            <p:stCondLst>
                              <p:cond delay="560"/>
                            </p:stCondLst>
                            <p:childTnLst>
                              <p:par>
                                <p:cTn id="98" presetID="1" presetClass="entr" presetSubtype="0" fill="hold" nodeType="afterEffect">
                                  <p:stCondLst>
                                    <p:cond delay="20"/>
                                  </p:stCondLst>
                                  <p:childTnLst>
                                    <p:set>
                                      <p:cBhvr>
                                        <p:cTn id="99" dur="1" fill="hold">
                                          <p:stCondLst>
                                            <p:cond delay="0"/>
                                          </p:stCondLst>
                                        </p:cTn>
                                        <p:tgtEl>
                                          <p:spTgt spid="784"/>
                                        </p:tgtEl>
                                        <p:attrNameLst>
                                          <p:attrName>style.visibility</p:attrName>
                                        </p:attrNameLst>
                                      </p:cBhvr>
                                      <p:to>
                                        <p:strVal val="visible"/>
                                      </p:to>
                                    </p:set>
                                  </p:childTnLst>
                                </p:cTn>
                              </p:par>
                            </p:childTnLst>
                          </p:cTn>
                        </p:par>
                        <p:par>
                          <p:cTn id="100" fill="hold" nodeType="afterGroup">
                            <p:stCondLst>
                              <p:cond delay="580"/>
                            </p:stCondLst>
                            <p:childTnLst>
                              <p:par>
                                <p:cTn id="101" presetID="1" presetClass="entr" presetSubtype="0" fill="hold" nodeType="afterEffect">
                                  <p:stCondLst>
                                    <p:cond delay="20"/>
                                  </p:stCondLst>
                                  <p:childTnLst>
                                    <p:set>
                                      <p:cBhvr>
                                        <p:cTn id="102" dur="1" fill="hold">
                                          <p:stCondLst>
                                            <p:cond delay="0"/>
                                          </p:stCondLst>
                                        </p:cTn>
                                        <p:tgtEl>
                                          <p:spTgt spid="785"/>
                                        </p:tgtEl>
                                        <p:attrNameLst>
                                          <p:attrName>style.visibility</p:attrName>
                                        </p:attrNameLst>
                                      </p:cBhvr>
                                      <p:to>
                                        <p:strVal val="visible"/>
                                      </p:to>
                                    </p:set>
                                  </p:childTnLst>
                                </p:cTn>
                              </p:par>
                            </p:childTnLst>
                          </p:cTn>
                        </p:par>
                        <p:par>
                          <p:cTn id="103" fill="hold" nodeType="afterGroup">
                            <p:stCondLst>
                              <p:cond delay="600"/>
                            </p:stCondLst>
                            <p:childTnLst>
                              <p:par>
                                <p:cTn id="104" presetID="1" presetClass="entr" presetSubtype="0" fill="hold" nodeType="afterEffect">
                                  <p:stCondLst>
                                    <p:cond delay="20"/>
                                  </p:stCondLst>
                                  <p:childTnLst>
                                    <p:set>
                                      <p:cBhvr>
                                        <p:cTn id="105" dur="1" fill="hold">
                                          <p:stCondLst>
                                            <p:cond delay="0"/>
                                          </p:stCondLst>
                                        </p:cTn>
                                        <p:tgtEl>
                                          <p:spTgt spid="786"/>
                                        </p:tgtEl>
                                        <p:attrNameLst>
                                          <p:attrName>style.visibility</p:attrName>
                                        </p:attrNameLst>
                                      </p:cBhvr>
                                      <p:to>
                                        <p:strVal val="visible"/>
                                      </p:to>
                                    </p:set>
                                  </p:childTnLst>
                                </p:cTn>
                              </p:par>
                            </p:childTnLst>
                          </p:cTn>
                        </p:par>
                        <p:par>
                          <p:cTn id="106" fill="hold" nodeType="afterGroup">
                            <p:stCondLst>
                              <p:cond delay="620"/>
                            </p:stCondLst>
                            <p:childTnLst>
                              <p:par>
                                <p:cTn id="107" presetID="1" presetClass="entr" presetSubtype="0" fill="hold" nodeType="afterEffect">
                                  <p:stCondLst>
                                    <p:cond delay="20"/>
                                  </p:stCondLst>
                                  <p:childTnLst>
                                    <p:set>
                                      <p:cBhvr>
                                        <p:cTn id="108" dur="1" fill="hold">
                                          <p:stCondLst>
                                            <p:cond delay="0"/>
                                          </p:stCondLst>
                                        </p:cTn>
                                        <p:tgtEl>
                                          <p:spTgt spid="787"/>
                                        </p:tgtEl>
                                        <p:attrNameLst>
                                          <p:attrName>style.visibility</p:attrName>
                                        </p:attrNameLst>
                                      </p:cBhvr>
                                      <p:to>
                                        <p:strVal val="visible"/>
                                      </p:to>
                                    </p:set>
                                  </p:childTnLst>
                                </p:cTn>
                              </p:par>
                            </p:childTnLst>
                          </p:cTn>
                        </p:par>
                        <p:par>
                          <p:cTn id="109" fill="hold" nodeType="afterGroup">
                            <p:stCondLst>
                              <p:cond delay="640"/>
                            </p:stCondLst>
                            <p:childTnLst>
                              <p:par>
                                <p:cTn id="110" presetID="1" presetClass="entr" presetSubtype="0" fill="hold" nodeType="afterEffect">
                                  <p:stCondLst>
                                    <p:cond delay="20"/>
                                  </p:stCondLst>
                                  <p:childTnLst>
                                    <p:set>
                                      <p:cBhvr>
                                        <p:cTn id="111" dur="1" fill="hold">
                                          <p:stCondLst>
                                            <p:cond delay="0"/>
                                          </p:stCondLst>
                                        </p:cTn>
                                        <p:tgtEl>
                                          <p:spTgt spid="788"/>
                                        </p:tgtEl>
                                        <p:attrNameLst>
                                          <p:attrName>style.visibility</p:attrName>
                                        </p:attrNameLst>
                                      </p:cBhvr>
                                      <p:to>
                                        <p:strVal val="visible"/>
                                      </p:to>
                                    </p:set>
                                  </p:childTnLst>
                                </p:cTn>
                              </p:par>
                            </p:childTnLst>
                          </p:cTn>
                        </p:par>
                        <p:par>
                          <p:cTn id="112" fill="hold" nodeType="afterGroup">
                            <p:stCondLst>
                              <p:cond delay="660"/>
                            </p:stCondLst>
                            <p:childTnLst>
                              <p:par>
                                <p:cTn id="113" presetID="1" presetClass="entr" presetSubtype="0" fill="hold" nodeType="afterEffect">
                                  <p:stCondLst>
                                    <p:cond delay="20"/>
                                  </p:stCondLst>
                                  <p:childTnLst>
                                    <p:set>
                                      <p:cBhvr>
                                        <p:cTn id="114" dur="1" fill="hold">
                                          <p:stCondLst>
                                            <p:cond delay="0"/>
                                          </p:stCondLst>
                                        </p:cTn>
                                        <p:tgtEl>
                                          <p:spTgt spid="789"/>
                                        </p:tgtEl>
                                        <p:attrNameLst>
                                          <p:attrName>style.visibility</p:attrName>
                                        </p:attrNameLst>
                                      </p:cBhvr>
                                      <p:to>
                                        <p:strVal val="visible"/>
                                      </p:to>
                                    </p:set>
                                  </p:childTnLst>
                                </p:cTn>
                              </p:par>
                            </p:childTnLst>
                          </p:cTn>
                        </p:par>
                        <p:par>
                          <p:cTn id="115" fill="hold" nodeType="afterGroup">
                            <p:stCondLst>
                              <p:cond delay="680"/>
                            </p:stCondLst>
                            <p:childTnLst>
                              <p:par>
                                <p:cTn id="116" presetID="1" presetClass="entr" presetSubtype="0" fill="hold" nodeType="afterEffect">
                                  <p:stCondLst>
                                    <p:cond delay="20"/>
                                  </p:stCondLst>
                                  <p:childTnLst>
                                    <p:set>
                                      <p:cBhvr>
                                        <p:cTn id="117" dur="1" fill="hold">
                                          <p:stCondLst>
                                            <p:cond delay="0"/>
                                          </p:stCondLst>
                                        </p:cTn>
                                        <p:tgtEl>
                                          <p:spTgt spid="790"/>
                                        </p:tgtEl>
                                        <p:attrNameLst>
                                          <p:attrName>style.visibility</p:attrName>
                                        </p:attrNameLst>
                                      </p:cBhvr>
                                      <p:to>
                                        <p:strVal val="visible"/>
                                      </p:to>
                                    </p:set>
                                  </p:childTnLst>
                                </p:cTn>
                              </p:par>
                            </p:childTnLst>
                          </p:cTn>
                        </p:par>
                        <p:par>
                          <p:cTn id="118" fill="hold" nodeType="afterGroup">
                            <p:stCondLst>
                              <p:cond delay="700"/>
                            </p:stCondLst>
                            <p:childTnLst>
                              <p:par>
                                <p:cTn id="119" presetID="1" presetClass="entr" presetSubtype="0" fill="hold" nodeType="afterEffect">
                                  <p:stCondLst>
                                    <p:cond delay="20"/>
                                  </p:stCondLst>
                                  <p:childTnLst>
                                    <p:set>
                                      <p:cBhvr>
                                        <p:cTn id="120" dur="1" fill="hold">
                                          <p:stCondLst>
                                            <p:cond delay="0"/>
                                          </p:stCondLst>
                                        </p:cTn>
                                        <p:tgtEl>
                                          <p:spTgt spid="791"/>
                                        </p:tgtEl>
                                        <p:attrNameLst>
                                          <p:attrName>style.visibility</p:attrName>
                                        </p:attrNameLst>
                                      </p:cBhvr>
                                      <p:to>
                                        <p:strVal val="visible"/>
                                      </p:to>
                                    </p:set>
                                  </p:childTnLst>
                                </p:cTn>
                              </p:par>
                            </p:childTnLst>
                          </p:cTn>
                        </p:par>
                        <p:par>
                          <p:cTn id="121" fill="hold" nodeType="afterGroup">
                            <p:stCondLst>
                              <p:cond delay="720"/>
                            </p:stCondLst>
                            <p:childTnLst>
                              <p:par>
                                <p:cTn id="122" presetID="1" presetClass="entr" presetSubtype="0" fill="hold" nodeType="afterEffect">
                                  <p:stCondLst>
                                    <p:cond delay="20"/>
                                  </p:stCondLst>
                                  <p:childTnLst>
                                    <p:set>
                                      <p:cBhvr>
                                        <p:cTn id="123" dur="1" fill="hold">
                                          <p:stCondLst>
                                            <p:cond delay="0"/>
                                          </p:stCondLst>
                                        </p:cTn>
                                        <p:tgtEl>
                                          <p:spTgt spid="792"/>
                                        </p:tgtEl>
                                        <p:attrNameLst>
                                          <p:attrName>style.visibility</p:attrName>
                                        </p:attrNameLst>
                                      </p:cBhvr>
                                      <p:to>
                                        <p:strVal val="visible"/>
                                      </p:to>
                                    </p:set>
                                  </p:childTnLst>
                                </p:cTn>
                              </p:par>
                            </p:childTnLst>
                          </p:cTn>
                        </p:par>
                        <p:par>
                          <p:cTn id="124" fill="hold" nodeType="afterGroup">
                            <p:stCondLst>
                              <p:cond delay="740"/>
                            </p:stCondLst>
                            <p:childTnLst>
                              <p:par>
                                <p:cTn id="125" presetID="1" presetClass="entr" presetSubtype="0" fill="hold" nodeType="afterEffect">
                                  <p:stCondLst>
                                    <p:cond delay="20"/>
                                  </p:stCondLst>
                                  <p:childTnLst>
                                    <p:set>
                                      <p:cBhvr>
                                        <p:cTn id="126" dur="1" fill="hold">
                                          <p:stCondLst>
                                            <p:cond delay="0"/>
                                          </p:stCondLst>
                                        </p:cTn>
                                        <p:tgtEl>
                                          <p:spTgt spid="793"/>
                                        </p:tgtEl>
                                        <p:attrNameLst>
                                          <p:attrName>style.visibility</p:attrName>
                                        </p:attrNameLst>
                                      </p:cBhvr>
                                      <p:to>
                                        <p:strVal val="visible"/>
                                      </p:to>
                                    </p:set>
                                  </p:childTnLst>
                                </p:cTn>
                              </p:par>
                            </p:childTnLst>
                          </p:cTn>
                        </p:par>
                        <p:par>
                          <p:cTn id="127" fill="hold" nodeType="afterGroup">
                            <p:stCondLst>
                              <p:cond delay="760"/>
                            </p:stCondLst>
                            <p:childTnLst>
                              <p:par>
                                <p:cTn id="128" presetID="1" presetClass="entr" presetSubtype="0" fill="hold" nodeType="afterEffect">
                                  <p:stCondLst>
                                    <p:cond delay="20"/>
                                  </p:stCondLst>
                                  <p:childTnLst>
                                    <p:set>
                                      <p:cBhvr>
                                        <p:cTn id="129" dur="1" fill="hold">
                                          <p:stCondLst>
                                            <p:cond delay="0"/>
                                          </p:stCondLst>
                                        </p:cTn>
                                        <p:tgtEl>
                                          <p:spTgt spid="794"/>
                                        </p:tgtEl>
                                        <p:attrNameLst>
                                          <p:attrName>style.visibility</p:attrName>
                                        </p:attrNameLst>
                                      </p:cBhvr>
                                      <p:to>
                                        <p:strVal val="visible"/>
                                      </p:to>
                                    </p:set>
                                  </p:childTnLst>
                                </p:cTn>
                              </p:par>
                            </p:childTnLst>
                          </p:cTn>
                        </p:par>
                        <p:par>
                          <p:cTn id="130" fill="hold" nodeType="afterGroup">
                            <p:stCondLst>
                              <p:cond delay="780"/>
                            </p:stCondLst>
                            <p:childTnLst>
                              <p:par>
                                <p:cTn id="131" presetID="1" presetClass="entr" presetSubtype="0" fill="hold" nodeType="afterEffect">
                                  <p:stCondLst>
                                    <p:cond delay="20"/>
                                  </p:stCondLst>
                                  <p:childTnLst>
                                    <p:set>
                                      <p:cBhvr>
                                        <p:cTn id="132" dur="1" fill="hold">
                                          <p:stCondLst>
                                            <p:cond delay="0"/>
                                          </p:stCondLst>
                                        </p:cTn>
                                        <p:tgtEl>
                                          <p:spTgt spid="795"/>
                                        </p:tgtEl>
                                        <p:attrNameLst>
                                          <p:attrName>style.visibility</p:attrName>
                                        </p:attrNameLst>
                                      </p:cBhvr>
                                      <p:to>
                                        <p:strVal val="visible"/>
                                      </p:to>
                                    </p:set>
                                  </p:childTnLst>
                                </p:cTn>
                              </p:par>
                            </p:childTnLst>
                          </p:cTn>
                        </p:par>
                        <p:par>
                          <p:cTn id="133" fill="hold" nodeType="afterGroup">
                            <p:stCondLst>
                              <p:cond delay="800"/>
                            </p:stCondLst>
                            <p:childTnLst>
                              <p:par>
                                <p:cTn id="134" presetID="1" presetClass="entr" presetSubtype="0" fill="hold" nodeType="afterEffect">
                                  <p:stCondLst>
                                    <p:cond delay="20"/>
                                  </p:stCondLst>
                                  <p:childTnLst>
                                    <p:set>
                                      <p:cBhvr>
                                        <p:cTn id="135" dur="1" fill="hold">
                                          <p:stCondLst>
                                            <p:cond delay="0"/>
                                          </p:stCondLst>
                                        </p:cTn>
                                        <p:tgtEl>
                                          <p:spTgt spid="796"/>
                                        </p:tgtEl>
                                        <p:attrNameLst>
                                          <p:attrName>style.visibility</p:attrName>
                                        </p:attrNameLst>
                                      </p:cBhvr>
                                      <p:to>
                                        <p:strVal val="visible"/>
                                      </p:to>
                                    </p:set>
                                  </p:childTnLst>
                                </p:cTn>
                              </p:par>
                            </p:childTnLst>
                          </p:cTn>
                        </p:par>
                        <p:par>
                          <p:cTn id="136" fill="hold" nodeType="afterGroup">
                            <p:stCondLst>
                              <p:cond delay="820"/>
                            </p:stCondLst>
                            <p:childTnLst>
                              <p:par>
                                <p:cTn id="137" presetID="1" presetClass="entr" presetSubtype="0" fill="hold" nodeType="afterEffect">
                                  <p:stCondLst>
                                    <p:cond delay="20"/>
                                  </p:stCondLst>
                                  <p:childTnLst>
                                    <p:set>
                                      <p:cBhvr>
                                        <p:cTn id="138" dur="1" fill="hold">
                                          <p:stCondLst>
                                            <p:cond delay="0"/>
                                          </p:stCondLst>
                                        </p:cTn>
                                        <p:tgtEl>
                                          <p:spTgt spid="797"/>
                                        </p:tgtEl>
                                        <p:attrNameLst>
                                          <p:attrName>style.visibility</p:attrName>
                                        </p:attrNameLst>
                                      </p:cBhvr>
                                      <p:to>
                                        <p:strVal val="visible"/>
                                      </p:to>
                                    </p:set>
                                  </p:childTnLst>
                                </p:cTn>
                              </p:par>
                            </p:childTnLst>
                          </p:cTn>
                        </p:par>
                        <p:par>
                          <p:cTn id="139" fill="hold" nodeType="afterGroup">
                            <p:stCondLst>
                              <p:cond delay="840"/>
                            </p:stCondLst>
                            <p:childTnLst>
                              <p:par>
                                <p:cTn id="140" presetID="1" presetClass="entr" presetSubtype="0" fill="hold" nodeType="afterEffect">
                                  <p:stCondLst>
                                    <p:cond delay="20"/>
                                  </p:stCondLst>
                                  <p:childTnLst>
                                    <p:set>
                                      <p:cBhvr>
                                        <p:cTn id="141" dur="1" fill="hold">
                                          <p:stCondLst>
                                            <p:cond delay="0"/>
                                          </p:stCondLst>
                                        </p:cTn>
                                        <p:tgtEl>
                                          <p:spTgt spid="798"/>
                                        </p:tgtEl>
                                        <p:attrNameLst>
                                          <p:attrName>style.visibility</p:attrName>
                                        </p:attrNameLst>
                                      </p:cBhvr>
                                      <p:to>
                                        <p:strVal val="visible"/>
                                      </p:to>
                                    </p:set>
                                  </p:childTnLst>
                                </p:cTn>
                              </p:par>
                            </p:childTnLst>
                          </p:cTn>
                        </p:par>
                        <p:par>
                          <p:cTn id="142" fill="hold" nodeType="afterGroup">
                            <p:stCondLst>
                              <p:cond delay="860"/>
                            </p:stCondLst>
                            <p:childTnLst>
                              <p:par>
                                <p:cTn id="143" presetID="1" presetClass="entr" presetSubtype="0" fill="hold" nodeType="afterEffect">
                                  <p:stCondLst>
                                    <p:cond delay="20"/>
                                  </p:stCondLst>
                                  <p:childTnLst>
                                    <p:set>
                                      <p:cBhvr>
                                        <p:cTn id="144" dur="1" fill="hold">
                                          <p:stCondLst>
                                            <p:cond delay="0"/>
                                          </p:stCondLst>
                                        </p:cTn>
                                        <p:tgtEl>
                                          <p:spTgt spid="799"/>
                                        </p:tgtEl>
                                        <p:attrNameLst>
                                          <p:attrName>style.visibility</p:attrName>
                                        </p:attrNameLst>
                                      </p:cBhvr>
                                      <p:to>
                                        <p:strVal val="visible"/>
                                      </p:to>
                                    </p:set>
                                  </p:childTnLst>
                                </p:cTn>
                              </p:par>
                            </p:childTnLst>
                          </p:cTn>
                        </p:par>
                        <p:par>
                          <p:cTn id="145" fill="hold" nodeType="afterGroup">
                            <p:stCondLst>
                              <p:cond delay="880"/>
                            </p:stCondLst>
                            <p:childTnLst>
                              <p:par>
                                <p:cTn id="146" presetID="1" presetClass="entr" presetSubtype="0" fill="hold" nodeType="afterEffect">
                                  <p:stCondLst>
                                    <p:cond delay="20"/>
                                  </p:stCondLst>
                                  <p:childTnLst>
                                    <p:set>
                                      <p:cBhvr>
                                        <p:cTn id="147" dur="1" fill="hold">
                                          <p:stCondLst>
                                            <p:cond delay="0"/>
                                          </p:stCondLst>
                                        </p:cTn>
                                        <p:tgtEl>
                                          <p:spTgt spid="800"/>
                                        </p:tgtEl>
                                        <p:attrNameLst>
                                          <p:attrName>style.visibility</p:attrName>
                                        </p:attrNameLst>
                                      </p:cBhvr>
                                      <p:to>
                                        <p:strVal val="visible"/>
                                      </p:to>
                                    </p:set>
                                  </p:childTnLst>
                                </p:cTn>
                              </p:par>
                            </p:childTnLst>
                          </p:cTn>
                        </p:par>
                        <p:par>
                          <p:cTn id="148" fill="hold" nodeType="afterGroup">
                            <p:stCondLst>
                              <p:cond delay="900"/>
                            </p:stCondLst>
                            <p:childTnLst>
                              <p:par>
                                <p:cTn id="149" presetID="1" presetClass="entr" presetSubtype="0" fill="hold" nodeType="afterEffect">
                                  <p:stCondLst>
                                    <p:cond delay="20"/>
                                  </p:stCondLst>
                                  <p:childTnLst>
                                    <p:set>
                                      <p:cBhvr>
                                        <p:cTn id="150" dur="1" fill="hold">
                                          <p:stCondLst>
                                            <p:cond delay="0"/>
                                          </p:stCondLst>
                                        </p:cTn>
                                        <p:tgtEl>
                                          <p:spTgt spid="801"/>
                                        </p:tgtEl>
                                        <p:attrNameLst>
                                          <p:attrName>style.visibility</p:attrName>
                                        </p:attrNameLst>
                                      </p:cBhvr>
                                      <p:to>
                                        <p:strVal val="visible"/>
                                      </p:to>
                                    </p:set>
                                  </p:childTnLst>
                                </p:cTn>
                              </p:par>
                            </p:childTnLst>
                          </p:cTn>
                        </p:par>
                        <p:par>
                          <p:cTn id="151" fill="hold" nodeType="afterGroup">
                            <p:stCondLst>
                              <p:cond delay="920"/>
                            </p:stCondLst>
                            <p:childTnLst>
                              <p:par>
                                <p:cTn id="152" presetID="1" presetClass="entr" presetSubtype="0" fill="hold" nodeType="afterEffect">
                                  <p:stCondLst>
                                    <p:cond delay="20"/>
                                  </p:stCondLst>
                                  <p:childTnLst>
                                    <p:set>
                                      <p:cBhvr>
                                        <p:cTn id="153" dur="1" fill="hold">
                                          <p:stCondLst>
                                            <p:cond delay="0"/>
                                          </p:stCondLst>
                                        </p:cTn>
                                        <p:tgtEl>
                                          <p:spTgt spid="802"/>
                                        </p:tgtEl>
                                        <p:attrNameLst>
                                          <p:attrName>style.visibility</p:attrName>
                                        </p:attrNameLst>
                                      </p:cBhvr>
                                      <p:to>
                                        <p:strVal val="visible"/>
                                      </p:to>
                                    </p:set>
                                  </p:childTnLst>
                                </p:cTn>
                              </p:par>
                            </p:childTnLst>
                          </p:cTn>
                        </p:par>
                        <p:par>
                          <p:cTn id="154" fill="hold" nodeType="afterGroup">
                            <p:stCondLst>
                              <p:cond delay="940"/>
                            </p:stCondLst>
                            <p:childTnLst>
                              <p:par>
                                <p:cTn id="155" presetID="1" presetClass="entr" presetSubtype="0" fill="hold" nodeType="afterEffect">
                                  <p:stCondLst>
                                    <p:cond delay="20"/>
                                  </p:stCondLst>
                                  <p:childTnLst>
                                    <p:set>
                                      <p:cBhvr>
                                        <p:cTn id="156" dur="1" fill="hold">
                                          <p:stCondLst>
                                            <p:cond delay="0"/>
                                          </p:stCondLst>
                                        </p:cTn>
                                        <p:tgtEl>
                                          <p:spTgt spid="803"/>
                                        </p:tgtEl>
                                        <p:attrNameLst>
                                          <p:attrName>style.visibility</p:attrName>
                                        </p:attrNameLst>
                                      </p:cBhvr>
                                      <p:to>
                                        <p:strVal val="visible"/>
                                      </p:to>
                                    </p:set>
                                  </p:childTnLst>
                                </p:cTn>
                              </p:par>
                            </p:childTnLst>
                          </p:cTn>
                        </p:par>
                        <p:par>
                          <p:cTn id="157" fill="hold" nodeType="afterGroup">
                            <p:stCondLst>
                              <p:cond delay="960"/>
                            </p:stCondLst>
                            <p:childTnLst>
                              <p:par>
                                <p:cTn id="158" presetID="1" presetClass="entr" presetSubtype="0" fill="hold" nodeType="afterEffect">
                                  <p:stCondLst>
                                    <p:cond delay="20"/>
                                  </p:stCondLst>
                                  <p:childTnLst>
                                    <p:set>
                                      <p:cBhvr>
                                        <p:cTn id="159" dur="1" fill="hold">
                                          <p:stCondLst>
                                            <p:cond delay="0"/>
                                          </p:stCondLst>
                                        </p:cTn>
                                        <p:tgtEl>
                                          <p:spTgt spid="804"/>
                                        </p:tgtEl>
                                        <p:attrNameLst>
                                          <p:attrName>style.visibility</p:attrName>
                                        </p:attrNameLst>
                                      </p:cBhvr>
                                      <p:to>
                                        <p:strVal val="visible"/>
                                      </p:to>
                                    </p:set>
                                  </p:childTnLst>
                                </p:cTn>
                              </p:par>
                            </p:childTnLst>
                          </p:cTn>
                        </p:par>
                        <p:par>
                          <p:cTn id="160" fill="hold" nodeType="afterGroup">
                            <p:stCondLst>
                              <p:cond delay="980"/>
                            </p:stCondLst>
                            <p:childTnLst>
                              <p:par>
                                <p:cTn id="161" presetID="1" presetClass="entr" presetSubtype="0" fill="hold" nodeType="afterEffect">
                                  <p:stCondLst>
                                    <p:cond delay="20"/>
                                  </p:stCondLst>
                                  <p:childTnLst>
                                    <p:set>
                                      <p:cBhvr>
                                        <p:cTn id="162" dur="1" fill="hold">
                                          <p:stCondLst>
                                            <p:cond delay="0"/>
                                          </p:stCondLst>
                                        </p:cTn>
                                        <p:tgtEl>
                                          <p:spTgt spid="1156"/>
                                        </p:tgtEl>
                                        <p:attrNameLst>
                                          <p:attrName>style.visibility</p:attrName>
                                        </p:attrNameLst>
                                      </p:cBhvr>
                                      <p:to>
                                        <p:strVal val="visible"/>
                                      </p:to>
                                    </p:set>
                                  </p:childTnLst>
                                </p:cTn>
                              </p:par>
                            </p:childTnLst>
                          </p:cTn>
                        </p:par>
                        <p:par>
                          <p:cTn id="163" fill="hold" nodeType="afterGroup">
                            <p:stCondLst>
                              <p:cond delay="1000"/>
                            </p:stCondLst>
                            <p:childTnLst>
                              <p:par>
                                <p:cTn id="164" presetID="1" presetClass="entr" presetSubtype="0" fill="hold" nodeType="afterEffect">
                                  <p:stCondLst>
                                    <p:cond delay="20"/>
                                  </p:stCondLst>
                                  <p:childTnLst>
                                    <p:set>
                                      <p:cBhvr>
                                        <p:cTn id="165" dur="1" fill="hold">
                                          <p:stCondLst>
                                            <p:cond delay="0"/>
                                          </p:stCondLst>
                                        </p:cTn>
                                        <p:tgtEl>
                                          <p:spTgt spid="1157"/>
                                        </p:tgtEl>
                                        <p:attrNameLst>
                                          <p:attrName>style.visibility</p:attrName>
                                        </p:attrNameLst>
                                      </p:cBhvr>
                                      <p:to>
                                        <p:strVal val="visible"/>
                                      </p:to>
                                    </p:set>
                                  </p:childTnLst>
                                </p:cTn>
                              </p:par>
                            </p:childTnLst>
                          </p:cTn>
                        </p:par>
                        <p:par>
                          <p:cTn id="166" fill="hold" nodeType="afterGroup">
                            <p:stCondLst>
                              <p:cond delay="1020"/>
                            </p:stCondLst>
                            <p:childTnLst>
                              <p:par>
                                <p:cTn id="167" presetID="1" presetClass="entr" presetSubtype="0" fill="hold" nodeType="afterEffect">
                                  <p:stCondLst>
                                    <p:cond delay="20"/>
                                  </p:stCondLst>
                                  <p:childTnLst>
                                    <p:set>
                                      <p:cBhvr>
                                        <p:cTn id="168" dur="1" fill="hold">
                                          <p:stCondLst>
                                            <p:cond delay="0"/>
                                          </p:stCondLst>
                                        </p:cTn>
                                        <p:tgtEl>
                                          <p:spTgt spid="1158"/>
                                        </p:tgtEl>
                                        <p:attrNameLst>
                                          <p:attrName>style.visibility</p:attrName>
                                        </p:attrNameLst>
                                      </p:cBhvr>
                                      <p:to>
                                        <p:strVal val="visible"/>
                                      </p:to>
                                    </p:set>
                                  </p:childTnLst>
                                </p:cTn>
                              </p:par>
                            </p:childTnLst>
                          </p:cTn>
                        </p:par>
                        <p:par>
                          <p:cTn id="169" fill="hold" nodeType="afterGroup">
                            <p:stCondLst>
                              <p:cond delay="1040"/>
                            </p:stCondLst>
                            <p:childTnLst>
                              <p:par>
                                <p:cTn id="170" presetID="1" presetClass="entr" presetSubtype="0" fill="hold" nodeType="afterEffect">
                                  <p:stCondLst>
                                    <p:cond delay="20"/>
                                  </p:stCondLst>
                                  <p:childTnLst>
                                    <p:set>
                                      <p:cBhvr>
                                        <p:cTn id="171" dur="1" fill="hold">
                                          <p:stCondLst>
                                            <p:cond delay="0"/>
                                          </p:stCondLst>
                                        </p:cTn>
                                        <p:tgtEl>
                                          <p:spTgt spid="1159"/>
                                        </p:tgtEl>
                                        <p:attrNameLst>
                                          <p:attrName>style.visibility</p:attrName>
                                        </p:attrNameLst>
                                      </p:cBhvr>
                                      <p:to>
                                        <p:strVal val="visible"/>
                                      </p:to>
                                    </p:set>
                                  </p:childTnLst>
                                </p:cTn>
                              </p:par>
                            </p:childTnLst>
                          </p:cTn>
                        </p:par>
                        <p:par>
                          <p:cTn id="172" fill="hold" nodeType="afterGroup">
                            <p:stCondLst>
                              <p:cond delay="1060"/>
                            </p:stCondLst>
                            <p:childTnLst>
                              <p:par>
                                <p:cTn id="173" presetID="1" presetClass="entr" presetSubtype="0" fill="hold" nodeType="afterEffect">
                                  <p:stCondLst>
                                    <p:cond delay="20"/>
                                  </p:stCondLst>
                                  <p:childTnLst>
                                    <p:set>
                                      <p:cBhvr>
                                        <p:cTn id="174" dur="1" fill="hold">
                                          <p:stCondLst>
                                            <p:cond delay="0"/>
                                          </p:stCondLst>
                                        </p:cTn>
                                        <p:tgtEl>
                                          <p:spTgt spid="1160"/>
                                        </p:tgtEl>
                                        <p:attrNameLst>
                                          <p:attrName>style.visibility</p:attrName>
                                        </p:attrNameLst>
                                      </p:cBhvr>
                                      <p:to>
                                        <p:strVal val="visible"/>
                                      </p:to>
                                    </p:set>
                                  </p:childTnLst>
                                </p:cTn>
                              </p:par>
                            </p:childTnLst>
                          </p:cTn>
                        </p:par>
                        <p:par>
                          <p:cTn id="175" fill="hold" nodeType="afterGroup">
                            <p:stCondLst>
                              <p:cond delay="1080"/>
                            </p:stCondLst>
                            <p:childTnLst>
                              <p:par>
                                <p:cTn id="176" presetID="1" presetClass="entr" presetSubtype="0" fill="hold" nodeType="afterEffect">
                                  <p:stCondLst>
                                    <p:cond delay="20"/>
                                  </p:stCondLst>
                                  <p:childTnLst>
                                    <p:set>
                                      <p:cBhvr>
                                        <p:cTn id="177" dur="1" fill="hold">
                                          <p:stCondLst>
                                            <p:cond delay="0"/>
                                          </p:stCondLst>
                                        </p:cTn>
                                        <p:tgtEl>
                                          <p:spTgt spid="1161"/>
                                        </p:tgtEl>
                                        <p:attrNameLst>
                                          <p:attrName>style.visibility</p:attrName>
                                        </p:attrNameLst>
                                      </p:cBhvr>
                                      <p:to>
                                        <p:strVal val="visible"/>
                                      </p:to>
                                    </p:set>
                                  </p:childTnLst>
                                </p:cTn>
                              </p:par>
                            </p:childTnLst>
                          </p:cTn>
                        </p:par>
                        <p:par>
                          <p:cTn id="178" fill="hold" nodeType="afterGroup">
                            <p:stCondLst>
                              <p:cond delay="1100"/>
                            </p:stCondLst>
                            <p:childTnLst>
                              <p:par>
                                <p:cTn id="179" presetID="1" presetClass="entr" presetSubtype="0" fill="hold" nodeType="afterEffect">
                                  <p:stCondLst>
                                    <p:cond delay="20"/>
                                  </p:stCondLst>
                                  <p:childTnLst>
                                    <p:set>
                                      <p:cBhvr>
                                        <p:cTn id="180" dur="1" fill="hold">
                                          <p:stCondLst>
                                            <p:cond delay="0"/>
                                          </p:stCondLst>
                                        </p:cTn>
                                        <p:tgtEl>
                                          <p:spTgt spid="1162"/>
                                        </p:tgtEl>
                                        <p:attrNameLst>
                                          <p:attrName>style.visibility</p:attrName>
                                        </p:attrNameLst>
                                      </p:cBhvr>
                                      <p:to>
                                        <p:strVal val="visible"/>
                                      </p:to>
                                    </p:set>
                                  </p:childTnLst>
                                </p:cTn>
                              </p:par>
                            </p:childTnLst>
                          </p:cTn>
                        </p:par>
                        <p:par>
                          <p:cTn id="181" fill="hold" nodeType="afterGroup">
                            <p:stCondLst>
                              <p:cond delay="1120"/>
                            </p:stCondLst>
                            <p:childTnLst>
                              <p:par>
                                <p:cTn id="182" presetID="1" presetClass="entr" presetSubtype="0" fill="hold" nodeType="afterEffect">
                                  <p:stCondLst>
                                    <p:cond delay="20"/>
                                  </p:stCondLst>
                                  <p:childTnLst>
                                    <p:set>
                                      <p:cBhvr>
                                        <p:cTn id="183" dur="1" fill="hold">
                                          <p:stCondLst>
                                            <p:cond delay="0"/>
                                          </p:stCondLst>
                                        </p:cTn>
                                        <p:tgtEl>
                                          <p:spTgt spid="1163"/>
                                        </p:tgtEl>
                                        <p:attrNameLst>
                                          <p:attrName>style.visibility</p:attrName>
                                        </p:attrNameLst>
                                      </p:cBhvr>
                                      <p:to>
                                        <p:strVal val="visible"/>
                                      </p:to>
                                    </p:set>
                                  </p:childTnLst>
                                </p:cTn>
                              </p:par>
                            </p:childTnLst>
                          </p:cTn>
                        </p:par>
                        <p:par>
                          <p:cTn id="184" fill="hold" nodeType="afterGroup">
                            <p:stCondLst>
                              <p:cond delay="1140"/>
                            </p:stCondLst>
                            <p:childTnLst>
                              <p:par>
                                <p:cTn id="185" presetID="1" presetClass="entr" presetSubtype="0" fill="hold" nodeType="afterEffect">
                                  <p:stCondLst>
                                    <p:cond delay="20"/>
                                  </p:stCondLst>
                                  <p:childTnLst>
                                    <p:set>
                                      <p:cBhvr>
                                        <p:cTn id="186" dur="1" fill="hold">
                                          <p:stCondLst>
                                            <p:cond delay="0"/>
                                          </p:stCondLst>
                                        </p:cTn>
                                        <p:tgtEl>
                                          <p:spTgt spid="1164"/>
                                        </p:tgtEl>
                                        <p:attrNameLst>
                                          <p:attrName>style.visibility</p:attrName>
                                        </p:attrNameLst>
                                      </p:cBhvr>
                                      <p:to>
                                        <p:strVal val="visible"/>
                                      </p:to>
                                    </p:set>
                                  </p:childTnLst>
                                </p:cTn>
                              </p:par>
                            </p:childTnLst>
                          </p:cTn>
                        </p:par>
                        <p:par>
                          <p:cTn id="187" fill="hold" nodeType="afterGroup">
                            <p:stCondLst>
                              <p:cond delay="1160"/>
                            </p:stCondLst>
                            <p:childTnLst>
                              <p:par>
                                <p:cTn id="188" presetID="1" presetClass="entr" presetSubtype="0" fill="hold" nodeType="afterEffect">
                                  <p:stCondLst>
                                    <p:cond delay="20"/>
                                  </p:stCondLst>
                                  <p:childTnLst>
                                    <p:set>
                                      <p:cBhvr>
                                        <p:cTn id="189" dur="1" fill="hold">
                                          <p:stCondLst>
                                            <p:cond delay="0"/>
                                          </p:stCondLst>
                                        </p:cTn>
                                        <p:tgtEl>
                                          <p:spTgt spid="1165"/>
                                        </p:tgtEl>
                                        <p:attrNameLst>
                                          <p:attrName>style.visibility</p:attrName>
                                        </p:attrNameLst>
                                      </p:cBhvr>
                                      <p:to>
                                        <p:strVal val="visible"/>
                                      </p:to>
                                    </p:set>
                                  </p:childTnLst>
                                </p:cTn>
                              </p:par>
                            </p:childTnLst>
                          </p:cTn>
                        </p:par>
                        <p:par>
                          <p:cTn id="190" fill="hold" nodeType="afterGroup">
                            <p:stCondLst>
                              <p:cond delay="1180"/>
                            </p:stCondLst>
                            <p:childTnLst>
                              <p:par>
                                <p:cTn id="191" presetID="1" presetClass="entr" presetSubtype="0" fill="hold" nodeType="afterEffect">
                                  <p:stCondLst>
                                    <p:cond delay="20"/>
                                  </p:stCondLst>
                                  <p:childTnLst>
                                    <p:set>
                                      <p:cBhvr>
                                        <p:cTn id="192" dur="1" fill="hold">
                                          <p:stCondLst>
                                            <p:cond delay="0"/>
                                          </p:stCondLst>
                                        </p:cTn>
                                        <p:tgtEl>
                                          <p:spTgt spid="1166"/>
                                        </p:tgtEl>
                                        <p:attrNameLst>
                                          <p:attrName>style.visibility</p:attrName>
                                        </p:attrNameLst>
                                      </p:cBhvr>
                                      <p:to>
                                        <p:strVal val="visible"/>
                                      </p:to>
                                    </p:set>
                                  </p:childTnLst>
                                </p:cTn>
                              </p:par>
                            </p:childTnLst>
                          </p:cTn>
                        </p:par>
                        <p:par>
                          <p:cTn id="193" fill="hold" nodeType="afterGroup">
                            <p:stCondLst>
                              <p:cond delay="1200"/>
                            </p:stCondLst>
                            <p:childTnLst>
                              <p:par>
                                <p:cTn id="194" presetID="1" presetClass="entr" presetSubtype="0" fill="hold" nodeType="afterEffect">
                                  <p:stCondLst>
                                    <p:cond delay="20"/>
                                  </p:stCondLst>
                                  <p:childTnLst>
                                    <p:set>
                                      <p:cBhvr>
                                        <p:cTn id="195" dur="1" fill="hold">
                                          <p:stCondLst>
                                            <p:cond delay="0"/>
                                          </p:stCondLst>
                                        </p:cTn>
                                        <p:tgtEl>
                                          <p:spTgt spid="1167"/>
                                        </p:tgtEl>
                                        <p:attrNameLst>
                                          <p:attrName>style.visibility</p:attrName>
                                        </p:attrNameLst>
                                      </p:cBhvr>
                                      <p:to>
                                        <p:strVal val="visible"/>
                                      </p:to>
                                    </p:set>
                                  </p:childTnLst>
                                </p:cTn>
                              </p:par>
                            </p:childTnLst>
                          </p:cTn>
                        </p:par>
                        <p:par>
                          <p:cTn id="196" fill="hold" nodeType="afterGroup">
                            <p:stCondLst>
                              <p:cond delay="1220"/>
                            </p:stCondLst>
                            <p:childTnLst>
                              <p:par>
                                <p:cTn id="197" presetID="1" presetClass="entr" presetSubtype="0" fill="hold" nodeType="afterEffect">
                                  <p:stCondLst>
                                    <p:cond delay="20"/>
                                  </p:stCondLst>
                                  <p:childTnLst>
                                    <p:set>
                                      <p:cBhvr>
                                        <p:cTn id="198" dur="1" fill="hold">
                                          <p:stCondLst>
                                            <p:cond delay="0"/>
                                          </p:stCondLst>
                                        </p:cTn>
                                        <p:tgtEl>
                                          <p:spTgt spid="1168"/>
                                        </p:tgtEl>
                                        <p:attrNameLst>
                                          <p:attrName>style.visibility</p:attrName>
                                        </p:attrNameLst>
                                      </p:cBhvr>
                                      <p:to>
                                        <p:strVal val="visible"/>
                                      </p:to>
                                    </p:set>
                                  </p:childTnLst>
                                </p:cTn>
                              </p:par>
                            </p:childTnLst>
                          </p:cTn>
                        </p:par>
                        <p:par>
                          <p:cTn id="199" fill="hold" nodeType="afterGroup">
                            <p:stCondLst>
                              <p:cond delay="1240"/>
                            </p:stCondLst>
                            <p:childTnLst>
                              <p:par>
                                <p:cTn id="200" presetID="1" presetClass="entr" presetSubtype="0" fill="hold" nodeType="afterEffect">
                                  <p:stCondLst>
                                    <p:cond delay="20"/>
                                  </p:stCondLst>
                                  <p:childTnLst>
                                    <p:set>
                                      <p:cBhvr>
                                        <p:cTn id="201" dur="1" fill="hold">
                                          <p:stCondLst>
                                            <p:cond delay="0"/>
                                          </p:stCondLst>
                                        </p:cTn>
                                        <p:tgtEl>
                                          <p:spTgt spid="1169"/>
                                        </p:tgtEl>
                                        <p:attrNameLst>
                                          <p:attrName>style.visibility</p:attrName>
                                        </p:attrNameLst>
                                      </p:cBhvr>
                                      <p:to>
                                        <p:strVal val="visible"/>
                                      </p:to>
                                    </p:set>
                                  </p:childTnLst>
                                </p:cTn>
                              </p:par>
                            </p:childTnLst>
                          </p:cTn>
                        </p:par>
                        <p:par>
                          <p:cTn id="202" fill="hold" nodeType="afterGroup">
                            <p:stCondLst>
                              <p:cond delay="1260"/>
                            </p:stCondLst>
                            <p:childTnLst>
                              <p:par>
                                <p:cTn id="203" presetID="1" presetClass="entr" presetSubtype="0" fill="hold" nodeType="afterEffect">
                                  <p:stCondLst>
                                    <p:cond delay="20"/>
                                  </p:stCondLst>
                                  <p:childTnLst>
                                    <p:set>
                                      <p:cBhvr>
                                        <p:cTn id="204" dur="1" fill="hold">
                                          <p:stCondLst>
                                            <p:cond delay="0"/>
                                          </p:stCondLst>
                                        </p:cTn>
                                        <p:tgtEl>
                                          <p:spTgt spid="1170"/>
                                        </p:tgtEl>
                                        <p:attrNameLst>
                                          <p:attrName>style.visibility</p:attrName>
                                        </p:attrNameLst>
                                      </p:cBhvr>
                                      <p:to>
                                        <p:strVal val="visible"/>
                                      </p:to>
                                    </p:set>
                                  </p:childTnLst>
                                </p:cTn>
                              </p:par>
                            </p:childTnLst>
                          </p:cTn>
                        </p:par>
                        <p:par>
                          <p:cTn id="205" fill="hold" nodeType="afterGroup">
                            <p:stCondLst>
                              <p:cond delay="1280"/>
                            </p:stCondLst>
                            <p:childTnLst>
                              <p:par>
                                <p:cTn id="206" presetID="1" presetClass="entr" presetSubtype="0" fill="hold" nodeType="afterEffect">
                                  <p:stCondLst>
                                    <p:cond delay="20"/>
                                  </p:stCondLst>
                                  <p:childTnLst>
                                    <p:set>
                                      <p:cBhvr>
                                        <p:cTn id="207" dur="1" fill="hold">
                                          <p:stCondLst>
                                            <p:cond delay="0"/>
                                          </p:stCondLst>
                                        </p:cTn>
                                        <p:tgtEl>
                                          <p:spTgt spid="1171"/>
                                        </p:tgtEl>
                                        <p:attrNameLst>
                                          <p:attrName>style.visibility</p:attrName>
                                        </p:attrNameLst>
                                      </p:cBhvr>
                                      <p:to>
                                        <p:strVal val="visible"/>
                                      </p:to>
                                    </p:set>
                                  </p:childTnLst>
                                </p:cTn>
                              </p:par>
                            </p:childTnLst>
                          </p:cTn>
                        </p:par>
                        <p:par>
                          <p:cTn id="208" fill="hold" nodeType="afterGroup">
                            <p:stCondLst>
                              <p:cond delay="1300"/>
                            </p:stCondLst>
                            <p:childTnLst>
                              <p:par>
                                <p:cTn id="209" presetID="1" presetClass="entr" presetSubtype="0" fill="hold" nodeType="afterEffect">
                                  <p:stCondLst>
                                    <p:cond delay="20"/>
                                  </p:stCondLst>
                                  <p:childTnLst>
                                    <p:set>
                                      <p:cBhvr>
                                        <p:cTn id="210" dur="1" fill="hold">
                                          <p:stCondLst>
                                            <p:cond delay="0"/>
                                          </p:stCondLst>
                                        </p:cTn>
                                        <p:tgtEl>
                                          <p:spTgt spid="1172"/>
                                        </p:tgtEl>
                                        <p:attrNameLst>
                                          <p:attrName>style.visibility</p:attrName>
                                        </p:attrNameLst>
                                      </p:cBhvr>
                                      <p:to>
                                        <p:strVal val="visible"/>
                                      </p:to>
                                    </p:set>
                                  </p:childTnLst>
                                </p:cTn>
                              </p:par>
                            </p:childTnLst>
                          </p:cTn>
                        </p:par>
                        <p:par>
                          <p:cTn id="211" fill="hold" nodeType="afterGroup">
                            <p:stCondLst>
                              <p:cond delay="1320"/>
                            </p:stCondLst>
                            <p:childTnLst>
                              <p:par>
                                <p:cTn id="212" presetID="1" presetClass="entr" presetSubtype="0" fill="hold" nodeType="afterEffect">
                                  <p:stCondLst>
                                    <p:cond delay="20"/>
                                  </p:stCondLst>
                                  <p:childTnLst>
                                    <p:set>
                                      <p:cBhvr>
                                        <p:cTn id="213" dur="1" fill="hold">
                                          <p:stCondLst>
                                            <p:cond delay="0"/>
                                          </p:stCondLst>
                                        </p:cTn>
                                        <p:tgtEl>
                                          <p:spTgt spid="1173"/>
                                        </p:tgtEl>
                                        <p:attrNameLst>
                                          <p:attrName>style.visibility</p:attrName>
                                        </p:attrNameLst>
                                      </p:cBhvr>
                                      <p:to>
                                        <p:strVal val="visible"/>
                                      </p:to>
                                    </p:set>
                                  </p:childTnLst>
                                </p:cTn>
                              </p:par>
                            </p:childTnLst>
                          </p:cTn>
                        </p:par>
                        <p:par>
                          <p:cTn id="214" fill="hold" nodeType="afterGroup">
                            <p:stCondLst>
                              <p:cond delay="1340"/>
                            </p:stCondLst>
                            <p:childTnLst>
                              <p:par>
                                <p:cTn id="215" presetID="1" presetClass="entr" presetSubtype="0" fill="hold" nodeType="afterEffect">
                                  <p:stCondLst>
                                    <p:cond delay="20"/>
                                  </p:stCondLst>
                                  <p:childTnLst>
                                    <p:set>
                                      <p:cBhvr>
                                        <p:cTn id="216" dur="1" fill="hold">
                                          <p:stCondLst>
                                            <p:cond delay="0"/>
                                          </p:stCondLst>
                                        </p:cTn>
                                        <p:tgtEl>
                                          <p:spTgt spid="1174"/>
                                        </p:tgtEl>
                                        <p:attrNameLst>
                                          <p:attrName>style.visibility</p:attrName>
                                        </p:attrNameLst>
                                      </p:cBhvr>
                                      <p:to>
                                        <p:strVal val="visible"/>
                                      </p:to>
                                    </p:set>
                                  </p:childTnLst>
                                </p:cTn>
                              </p:par>
                            </p:childTnLst>
                          </p:cTn>
                        </p:par>
                        <p:par>
                          <p:cTn id="217" fill="hold" nodeType="afterGroup">
                            <p:stCondLst>
                              <p:cond delay="1360"/>
                            </p:stCondLst>
                            <p:childTnLst>
                              <p:par>
                                <p:cTn id="218" presetID="1" presetClass="entr" presetSubtype="0" fill="hold" nodeType="afterEffect">
                                  <p:stCondLst>
                                    <p:cond delay="20"/>
                                  </p:stCondLst>
                                  <p:childTnLst>
                                    <p:set>
                                      <p:cBhvr>
                                        <p:cTn id="219" dur="1" fill="hold">
                                          <p:stCondLst>
                                            <p:cond delay="0"/>
                                          </p:stCondLst>
                                        </p:cTn>
                                        <p:tgtEl>
                                          <p:spTgt spid="1175"/>
                                        </p:tgtEl>
                                        <p:attrNameLst>
                                          <p:attrName>style.visibility</p:attrName>
                                        </p:attrNameLst>
                                      </p:cBhvr>
                                      <p:to>
                                        <p:strVal val="visible"/>
                                      </p:to>
                                    </p:set>
                                  </p:childTnLst>
                                </p:cTn>
                              </p:par>
                            </p:childTnLst>
                          </p:cTn>
                        </p:par>
                        <p:par>
                          <p:cTn id="220" fill="hold" nodeType="afterGroup">
                            <p:stCondLst>
                              <p:cond delay="1380"/>
                            </p:stCondLst>
                            <p:childTnLst>
                              <p:par>
                                <p:cTn id="221" presetID="1" presetClass="entr" presetSubtype="0" fill="hold" nodeType="afterEffect">
                                  <p:stCondLst>
                                    <p:cond delay="20"/>
                                  </p:stCondLst>
                                  <p:childTnLst>
                                    <p:set>
                                      <p:cBhvr>
                                        <p:cTn id="222" dur="1" fill="hold">
                                          <p:stCondLst>
                                            <p:cond delay="0"/>
                                          </p:stCondLst>
                                        </p:cTn>
                                        <p:tgtEl>
                                          <p:spTgt spid="1176"/>
                                        </p:tgtEl>
                                        <p:attrNameLst>
                                          <p:attrName>style.visibility</p:attrName>
                                        </p:attrNameLst>
                                      </p:cBhvr>
                                      <p:to>
                                        <p:strVal val="visible"/>
                                      </p:to>
                                    </p:set>
                                  </p:childTnLst>
                                </p:cTn>
                              </p:par>
                            </p:childTnLst>
                          </p:cTn>
                        </p:par>
                        <p:par>
                          <p:cTn id="223" fill="hold" nodeType="afterGroup">
                            <p:stCondLst>
                              <p:cond delay="1400"/>
                            </p:stCondLst>
                            <p:childTnLst>
                              <p:par>
                                <p:cTn id="224" presetID="1" presetClass="entr" presetSubtype="0" fill="hold" nodeType="afterEffect">
                                  <p:stCondLst>
                                    <p:cond delay="20"/>
                                  </p:stCondLst>
                                  <p:childTnLst>
                                    <p:set>
                                      <p:cBhvr>
                                        <p:cTn id="225" dur="1" fill="hold">
                                          <p:stCondLst>
                                            <p:cond delay="0"/>
                                          </p:stCondLst>
                                        </p:cTn>
                                        <p:tgtEl>
                                          <p:spTgt spid="1177"/>
                                        </p:tgtEl>
                                        <p:attrNameLst>
                                          <p:attrName>style.visibility</p:attrName>
                                        </p:attrNameLst>
                                      </p:cBhvr>
                                      <p:to>
                                        <p:strVal val="visible"/>
                                      </p:to>
                                    </p:set>
                                  </p:childTnLst>
                                </p:cTn>
                              </p:par>
                            </p:childTnLst>
                          </p:cTn>
                        </p:par>
                        <p:par>
                          <p:cTn id="226" fill="hold" nodeType="afterGroup">
                            <p:stCondLst>
                              <p:cond delay="1420"/>
                            </p:stCondLst>
                            <p:childTnLst>
                              <p:par>
                                <p:cTn id="227" presetID="1" presetClass="entr" presetSubtype="0" fill="hold" nodeType="afterEffect">
                                  <p:stCondLst>
                                    <p:cond delay="20"/>
                                  </p:stCondLst>
                                  <p:childTnLst>
                                    <p:set>
                                      <p:cBhvr>
                                        <p:cTn id="228" dur="1" fill="hold">
                                          <p:stCondLst>
                                            <p:cond delay="0"/>
                                          </p:stCondLst>
                                        </p:cTn>
                                        <p:tgtEl>
                                          <p:spTgt spid="1178"/>
                                        </p:tgtEl>
                                        <p:attrNameLst>
                                          <p:attrName>style.visibility</p:attrName>
                                        </p:attrNameLst>
                                      </p:cBhvr>
                                      <p:to>
                                        <p:strVal val="visible"/>
                                      </p:to>
                                    </p:set>
                                  </p:childTnLst>
                                </p:cTn>
                              </p:par>
                            </p:childTnLst>
                          </p:cTn>
                        </p:par>
                        <p:par>
                          <p:cTn id="229" fill="hold" nodeType="afterGroup">
                            <p:stCondLst>
                              <p:cond delay="1440"/>
                            </p:stCondLst>
                            <p:childTnLst>
                              <p:par>
                                <p:cTn id="230" presetID="1" presetClass="entr" presetSubtype="0" fill="hold" nodeType="afterEffect">
                                  <p:stCondLst>
                                    <p:cond delay="20"/>
                                  </p:stCondLst>
                                  <p:childTnLst>
                                    <p:set>
                                      <p:cBhvr>
                                        <p:cTn id="231" dur="1" fill="hold">
                                          <p:stCondLst>
                                            <p:cond delay="0"/>
                                          </p:stCondLst>
                                        </p:cTn>
                                        <p:tgtEl>
                                          <p:spTgt spid="1179"/>
                                        </p:tgtEl>
                                        <p:attrNameLst>
                                          <p:attrName>style.visibility</p:attrName>
                                        </p:attrNameLst>
                                      </p:cBhvr>
                                      <p:to>
                                        <p:strVal val="visible"/>
                                      </p:to>
                                    </p:set>
                                  </p:childTnLst>
                                </p:cTn>
                              </p:par>
                            </p:childTnLst>
                          </p:cTn>
                        </p:par>
                        <p:par>
                          <p:cTn id="232" fill="hold" nodeType="afterGroup">
                            <p:stCondLst>
                              <p:cond delay="1460"/>
                            </p:stCondLst>
                            <p:childTnLst>
                              <p:par>
                                <p:cTn id="233" presetID="1" presetClass="entr" presetSubtype="0" fill="hold" nodeType="afterEffect">
                                  <p:stCondLst>
                                    <p:cond delay="20"/>
                                  </p:stCondLst>
                                  <p:childTnLst>
                                    <p:set>
                                      <p:cBhvr>
                                        <p:cTn id="234" dur="1" fill="hold">
                                          <p:stCondLst>
                                            <p:cond delay="0"/>
                                          </p:stCondLst>
                                        </p:cTn>
                                        <p:tgtEl>
                                          <p:spTgt spid="1180"/>
                                        </p:tgtEl>
                                        <p:attrNameLst>
                                          <p:attrName>style.visibility</p:attrName>
                                        </p:attrNameLst>
                                      </p:cBhvr>
                                      <p:to>
                                        <p:strVal val="visible"/>
                                      </p:to>
                                    </p:set>
                                  </p:childTnLst>
                                </p:cTn>
                              </p:par>
                            </p:childTnLst>
                          </p:cTn>
                        </p:par>
                        <p:par>
                          <p:cTn id="235" fill="hold" nodeType="afterGroup">
                            <p:stCondLst>
                              <p:cond delay="1480"/>
                            </p:stCondLst>
                            <p:childTnLst>
                              <p:par>
                                <p:cTn id="236" presetID="1" presetClass="entr" presetSubtype="0" fill="hold" nodeType="afterEffect">
                                  <p:stCondLst>
                                    <p:cond delay="20"/>
                                  </p:stCondLst>
                                  <p:childTnLst>
                                    <p:set>
                                      <p:cBhvr>
                                        <p:cTn id="237" dur="1" fill="hold">
                                          <p:stCondLst>
                                            <p:cond delay="0"/>
                                          </p:stCondLst>
                                        </p:cTn>
                                        <p:tgtEl>
                                          <p:spTgt spid="1532"/>
                                        </p:tgtEl>
                                        <p:attrNameLst>
                                          <p:attrName>style.visibility</p:attrName>
                                        </p:attrNameLst>
                                      </p:cBhvr>
                                      <p:to>
                                        <p:strVal val="visible"/>
                                      </p:to>
                                    </p:set>
                                  </p:childTnLst>
                                </p:cTn>
                              </p:par>
                            </p:childTnLst>
                          </p:cTn>
                        </p:par>
                        <p:par>
                          <p:cTn id="238" fill="hold" nodeType="afterGroup">
                            <p:stCondLst>
                              <p:cond delay="1500"/>
                            </p:stCondLst>
                            <p:childTnLst>
                              <p:par>
                                <p:cTn id="239" presetID="1" presetClass="entr" presetSubtype="0" fill="hold" nodeType="afterEffect">
                                  <p:stCondLst>
                                    <p:cond delay="20"/>
                                  </p:stCondLst>
                                  <p:childTnLst>
                                    <p:set>
                                      <p:cBhvr>
                                        <p:cTn id="240" dur="1" fill="hold">
                                          <p:stCondLst>
                                            <p:cond delay="0"/>
                                          </p:stCondLst>
                                        </p:cTn>
                                        <p:tgtEl>
                                          <p:spTgt spid="1533"/>
                                        </p:tgtEl>
                                        <p:attrNameLst>
                                          <p:attrName>style.visibility</p:attrName>
                                        </p:attrNameLst>
                                      </p:cBhvr>
                                      <p:to>
                                        <p:strVal val="visible"/>
                                      </p:to>
                                    </p:set>
                                  </p:childTnLst>
                                </p:cTn>
                              </p:par>
                            </p:childTnLst>
                          </p:cTn>
                        </p:par>
                        <p:par>
                          <p:cTn id="241" fill="hold" nodeType="afterGroup">
                            <p:stCondLst>
                              <p:cond delay="1520"/>
                            </p:stCondLst>
                            <p:childTnLst>
                              <p:par>
                                <p:cTn id="242" presetID="1" presetClass="entr" presetSubtype="0" fill="hold" nodeType="afterEffect">
                                  <p:stCondLst>
                                    <p:cond delay="20"/>
                                  </p:stCondLst>
                                  <p:childTnLst>
                                    <p:set>
                                      <p:cBhvr>
                                        <p:cTn id="243" dur="1" fill="hold">
                                          <p:stCondLst>
                                            <p:cond delay="0"/>
                                          </p:stCondLst>
                                        </p:cTn>
                                        <p:tgtEl>
                                          <p:spTgt spid="1534"/>
                                        </p:tgtEl>
                                        <p:attrNameLst>
                                          <p:attrName>style.visibility</p:attrName>
                                        </p:attrNameLst>
                                      </p:cBhvr>
                                      <p:to>
                                        <p:strVal val="visible"/>
                                      </p:to>
                                    </p:set>
                                  </p:childTnLst>
                                </p:cTn>
                              </p:par>
                            </p:childTnLst>
                          </p:cTn>
                        </p:par>
                        <p:par>
                          <p:cTn id="244" fill="hold" nodeType="afterGroup">
                            <p:stCondLst>
                              <p:cond delay="1540"/>
                            </p:stCondLst>
                            <p:childTnLst>
                              <p:par>
                                <p:cTn id="245" presetID="1" presetClass="entr" presetSubtype="0" fill="hold" nodeType="afterEffect">
                                  <p:stCondLst>
                                    <p:cond delay="20"/>
                                  </p:stCondLst>
                                  <p:childTnLst>
                                    <p:set>
                                      <p:cBhvr>
                                        <p:cTn id="246" dur="1" fill="hold">
                                          <p:stCondLst>
                                            <p:cond delay="0"/>
                                          </p:stCondLst>
                                        </p:cTn>
                                        <p:tgtEl>
                                          <p:spTgt spid="1535"/>
                                        </p:tgtEl>
                                        <p:attrNameLst>
                                          <p:attrName>style.visibility</p:attrName>
                                        </p:attrNameLst>
                                      </p:cBhvr>
                                      <p:to>
                                        <p:strVal val="visible"/>
                                      </p:to>
                                    </p:set>
                                  </p:childTnLst>
                                </p:cTn>
                              </p:par>
                            </p:childTnLst>
                          </p:cTn>
                        </p:par>
                        <p:par>
                          <p:cTn id="247" fill="hold" nodeType="afterGroup">
                            <p:stCondLst>
                              <p:cond delay="1560"/>
                            </p:stCondLst>
                            <p:childTnLst>
                              <p:par>
                                <p:cTn id="248" presetID="1" presetClass="entr" presetSubtype="0" fill="hold" nodeType="afterEffect">
                                  <p:stCondLst>
                                    <p:cond delay="20"/>
                                  </p:stCondLst>
                                  <p:childTnLst>
                                    <p:set>
                                      <p:cBhvr>
                                        <p:cTn id="249" dur="1" fill="hold">
                                          <p:stCondLst>
                                            <p:cond delay="0"/>
                                          </p:stCondLst>
                                        </p:cTn>
                                        <p:tgtEl>
                                          <p:spTgt spid="1536"/>
                                        </p:tgtEl>
                                        <p:attrNameLst>
                                          <p:attrName>style.visibility</p:attrName>
                                        </p:attrNameLst>
                                      </p:cBhvr>
                                      <p:to>
                                        <p:strVal val="visible"/>
                                      </p:to>
                                    </p:set>
                                  </p:childTnLst>
                                </p:cTn>
                              </p:par>
                            </p:childTnLst>
                          </p:cTn>
                        </p:par>
                        <p:par>
                          <p:cTn id="250" fill="hold" nodeType="afterGroup">
                            <p:stCondLst>
                              <p:cond delay="1580"/>
                            </p:stCondLst>
                            <p:childTnLst>
                              <p:par>
                                <p:cTn id="251" presetID="1" presetClass="entr" presetSubtype="0" fill="hold" nodeType="afterEffect">
                                  <p:stCondLst>
                                    <p:cond delay="20"/>
                                  </p:stCondLst>
                                  <p:childTnLst>
                                    <p:set>
                                      <p:cBhvr>
                                        <p:cTn id="252" dur="1" fill="hold">
                                          <p:stCondLst>
                                            <p:cond delay="0"/>
                                          </p:stCondLst>
                                        </p:cTn>
                                        <p:tgtEl>
                                          <p:spTgt spid="1537"/>
                                        </p:tgtEl>
                                        <p:attrNameLst>
                                          <p:attrName>style.visibility</p:attrName>
                                        </p:attrNameLst>
                                      </p:cBhvr>
                                      <p:to>
                                        <p:strVal val="visible"/>
                                      </p:to>
                                    </p:set>
                                  </p:childTnLst>
                                </p:cTn>
                              </p:par>
                            </p:childTnLst>
                          </p:cTn>
                        </p:par>
                        <p:par>
                          <p:cTn id="253" fill="hold" nodeType="afterGroup">
                            <p:stCondLst>
                              <p:cond delay="1600"/>
                            </p:stCondLst>
                            <p:childTnLst>
                              <p:par>
                                <p:cTn id="254" presetID="1" presetClass="entr" presetSubtype="0" fill="hold" nodeType="afterEffect">
                                  <p:stCondLst>
                                    <p:cond delay="20"/>
                                  </p:stCondLst>
                                  <p:childTnLst>
                                    <p:set>
                                      <p:cBhvr>
                                        <p:cTn id="255" dur="1" fill="hold">
                                          <p:stCondLst>
                                            <p:cond delay="0"/>
                                          </p:stCondLst>
                                        </p:cTn>
                                        <p:tgtEl>
                                          <p:spTgt spid="1538"/>
                                        </p:tgtEl>
                                        <p:attrNameLst>
                                          <p:attrName>style.visibility</p:attrName>
                                        </p:attrNameLst>
                                      </p:cBhvr>
                                      <p:to>
                                        <p:strVal val="visible"/>
                                      </p:to>
                                    </p:set>
                                  </p:childTnLst>
                                </p:cTn>
                              </p:par>
                            </p:childTnLst>
                          </p:cTn>
                        </p:par>
                        <p:par>
                          <p:cTn id="256" fill="hold" nodeType="afterGroup">
                            <p:stCondLst>
                              <p:cond delay="1620"/>
                            </p:stCondLst>
                            <p:childTnLst>
                              <p:par>
                                <p:cTn id="257" presetID="1" presetClass="entr" presetSubtype="0" fill="hold" nodeType="afterEffect">
                                  <p:stCondLst>
                                    <p:cond delay="20"/>
                                  </p:stCondLst>
                                  <p:childTnLst>
                                    <p:set>
                                      <p:cBhvr>
                                        <p:cTn id="258" dur="1" fill="hold">
                                          <p:stCondLst>
                                            <p:cond delay="0"/>
                                          </p:stCondLst>
                                        </p:cTn>
                                        <p:tgtEl>
                                          <p:spTgt spid="1539"/>
                                        </p:tgtEl>
                                        <p:attrNameLst>
                                          <p:attrName>style.visibility</p:attrName>
                                        </p:attrNameLst>
                                      </p:cBhvr>
                                      <p:to>
                                        <p:strVal val="visible"/>
                                      </p:to>
                                    </p:set>
                                  </p:childTnLst>
                                </p:cTn>
                              </p:par>
                            </p:childTnLst>
                          </p:cTn>
                        </p:par>
                        <p:par>
                          <p:cTn id="259" fill="hold" nodeType="afterGroup">
                            <p:stCondLst>
                              <p:cond delay="1640"/>
                            </p:stCondLst>
                            <p:childTnLst>
                              <p:par>
                                <p:cTn id="260" presetID="1" presetClass="entr" presetSubtype="0" fill="hold" nodeType="afterEffect">
                                  <p:stCondLst>
                                    <p:cond delay="20"/>
                                  </p:stCondLst>
                                  <p:childTnLst>
                                    <p:set>
                                      <p:cBhvr>
                                        <p:cTn id="261" dur="1" fill="hold">
                                          <p:stCondLst>
                                            <p:cond delay="0"/>
                                          </p:stCondLst>
                                        </p:cTn>
                                        <p:tgtEl>
                                          <p:spTgt spid="1540"/>
                                        </p:tgtEl>
                                        <p:attrNameLst>
                                          <p:attrName>style.visibility</p:attrName>
                                        </p:attrNameLst>
                                      </p:cBhvr>
                                      <p:to>
                                        <p:strVal val="visible"/>
                                      </p:to>
                                    </p:set>
                                  </p:childTnLst>
                                </p:cTn>
                              </p:par>
                            </p:childTnLst>
                          </p:cTn>
                        </p:par>
                        <p:par>
                          <p:cTn id="262" fill="hold" nodeType="afterGroup">
                            <p:stCondLst>
                              <p:cond delay="1660"/>
                            </p:stCondLst>
                            <p:childTnLst>
                              <p:par>
                                <p:cTn id="263" presetID="1" presetClass="entr" presetSubtype="0" fill="hold" nodeType="afterEffect">
                                  <p:stCondLst>
                                    <p:cond delay="20"/>
                                  </p:stCondLst>
                                  <p:childTnLst>
                                    <p:set>
                                      <p:cBhvr>
                                        <p:cTn id="264" dur="1" fill="hold">
                                          <p:stCondLst>
                                            <p:cond delay="0"/>
                                          </p:stCondLst>
                                        </p:cTn>
                                        <p:tgtEl>
                                          <p:spTgt spid="1541"/>
                                        </p:tgtEl>
                                        <p:attrNameLst>
                                          <p:attrName>style.visibility</p:attrName>
                                        </p:attrNameLst>
                                      </p:cBhvr>
                                      <p:to>
                                        <p:strVal val="visible"/>
                                      </p:to>
                                    </p:set>
                                  </p:childTnLst>
                                </p:cTn>
                              </p:par>
                            </p:childTnLst>
                          </p:cTn>
                        </p:par>
                        <p:par>
                          <p:cTn id="265" fill="hold" nodeType="afterGroup">
                            <p:stCondLst>
                              <p:cond delay="1680"/>
                            </p:stCondLst>
                            <p:childTnLst>
                              <p:par>
                                <p:cTn id="266" presetID="1" presetClass="entr" presetSubtype="0" fill="hold" nodeType="afterEffect">
                                  <p:stCondLst>
                                    <p:cond delay="20"/>
                                  </p:stCondLst>
                                  <p:childTnLst>
                                    <p:set>
                                      <p:cBhvr>
                                        <p:cTn id="267" dur="1" fill="hold">
                                          <p:stCondLst>
                                            <p:cond delay="0"/>
                                          </p:stCondLst>
                                        </p:cTn>
                                        <p:tgtEl>
                                          <p:spTgt spid="1542"/>
                                        </p:tgtEl>
                                        <p:attrNameLst>
                                          <p:attrName>style.visibility</p:attrName>
                                        </p:attrNameLst>
                                      </p:cBhvr>
                                      <p:to>
                                        <p:strVal val="visible"/>
                                      </p:to>
                                    </p:set>
                                  </p:childTnLst>
                                </p:cTn>
                              </p:par>
                            </p:childTnLst>
                          </p:cTn>
                        </p:par>
                        <p:par>
                          <p:cTn id="268" fill="hold" nodeType="afterGroup">
                            <p:stCondLst>
                              <p:cond delay="1700"/>
                            </p:stCondLst>
                            <p:childTnLst>
                              <p:par>
                                <p:cTn id="269" presetID="1" presetClass="entr" presetSubtype="0" fill="hold" nodeType="afterEffect">
                                  <p:stCondLst>
                                    <p:cond delay="20"/>
                                  </p:stCondLst>
                                  <p:childTnLst>
                                    <p:set>
                                      <p:cBhvr>
                                        <p:cTn id="270" dur="1" fill="hold">
                                          <p:stCondLst>
                                            <p:cond delay="0"/>
                                          </p:stCondLst>
                                        </p:cTn>
                                        <p:tgtEl>
                                          <p:spTgt spid="1543"/>
                                        </p:tgtEl>
                                        <p:attrNameLst>
                                          <p:attrName>style.visibility</p:attrName>
                                        </p:attrNameLst>
                                      </p:cBhvr>
                                      <p:to>
                                        <p:strVal val="visible"/>
                                      </p:to>
                                    </p:set>
                                  </p:childTnLst>
                                </p:cTn>
                              </p:par>
                            </p:childTnLst>
                          </p:cTn>
                        </p:par>
                        <p:par>
                          <p:cTn id="271" fill="hold" nodeType="afterGroup">
                            <p:stCondLst>
                              <p:cond delay="1720"/>
                            </p:stCondLst>
                            <p:childTnLst>
                              <p:par>
                                <p:cTn id="272" presetID="1" presetClass="entr" presetSubtype="0" fill="hold" nodeType="afterEffect">
                                  <p:stCondLst>
                                    <p:cond delay="20"/>
                                  </p:stCondLst>
                                  <p:childTnLst>
                                    <p:set>
                                      <p:cBhvr>
                                        <p:cTn id="273" dur="1" fill="hold">
                                          <p:stCondLst>
                                            <p:cond delay="0"/>
                                          </p:stCondLst>
                                        </p:cTn>
                                        <p:tgtEl>
                                          <p:spTgt spid="1544"/>
                                        </p:tgtEl>
                                        <p:attrNameLst>
                                          <p:attrName>style.visibility</p:attrName>
                                        </p:attrNameLst>
                                      </p:cBhvr>
                                      <p:to>
                                        <p:strVal val="visible"/>
                                      </p:to>
                                    </p:set>
                                  </p:childTnLst>
                                </p:cTn>
                              </p:par>
                            </p:childTnLst>
                          </p:cTn>
                        </p:par>
                        <p:par>
                          <p:cTn id="274" fill="hold" nodeType="afterGroup">
                            <p:stCondLst>
                              <p:cond delay="1740"/>
                            </p:stCondLst>
                            <p:childTnLst>
                              <p:par>
                                <p:cTn id="275" presetID="1" presetClass="entr" presetSubtype="0" fill="hold" nodeType="afterEffect">
                                  <p:stCondLst>
                                    <p:cond delay="20"/>
                                  </p:stCondLst>
                                  <p:childTnLst>
                                    <p:set>
                                      <p:cBhvr>
                                        <p:cTn id="276" dur="1" fill="hold">
                                          <p:stCondLst>
                                            <p:cond delay="0"/>
                                          </p:stCondLst>
                                        </p:cTn>
                                        <p:tgtEl>
                                          <p:spTgt spid="1545"/>
                                        </p:tgtEl>
                                        <p:attrNameLst>
                                          <p:attrName>style.visibility</p:attrName>
                                        </p:attrNameLst>
                                      </p:cBhvr>
                                      <p:to>
                                        <p:strVal val="visible"/>
                                      </p:to>
                                    </p:set>
                                  </p:childTnLst>
                                </p:cTn>
                              </p:par>
                            </p:childTnLst>
                          </p:cTn>
                        </p:par>
                        <p:par>
                          <p:cTn id="277" fill="hold" nodeType="afterGroup">
                            <p:stCondLst>
                              <p:cond delay="1760"/>
                            </p:stCondLst>
                            <p:childTnLst>
                              <p:par>
                                <p:cTn id="278" presetID="1" presetClass="entr" presetSubtype="0" fill="hold" nodeType="afterEffect">
                                  <p:stCondLst>
                                    <p:cond delay="20"/>
                                  </p:stCondLst>
                                  <p:childTnLst>
                                    <p:set>
                                      <p:cBhvr>
                                        <p:cTn id="279" dur="1" fill="hold">
                                          <p:stCondLst>
                                            <p:cond delay="0"/>
                                          </p:stCondLst>
                                        </p:cTn>
                                        <p:tgtEl>
                                          <p:spTgt spid="1546"/>
                                        </p:tgtEl>
                                        <p:attrNameLst>
                                          <p:attrName>style.visibility</p:attrName>
                                        </p:attrNameLst>
                                      </p:cBhvr>
                                      <p:to>
                                        <p:strVal val="visible"/>
                                      </p:to>
                                    </p:set>
                                  </p:childTnLst>
                                </p:cTn>
                              </p:par>
                            </p:childTnLst>
                          </p:cTn>
                        </p:par>
                        <p:par>
                          <p:cTn id="280" fill="hold" nodeType="afterGroup">
                            <p:stCondLst>
                              <p:cond delay="1780"/>
                            </p:stCondLst>
                            <p:childTnLst>
                              <p:par>
                                <p:cTn id="281" presetID="1" presetClass="entr" presetSubtype="0" fill="hold" nodeType="afterEffect">
                                  <p:stCondLst>
                                    <p:cond delay="20"/>
                                  </p:stCondLst>
                                  <p:childTnLst>
                                    <p:set>
                                      <p:cBhvr>
                                        <p:cTn id="282" dur="1" fill="hold">
                                          <p:stCondLst>
                                            <p:cond delay="0"/>
                                          </p:stCondLst>
                                        </p:cTn>
                                        <p:tgtEl>
                                          <p:spTgt spid="1547"/>
                                        </p:tgtEl>
                                        <p:attrNameLst>
                                          <p:attrName>style.visibility</p:attrName>
                                        </p:attrNameLst>
                                      </p:cBhvr>
                                      <p:to>
                                        <p:strVal val="visible"/>
                                      </p:to>
                                    </p:set>
                                  </p:childTnLst>
                                </p:cTn>
                              </p:par>
                            </p:childTnLst>
                          </p:cTn>
                        </p:par>
                        <p:par>
                          <p:cTn id="283" fill="hold" nodeType="afterGroup">
                            <p:stCondLst>
                              <p:cond delay="1800"/>
                            </p:stCondLst>
                            <p:childTnLst>
                              <p:par>
                                <p:cTn id="284" presetID="1" presetClass="entr" presetSubtype="0" fill="hold" nodeType="afterEffect">
                                  <p:stCondLst>
                                    <p:cond delay="20"/>
                                  </p:stCondLst>
                                  <p:childTnLst>
                                    <p:set>
                                      <p:cBhvr>
                                        <p:cTn id="285" dur="1" fill="hold">
                                          <p:stCondLst>
                                            <p:cond delay="0"/>
                                          </p:stCondLst>
                                        </p:cTn>
                                        <p:tgtEl>
                                          <p:spTgt spid="1548"/>
                                        </p:tgtEl>
                                        <p:attrNameLst>
                                          <p:attrName>style.visibility</p:attrName>
                                        </p:attrNameLst>
                                      </p:cBhvr>
                                      <p:to>
                                        <p:strVal val="visible"/>
                                      </p:to>
                                    </p:set>
                                  </p:childTnLst>
                                </p:cTn>
                              </p:par>
                            </p:childTnLst>
                          </p:cTn>
                        </p:par>
                        <p:par>
                          <p:cTn id="286" fill="hold" nodeType="afterGroup">
                            <p:stCondLst>
                              <p:cond delay="1820"/>
                            </p:stCondLst>
                            <p:childTnLst>
                              <p:par>
                                <p:cTn id="287" presetID="1" presetClass="entr" presetSubtype="0" fill="hold" nodeType="afterEffect">
                                  <p:stCondLst>
                                    <p:cond delay="20"/>
                                  </p:stCondLst>
                                  <p:childTnLst>
                                    <p:set>
                                      <p:cBhvr>
                                        <p:cTn id="288" dur="1" fill="hold">
                                          <p:stCondLst>
                                            <p:cond delay="0"/>
                                          </p:stCondLst>
                                        </p:cTn>
                                        <p:tgtEl>
                                          <p:spTgt spid="1549"/>
                                        </p:tgtEl>
                                        <p:attrNameLst>
                                          <p:attrName>style.visibility</p:attrName>
                                        </p:attrNameLst>
                                      </p:cBhvr>
                                      <p:to>
                                        <p:strVal val="visible"/>
                                      </p:to>
                                    </p:set>
                                  </p:childTnLst>
                                </p:cTn>
                              </p:par>
                            </p:childTnLst>
                          </p:cTn>
                        </p:par>
                        <p:par>
                          <p:cTn id="289" fill="hold" nodeType="afterGroup">
                            <p:stCondLst>
                              <p:cond delay="1840"/>
                            </p:stCondLst>
                            <p:childTnLst>
                              <p:par>
                                <p:cTn id="290" presetID="1" presetClass="entr" presetSubtype="0" fill="hold" nodeType="afterEffect">
                                  <p:stCondLst>
                                    <p:cond delay="20"/>
                                  </p:stCondLst>
                                  <p:childTnLst>
                                    <p:set>
                                      <p:cBhvr>
                                        <p:cTn id="291" dur="1" fill="hold">
                                          <p:stCondLst>
                                            <p:cond delay="0"/>
                                          </p:stCondLst>
                                        </p:cTn>
                                        <p:tgtEl>
                                          <p:spTgt spid="1550"/>
                                        </p:tgtEl>
                                        <p:attrNameLst>
                                          <p:attrName>style.visibility</p:attrName>
                                        </p:attrNameLst>
                                      </p:cBhvr>
                                      <p:to>
                                        <p:strVal val="visible"/>
                                      </p:to>
                                    </p:set>
                                  </p:childTnLst>
                                </p:cTn>
                              </p:par>
                            </p:childTnLst>
                          </p:cTn>
                        </p:par>
                        <p:par>
                          <p:cTn id="292" fill="hold" nodeType="afterGroup">
                            <p:stCondLst>
                              <p:cond delay="1860"/>
                            </p:stCondLst>
                            <p:childTnLst>
                              <p:par>
                                <p:cTn id="293" presetID="1" presetClass="entr" presetSubtype="0" fill="hold" nodeType="afterEffect">
                                  <p:stCondLst>
                                    <p:cond delay="20"/>
                                  </p:stCondLst>
                                  <p:childTnLst>
                                    <p:set>
                                      <p:cBhvr>
                                        <p:cTn id="294" dur="1" fill="hold">
                                          <p:stCondLst>
                                            <p:cond delay="0"/>
                                          </p:stCondLst>
                                        </p:cTn>
                                        <p:tgtEl>
                                          <p:spTgt spid="1551"/>
                                        </p:tgtEl>
                                        <p:attrNameLst>
                                          <p:attrName>style.visibility</p:attrName>
                                        </p:attrNameLst>
                                      </p:cBhvr>
                                      <p:to>
                                        <p:strVal val="visible"/>
                                      </p:to>
                                    </p:set>
                                  </p:childTnLst>
                                </p:cTn>
                              </p:par>
                            </p:childTnLst>
                          </p:cTn>
                        </p:par>
                        <p:par>
                          <p:cTn id="295" fill="hold" nodeType="afterGroup">
                            <p:stCondLst>
                              <p:cond delay="1880"/>
                            </p:stCondLst>
                            <p:childTnLst>
                              <p:par>
                                <p:cTn id="296" presetID="1" presetClass="entr" presetSubtype="0" fill="hold" nodeType="afterEffect">
                                  <p:stCondLst>
                                    <p:cond delay="20"/>
                                  </p:stCondLst>
                                  <p:childTnLst>
                                    <p:set>
                                      <p:cBhvr>
                                        <p:cTn id="297" dur="1" fill="hold">
                                          <p:stCondLst>
                                            <p:cond delay="0"/>
                                          </p:stCondLst>
                                        </p:cTn>
                                        <p:tgtEl>
                                          <p:spTgt spid="1552"/>
                                        </p:tgtEl>
                                        <p:attrNameLst>
                                          <p:attrName>style.visibility</p:attrName>
                                        </p:attrNameLst>
                                      </p:cBhvr>
                                      <p:to>
                                        <p:strVal val="visible"/>
                                      </p:to>
                                    </p:set>
                                  </p:childTnLst>
                                </p:cTn>
                              </p:par>
                            </p:childTnLst>
                          </p:cTn>
                        </p:par>
                        <p:par>
                          <p:cTn id="298" fill="hold" nodeType="afterGroup">
                            <p:stCondLst>
                              <p:cond delay="1900"/>
                            </p:stCondLst>
                            <p:childTnLst>
                              <p:par>
                                <p:cTn id="299" presetID="1" presetClass="entr" presetSubtype="0" fill="hold" nodeType="afterEffect">
                                  <p:stCondLst>
                                    <p:cond delay="20"/>
                                  </p:stCondLst>
                                  <p:childTnLst>
                                    <p:set>
                                      <p:cBhvr>
                                        <p:cTn id="300" dur="1" fill="hold">
                                          <p:stCondLst>
                                            <p:cond delay="0"/>
                                          </p:stCondLst>
                                        </p:cTn>
                                        <p:tgtEl>
                                          <p:spTgt spid="1553"/>
                                        </p:tgtEl>
                                        <p:attrNameLst>
                                          <p:attrName>style.visibility</p:attrName>
                                        </p:attrNameLst>
                                      </p:cBhvr>
                                      <p:to>
                                        <p:strVal val="visible"/>
                                      </p:to>
                                    </p:set>
                                  </p:childTnLst>
                                </p:cTn>
                              </p:par>
                            </p:childTnLst>
                          </p:cTn>
                        </p:par>
                        <p:par>
                          <p:cTn id="301" fill="hold" nodeType="afterGroup">
                            <p:stCondLst>
                              <p:cond delay="1920"/>
                            </p:stCondLst>
                            <p:childTnLst>
                              <p:par>
                                <p:cTn id="302" presetID="1" presetClass="entr" presetSubtype="0" fill="hold" nodeType="afterEffect">
                                  <p:stCondLst>
                                    <p:cond delay="20"/>
                                  </p:stCondLst>
                                  <p:childTnLst>
                                    <p:set>
                                      <p:cBhvr>
                                        <p:cTn id="303" dur="1" fill="hold">
                                          <p:stCondLst>
                                            <p:cond delay="0"/>
                                          </p:stCondLst>
                                        </p:cTn>
                                        <p:tgtEl>
                                          <p:spTgt spid="1554"/>
                                        </p:tgtEl>
                                        <p:attrNameLst>
                                          <p:attrName>style.visibility</p:attrName>
                                        </p:attrNameLst>
                                      </p:cBhvr>
                                      <p:to>
                                        <p:strVal val="visible"/>
                                      </p:to>
                                    </p:set>
                                  </p:childTnLst>
                                </p:cTn>
                              </p:par>
                            </p:childTnLst>
                          </p:cTn>
                        </p:par>
                        <p:par>
                          <p:cTn id="304" fill="hold" nodeType="afterGroup">
                            <p:stCondLst>
                              <p:cond delay="1940"/>
                            </p:stCondLst>
                            <p:childTnLst>
                              <p:par>
                                <p:cTn id="305" presetID="1" presetClass="entr" presetSubtype="0" fill="hold" nodeType="afterEffect">
                                  <p:stCondLst>
                                    <p:cond delay="20"/>
                                  </p:stCondLst>
                                  <p:childTnLst>
                                    <p:set>
                                      <p:cBhvr>
                                        <p:cTn id="306" dur="1" fill="hold">
                                          <p:stCondLst>
                                            <p:cond delay="0"/>
                                          </p:stCondLst>
                                        </p:cTn>
                                        <p:tgtEl>
                                          <p:spTgt spid="1555"/>
                                        </p:tgtEl>
                                        <p:attrNameLst>
                                          <p:attrName>style.visibility</p:attrName>
                                        </p:attrNameLst>
                                      </p:cBhvr>
                                      <p:to>
                                        <p:strVal val="visible"/>
                                      </p:to>
                                    </p:set>
                                  </p:childTnLst>
                                </p:cTn>
                              </p:par>
                            </p:childTnLst>
                          </p:cTn>
                        </p:par>
                        <p:par>
                          <p:cTn id="307" fill="hold" nodeType="afterGroup">
                            <p:stCondLst>
                              <p:cond delay="1960"/>
                            </p:stCondLst>
                            <p:childTnLst>
                              <p:par>
                                <p:cTn id="308" presetID="1" presetClass="entr" presetSubtype="0" fill="hold" nodeType="afterEffect">
                                  <p:stCondLst>
                                    <p:cond delay="20"/>
                                  </p:stCondLst>
                                  <p:childTnLst>
                                    <p:set>
                                      <p:cBhvr>
                                        <p:cTn id="309" dur="1" fill="hold">
                                          <p:stCondLst>
                                            <p:cond delay="0"/>
                                          </p:stCondLst>
                                        </p:cTn>
                                        <p:tgtEl>
                                          <p:spTgt spid="1556"/>
                                        </p:tgtEl>
                                        <p:attrNameLst>
                                          <p:attrName>style.visibility</p:attrName>
                                        </p:attrNameLst>
                                      </p:cBhvr>
                                      <p:to>
                                        <p:strVal val="visible"/>
                                      </p:to>
                                    </p:set>
                                  </p:childTnLst>
                                </p:cTn>
                              </p:par>
                            </p:childTnLst>
                          </p:cTn>
                        </p:par>
                        <p:par>
                          <p:cTn id="310" fill="hold" nodeType="afterGroup">
                            <p:stCondLst>
                              <p:cond delay="1980"/>
                            </p:stCondLst>
                            <p:childTnLst>
                              <p:par>
                                <p:cTn id="311" presetID="1" presetClass="entr" presetSubtype="0" fill="hold" nodeType="afterEffect">
                                  <p:stCondLst>
                                    <p:cond delay="20"/>
                                  </p:stCondLst>
                                  <p:childTnLst>
                                    <p:set>
                                      <p:cBhvr>
                                        <p:cTn id="312" dur="1" fill="hold">
                                          <p:stCondLst>
                                            <p:cond delay="0"/>
                                          </p:stCondLst>
                                        </p:cTn>
                                        <p:tgtEl>
                                          <p:spTgt spid="1907"/>
                                        </p:tgtEl>
                                        <p:attrNameLst>
                                          <p:attrName>style.visibility</p:attrName>
                                        </p:attrNameLst>
                                      </p:cBhvr>
                                      <p:to>
                                        <p:strVal val="visible"/>
                                      </p:to>
                                    </p:set>
                                  </p:childTnLst>
                                </p:cTn>
                              </p:par>
                            </p:childTnLst>
                          </p:cTn>
                        </p:par>
                        <p:par>
                          <p:cTn id="313" fill="hold" nodeType="afterGroup">
                            <p:stCondLst>
                              <p:cond delay="2000"/>
                            </p:stCondLst>
                            <p:childTnLst>
                              <p:par>
                                <p:cTn id="314" presetID="1" presetClass="entr" presetSubtype="0" fill="hold" nodeType="afterEffect">
                                  <p:stCondLst>
                                    <p:cond delay="20"/>
                                  </p:stCondLst>
                                  <p:childTnLst>
                                    <p:set>
                                      <p:cBhvr>
                                        <p:cTn id="315" dur="1" fill="hold">
                                          <p:stCondLst>
                                            <p:cond delay="0"/>
                                          </p:stCondLst>
                                        </p:cTn>
                                        <p:tgtEl>
                                          <p:spTgt spid="1922"/>
                                        </p:tgtEl>
                                        <p:attrNameLst>
                                          <p:attrName>style.visibility</p:attrName>
                                        </p:attrNameLst>
                                      </p:cBhvr>
                                      <p:to>
                                        <p:strVal val="visible"/>
                                      </p:to>
                                    </p:set>
                                  </p:childTnLst>
                                </p:cTn>
                              </p:par>
                            </p:childTnLst>
                          </p:cTn>
                        </p:par>
                        <p:par>
                          <p:cTn id="316" fill="hold" nodeType="afterGroup">
                            <p:stCondLst>
                              <p:cond delay="2020"/>
                            </p:stCondLst>
                            <p:childTnLst>
                              <p:par>
                                <p:cTn id="317" presetID="1" presetClass="entr" presetSubtype="0" fill="hold" nodeType="afterEffect">
                                  <p:stCondLst>
                                    <p:cond delay="20"/>
                                  </p:stCondLst>
                                  <p:childTnLst>
                                    <p:set>
                                      <p:cBhvr>
                                        <p:cTn id="318" dur="1" fill="hold">
                                          <p:stCondLst>
                                            <p:cond delay="0"/>
                                          </p:stCondLst>
                                        </p:cTn>
                                        <p:tgtEl>
                                          <p:spTgt spid="1937"/>
                                        </p:tgtEl>
                                        <p:attrNameLst>
                                          <p:attrName>style.visibility</p:attrName>
                                        </p:attrNameLst>
                                      </p:cBhvr>
                                      <p:to>
                                        <p:strVal val="visible"/>
                                      </p:to>
                                    </p:set>
                                  </p:childTnLst>
                                </p:cTn>
                              </p:par>
                            </p:childTnLst>
                          </p:cTn>
                        </p:par>
                        <p:par>
                          <p:cTn id="319" fill="hold" nodeType="afterGroup">
                            <p:stCondLst>
                              <p:cond delay="2040"/>
                            </p:stCondLst>
                            <p:childTnLst>
                              <p:par>
                                <p:cTn id="320" presetID="1" presetClass="entr" presetSubtype="0" fill="hold" nodeType="afterEffect">
                                  <p:stCondLst>
                                    <p:cond delay="20"/>
                                  </p:stCondLst>
                                  <p:childTnLst>
                                    <p:set>
                                      <p:cBhvr>
                                        <p:cTn id="321" dur="1" fill="hold">
                                          <p:stCondLst>
                                            <p:cond delay="0"/>
                                          </p:stCondLst>
                                        </p:cTn>
                                        <p:tgtEl>
                                          <p:spTgt spid="1952"/>
                                        </p:tgtEl>
                                        <p:attrNameLst>
                                          <p:attrName>style.visibility</p:attrName>
                                        </p:attrNameLst>
                                      </p:cBhvr>
                                      <p:to>
                                        <p:strVal val="visible"/>
                                      </p:to>
                                    </p:set>
                                  </p:childTnLst>
                                </p:cTn>
                              </p:par>
                            </p:childTnLst>
                          </p:cTn>
                        </p:par>
                        <p:par>
                          <p:cTn id="322" fill="hold" nodeType="afterGroup">
                            <p:stCondLst>
                              <p:cond delay="2060"/>
                            </p:stCondLst>
                            <p:childTnLst>
                              <p:par>
                                <p:cTn id="323" presetID="1" presetClass="entr" presetSubtype="0" fill="hold" nodeType="afterEffect">
                                  <p:stCondLst>
                                    <p:cond delay="20"/>
                                  </p:stCondLst>
                                  <p:childTnLst>
                                    <p:set>
                                      <p:cBhvr>
                                        <p:cTn id="324" dur="1" fill="hold">
                                          <p:stCondLst>
                                            <p:cond delay="0"/>
                                          </p:stCondLst>
                                        </p:cTn>
                                        <p:tgtEl>
                                          <p:spTgt spid="1967"/>
                                        </p:tgtEl>
                                        <p:attrNameLst>
                                          <p:attrName>style.visibility</p:attrName>
                                        </p:attrNameLst>
                                      </p:cBhvr>
                                      <p:to>
                                        <p:strVal val="visible"/>
                                      </p:to>
                                    </p:set>
                                  </p:childTnLst>
                                </p:cTn>
                              </p:par>
                            </p:childTnLst>
                          </p:cTn>
                        </p:par>
                        <p:par>
                          <p:cTn id="325" fill="hold" nodeType="afterGroup">
                            <p:stCondLst>
                              <p:cond delay="2080"/>
                            </p:stCondLst>
                            <p:childTnLst>
                              <p:par>
                                <p:cTn id="326" presetID="1" presetClass="entr" presetSubtype="0" fill="hold" nodeType="afterEffect">
                                  <p:stCondLst>
                                    <p:cond delay="20"/>
                                  </p:stCondLst>
                                  <p:childTnLst>
                                    <p:set>
                                      <p:cBhvr>
                                        <p:cTn id="327" dur="1" fill="hold">
                                          <p:stCondLst>
                                            <p:cond delay="0"/>
                                          </p:stCondLst>
                                        </p:cTn>
                                        <p:tgtEl>
                                          <p:spTgt spid="1982"/>
                                        </p:tgtEl>
                                        <p:attrNameLst>
                                          <p:attrName>style.visibility</p:attrName>
                                        </p:attrNameLst>
                                      </p:cBhvr>
                                      <p:to>
                                        <p:strVal val="visible"/>
                                      </p:to>
                                    </p:set>
                                  </p:childTnLst>
                                </p:cTn>
                              </p:par>
                            </p:childTnLst>
                          </p:cTn>
                        </p:par>
                        <p:par>
                          <p:cTn id="328" fill="hold" nodeType="afterGroup">
                            <p:stCondLst>
                              <p:cond delay="2100"/>
                            </p:stCondLst>
                            <p:childTnLst>
                              <p:par>
                                <p:cTn id="329" presetID="1" presetClass="entr" presetSubtype="0" fill="hold" nodeType="afterEffect">
                                  <p:stCondLst>
                                    <p:cond delay="20"/>
                                  </p:stCondLst>
                                  <p:childTnLst>
                                    <p:set>
                                      <p:cBhvr>
                                        <p:cTn id="330" dur="1" fill="hold">
                                          <p:stCondLst>
                                            <p:cond delay="0"/>
                                          </p:stCondLst>
                                        </p:cTn>
                                        <p:tgtEl>
                                          <p:spTgt spid="1997"/>
                                        </p:tgtEl>
                                        <p:attrNameLst>
                                          <p:attrName>style.visibility</p:attrName>
                                        </p:attrNameLst>
                                      </p:cBhvr>
                                      <p:to>
                                        <p:strVal val="visible"/>
                                      </p:to>
                                    </p:set>
                                  </p:childTnLst>
                                </p:cTn>
                              </p:par>
                            </p:childTnLst>
                          </p:cTn>
                        </p:par>
                        <p:par>
                          <p:cTn id="331" fill="hold" nodeType="afterGroup">
                            <p:stCondLst>
                              <p:cond delay="2120"/>
                            </p:stCondLst>
                            <p:childTnLst>
                              <p:par>
                                <p:cTn id="332" presetID="1" presetClass="entr" presetSubtype="0" fill="hold" nodeType="afterEffect">
                                  <p:stCondLst>
                                    <p:cond delay="20"/>
                                  </p:stCondLst>
                                  <p:childTnLst>
                                    <p:set>
                                      <p:cBhvr>
                                        <p:cTn id="333" dur="1" fill="hold">
                                          <p:stCondLst>
                                            <p:cond delay="0"/>
                                          </p:stCondLst>
                                        </p:cTn>
                                        <p:tgtEl>
                                          <p:spTgt spid="2012"/>
                                        </p:tgtEl>
                                        <p:attrNameLst>
                                          <p:attrName>style.visibility</p:attrName>
                                        </p:attrNameLst>
                                      </p:cBhvr>
                                      <p:to>
                                        <p:strVal val="visible"/>
                                      </p:to>
                                    </p:set>
                                  </p:childTnLst>
                                </p:cTn>
                              </p:par>
                            </p:childTnLst>
                          </p:cTn>
                        </p:par>
                        <p:par>
                          <p:cTn id="334" fill="hold" nodeType="afterGroup">
                            <p:stCondLst>
                              <p:cond delay="2140"/>
                            </p:stCondLst>
                            <p:childTnLst>
                              <p:par>
                                <p:cTn id="335" presetID="1" presetClass="entr" presetSubtype="0" fill="hold" nodeType="afterEffect">
                                  <p:stCondLst>
                                    <p:cond delay="20"/>
                                  </p:stCondLst>
                                  <p:childTnLst>
                                    <p:set>
                                      <p:cBhvr>
                                        <p:cTn id="336" dur="1" fill="hold">
                                          <p:stCondLst>
                                            <p:cond delay="0"/>
                                          </p:stCondLst>
                                        </p:cTn>
                                        <p:tgtEl>
                                          <p:spTgt spid="2027"/>
                                        </p:tgtEl>
                                        <p:attrNameLst>
                                          <p:attrName>style.visibility</p:attrName>
                                        </p:attrNameLst>
                                      </p:cBhvr>
                                      <p:to>
                                        <p:strVal val="visible"/>
                                      </p:to>
                                    </p:set>
                                  </p:childTnLst>
                                </p:cTn>
                              </p:par>
                            </p:childTnLst>
                          </p:cTn>
                        </p:par>
                        <p:par>
                          <p:cTn id="337" fill="hold" nodeType="afterGroup">
                            <p:stCondLst>
                              <p:cond delay="2160"/>
                            </p:stCondLst>
                            <p:childTnLst>
                              <p:par>
                                <p:cTn id="338" presetID="1" presetClass="entr" presetSubtype="0" fill="hold" nodeType="afterEffect">
                                  <p:stCondLst>
                                    <p:cond delay="20"/>
                                  </p:stCondLst>
                                  <p:childTnLst>
                                    <p:set>
                                      <p:cBhvr>
                                        <p:cTn id="339" dur="1" fill="hold">
                                          <p:stCondLst>
                                            <p:cond delay="0"/>
                                          </p:stCondLst>
                                        </p:cTn>
                                        <p:tgtEl>
                                          <p:spTgt spid="2042"/>
                                        </p:tgtEl>
                                        <p:attrNameLst>
                                          <p:attrName>style.visibility</p:attrName>
                                        </p:attrNameLst>
                                      </p:cBhvr>
                                      <p:to>
                                        <p:strVal val="visible"/>
                                      </p:to>
                                    </p:set>
                                  </p:childTnLst>
                                </p:cTn>
                              </p:par>
                            </p:childTnLst>
                          </p:cTn>
                        </p:par>
                        <p:par>
                          <p:cTn id="340" fill="hold" nodeType="afterGroup">
                            <p:stCondLst>
                              <p:cond delay="2180"/>
                            </p:stCondLst>
                            <p:childTnLst>
                              <p:par>
                                <p:cTn id="341" presetID="1" presetClass="entr" presetSubtype="0" fill="hold" nodeType="afterEffect">
                                  <p:stCondLst>
                                    <p:cond delay="20"/>
                                  </p:stCondLst>
                                  <p:childTnLst>
                                    <p:set>
                                      <p:cBhvr>
                                        <p:cTn id="342" dur="1" fill="hold">
                                          <p:stCondLst>
                                            <p:cond delay="0"/>
                                          </p:stCondLst>
                                        </p:cTn>
                                        <p:tgtEl>
                                          <p:spTgt spid="2057"/>
                                        </p:tgtEl>
                                        <p:attrNameLst>
                                          <p:attrName>style.visibility</p:attrName>
                                        </p:attrNameLst>
                                      </p:cBhvr>
                                      <p:to>
                                        <p:strVal val="visible"/>
                                      </p:to>
                                    </p:set>
                                  </p:childTnLst>
                                </p:cTn>
                              </p:par>
                            </p:childTnLst>
                          </p:cTn>
                        </p:par>
                        <p:par>
                          <p:cTn id="343" fill="hold" nodeType="afterGroup">
                            <p:stCondLst>
                              <p:cond delay="2200"/>
                            </p:stCondLst>
                            <p:childTnLst>
                              <p:par>
                                <p:cTn id="344" presetID="1" presetClass="entr" presetSubtype="0" fill="hold" nodeType="afterEffect">
                                  <p:stCondLst>
                                    <p:cond delay="20"/>
                                  </p:stCondLst>
                                  <p:childTnLst>
                                    <p:set>
                                      <p:cBhvr>
                                        <p:cTn id="345" dur="1" fill="hold">
                                          <p:stCondLst>
                                            <p:cond delay="0"/>
                                          </p:stCondLst>
                                        </p:cTn>
                                        <p:tgtEl>
                                          <p:spTgt spid="2072"/>
                                        </p:tgtEl>
                                        <p:attrNameLst>
                                          <p:attrName>style.visibility</p:attrName>
                                        </p:attrNameLst>
                                      </p:cBhvr>
                                      <p:to>
                                        <p:strVal val="visible"/>
                                      </p:to>
                                    </p:set>
                                  </p:childTnLst>
                                </p:cTn>
                              </p:par>
                            </p:childTnLst>
                          </p:cTn>
                        </p:par>
                        <p:par>
                          <p:cTn id="346" fill="hold" nodeType="afterGroup">
                            <p:stCondLst>
                              <p:cond delay="2220"/>
                            </p:stCondLst>
                            <p:childTnLst>
                              <p:par>
                                <p:cTn id="347" presetID="1" presetClass="entr" presetSubtype="0" fill="hold" nodeType="afterEffect">
                                  <p:stCondLst>
                                    <p:cond delay="20"/>
                                  </p:stCondLst>
                                  <p:childTnLst>
                                    <p:set>
                                      <p:cBhvr>
                                        <p:cTn id="348" dur="1" fill="hold">
                                          <p:stCondLst>
                                            <p:cond delay="0"/>
                                          </p:stCondLst>
                                        </p:cTn>
                                        <p:tgtEl>
                                          <p:spTgt spid="2087"/>
                                        </p:tgtEl>
                                        <p:attrNameLst>
                                          <p:attrName>style.visibility</p:attrName>
                                        </p:attrNameLst>
                                      </p:cBhvr>
                                      <p:to>
                                        <p:strVal val="visible"/>
                                      </p:to>
                                    </p:set>
                                  </p:childTnLst>
                                </p:cTn>
                              </p:par>
                            </p:childTnLst>
                          </p:cTn>
                        </p:par>
                        <p:par>
                          <p:cTn id="349" fill="hold" nodeType="afterGroup">
                            <p:stCondLst>
                              <p:cond delay="2240"/>
                            </p:stCondLst>
                            <p:childTnLst>
                              <p:par>
                                <p:cTn id="350" presetID="1" presetClass="entr" presetSubtype="0" fill="hold" nodeType="afterEffect">
                                  <p:stCondLst>
                                    <p:cond delay="20"/>
                                  </p:stCondLst>
                                  <p:childTnLst>
                                    <p:set>
                                      <p:cBhvr>
                                        <p:cTn id="351" dur="1" fill="hold">
                                          <p:stCondLst>
                                            <p:cond delay="0"/>
                                          </p:stCondLst>
                                        </p:cTn>
                                        <p:tgtEl>
                                          <p:spTgt spid="2102"/>
                                        </p:tgtEl>
                                        <p:attrNameLst>
                                          <p:attrName>style.visibility</p:attrName>
                                        </p:attrNameLst>
                                      </p:cBhvr>
                                      <p:to>
                                        <p:strVal val="visible"/>
                                      </p:to>
                                    </p:set>
                                  </p:childTnLst>
                                </p:cTn>
                              </p:par>
                            </p:childTnLst>
                          </p:cTn>
                        </p:par>
                        <p:par>
                          <p:cTn id="352" fill="hold" nodeType="afterGroup">
                            <p:stCondLst>
                              <p:cond delay="2260"/>
                            </p:stCondLst>
                            <p:childTnLst>
                              <p:par>
                                <p:cTn id="353" presetID="1" presetClass="entr" presetSubtype="0" fill="hold" nodeType="afterEffect">
                                  <p:stCondLst>
                                    <p:cond delay="20"/>
                                  </p:stCondLst>
                                  <p:childTnLst>
                                    <p:set>
                                      <p:cBhvr>
                                        <p:cTn id="354" dur="1" fill="hold">
                                          <p:stCondLst>
                                            <p:cond delay="0"/>
                                          </p:stCondLst>
                                        </p:cTn>
                                        <p:tgtEl>
                                          <p:spTgt spid="2117"/>
                                        </p:tgtEl>
                                        <p:attrNameLst>
                                          <p:attrName>style.visibility</p:attrName>
                                        </p:attrNameLst>
                                      </p:cBhvr>
                                      <p:to>
                                        <p:strVal val="visible"/>
                                      </p:to>
                                    </p:set>
                                  </p:childTnLst>
                                </p:cTn>
                              </p:par>
                            </p:childTnLst>
                          </p:cTn>
                        </p:par>
                        <p:par>
                          <p:cTn id="355" fill="hold" nodeType="afterGroup">
                            <p:stCondLst>
                              <p:cond delay="2280"/>
                            </p:stCondLst>
                            <p:childTnLst>
                              <p:par>
                                <p:cTn id="356" presetID="1" presetClass="entr" presetSubtype="0" fill="hold" nodeType="afterEffect">
                                  <p:stCondLst>
                                    <p:cond delay="20"/>
                                  </p:stCondLst>
                                  <p:childTnLst>
                                    <p:set>
                                      <p:cBhvr>
                                        <p:cTn id="357" dur="1" fill="hold">
                                          <p:stCondLst>
                                            <p:cond delay="0"/>
                                          </p:stCondLst>
                                        </p:cTn>
                                        <p:tgtEl>
                                          <p:spTgt spid="2132"/>
                                        </p:tgtEl>
                                        <p:attrNameLst>
                                          <p:attrName>style.visibility</p:attrName>
                                        </p:attrNameLst>
                                      </p:cBhvr>
                                      <p:to>
                                        <p:strVal val="visible"/>
                                      </p:to>
                                    </p:set>
                                  </p:childTnLst>
                                </p:cTn>
                              </p:par>
                            </p:childTnLst>
                          </p:cTn>
                        </p:par>
                        <p:par>
                          <p:cTn id="358" fill="hold" nodeType="afterGroup">
                            <p:stCondLst>
                              <p:cond delay="2300"/>
                            </p:stCondLst>
                            <p:childTnLst>
                              <p:par>
                                <p:cTn id="359" presetID="1" presetClass="entr" presetSubtype="0" fill="hold" nodeType="afterEffect">
                                  <p:stCondLst>
                                    <p:cond delay="20"/>
                                  </p:stCondLst>
                                  <p:childTnLst>
                                    <p:set>
                                      <p:cBhvr>
                                        <p:cTn id="360" dur="1" fill="hold">
                                          <p:stCondLst>
                                            <p:cond delay="0"/>
                                          </p:stCondLst>
                                        </p:cTn>
                                        <p:tgtEl>
                                          <p:spTgt spid="2147"/>
                                        </p:tgtEl>
                                        <p:attrNameLst>
                                          <p:attrName>style.visibility</p:attrName>
                                        </p:attrNameLst>
                                      </p:cBhvr>
                                      <p:to>
                                        <p:strVal val="visible"/>
                                      </p:to>
                                    </p:set>
                                  </p:childTnLst>
                                </p:cTn>
                              </p:par>
                            </p:childTnLst>
                          </p:cTn>
                        </p:par>
                        <p:par>
                          <p:cTn id="361" fill="hold" nodeType="afterGroup">
                            <p:stCondLst>
                              <p:cond delay="2320"/>
                            </p:stCondLst>
                            <p:childTnLst>
                              <p:par>
                                <p:cTn id="362" presetID="1" presetClass="entr" presetSubtype="0" fill="hold" nodeType="afterEffect">
                                  <p:stCondLst>
                                    <p:cond delay="20"/>
                                  </p:stCondLst>
                                  <p:childTnLst>
                                    <p:set>
                                      <p:cBhvr>
                                        <p:cTn id="363" dur="1" fill="hold">
                                          <p:stCondLst>
                                            <p:cond delay="0"/>
                                          </p:stCondLst>
                                        </p:cTn>
                                        <p:tgtEl>
                                          <p:spTgt spid="2162"/>
                                        </p:tgtEl>
                                        <p:attrNameLst>
                                          <p:attrName>style.visibility</p:attrName>
                                        </p:attrNameLst>
                                      </p:cBhvr>
                                      <p:to>
                                        <p:strVal val="visible"/>
                                      </p:to>
                                    </p:set>
                                  </p:childTnLst>
                                </p:cTn>
                              </p:par>
                            </p:childTnLst>
                          </p:cTn>
                        </p:par>
                        <p:par>
                          <p:cTn id="364" fill="hold" nodeType="afterGroup">
                            <p:stCondLst>
                              <p:cond delay="2340"/>
                            </p:stCondLst>
                            <p:childTnLst>
                              <p:par>
                                <p:cTn id="365" presetID="1" presetClass="entr" presetSubtype="0" fill="hold" nodeType="afterEffect">
                                  <p:stCondLst>
                                    <p:cond delay="20"/>
                                  </p:stCondLst>
                                  <p:childTnLst>
                                    <p:set>
                                      <p:cBhvr>
                                        <p:cTn id="366" dur="1" fill="hold">
                                          <p:stCondLst>
                                            <p:cond delay="0"/>
                                          </p:stCondLst>
                                        </p:cTn>
                                        <p:tgtEl>
                                          <p:spTgt spid="2177"/>
                                        </p:tgtEl>
                                        <p:attrNameLst>
                                          <p:attrName>style.visibility</p:attrName>
                                        </p:attrNameLst>
                                      </p:cBhvr>
                                      <p:to>
                                        <p:strVal val="visible"/>
                                      </p:to>
                                    </p:set>
                                  </p:childTnLst>
                                </p:cTn>
                              </p:par>
                            </p:childTnLst>
                          </p:cTn>
                        </p:par>
                        <p:par>
                          <p:cTn id="367" fill="hold" nodeType="afterGroup">
                            <p:stCondLst>
                              <p:cond delay="2360"/>
                            </p:stCondLst>
                            <p:childTnLst>
                              <p:par>
                                <p:cTn id="368" presetID="1" presetClass="entr" presetSubtype="0" fill="hold" nodeType="afterEffect">
                                  <p:stCondLst>
                                    <p:cond delay="20"/>
                                  </p:stCondLst>
                                  <p:childTnLst>
                                    <p:set>
                                      <p:cBhvr>
                                        <p:cTn id="369" dur="1" fill="hold">
                                          <p:stCondLst>
                                            <p:cond delay="0"/>
                                          </p:stCondLst>
                                        </p:cTn>
                                        <p:tgtEl>
                                          <p:spTgt spid="2192"/>
                                        </p:tgtEl>
                                        <p:attrNameLst>
                                          <p:attrName>style.visibility</p:attrName>
                                        </p:attrNameLst>
                                      </p:cBhvr>
                                      <p:to>
                                        <p:strVal val="visible"/>
                                      </p:to>
                                    </p:set>
                                  </p:childTnLst>
                                </p:cTn>
                              </p:par>
                            </p:childTnLst>
                          </p:cTn>
                        </p:par>
                        <p:par>
                          <p:cTn id="370" fill="hold" nodeType="afterGroup">
                            <p:stCondLst>
                              <p:cond delay="2380"/>
                            </p:stCondLst>
                            <p:childTnLst>
                              <p:par>
                                <p:cTn id="371" presetID="1" presetClass="entr" presetSubtype="0" fill="hold" nodeType="afterEffect">
                                  <p:stCondLst>
                                    <p:cond delay="20"/>
                                  </p:stCondLst>
                                  <p:childTnLst>
                                    <p:set>
                                      <p:cBhvr>
                                        <p:cTn id="372" dur="1" fill="hold">
                                          <p:stCondLst>
                                            <p:cond delay="0"/>
                                          </p:stCondLst>
                                        </p:cTn>
                                        <p:tgtEl>
                                          <p:spTgt spid="2282"/>
                                        </p:tgtEl>
                                        <p:attrNameLst>
                                          <p:attrName>style.visibility</p:attrName>
                                        </p:attrNameLst>
                                      </p:cBhvr>
                                      <p:to>
                                        <p:strVal val="visible"/>
                                      </p:to>
                                    </p:set>
                                  </p:childTnLst>
                                </p:cTn>
                              </p:par>
                            </p:childTnLst>
                          </p:cTn>
                        </p:par>
                        <p:par>
                          <p:cTn id="373" fill="hold" nodeType="afterGroup">
                            <p:stCondLst>
                              <p:cond delay="2400"/>
                            </p:stCondLst>
                            <p:childTnLst>
                              <p:par>
                                <p:cTn id="374" presetID="1" presetClass="entr" presetSubtype="0" fill="hold" nodeType="afterEffect">
                                  <p:stCondLst>
                                    <p:cond delay="20"/>
                                  </p:stCondLst>
                                  <p:childTnLst>
                                    <p:set>
                                      <p:cBhvr>
                                        <p:cTn id="375" dur="1" fill="hold">
                                          <p:stCondLst>
                                            <p:cond delay="0"/>
                                          </p:stCondLst>
                                        </p:cTn>
                                        <p:tgtEl>
                                          <p:spTgt spid="2297"/>
                                        </p:tgtEl>
                                        <p:attrNameLst>
                                          <p:attrName>style.visibility</p:attrName>
                                        </p:attrNameLst>
                                      </p:cBhvr>
                                      <p:to>
                                        <p:strVal val="visible"/>
                                      </p:to>
                                    </p:set>
                                  </p:childTnLst>
                                </p:cTn>
                              </p:par>
                            </p:childTnLst>
                          </p:cTn>
                        </p:par>
                        <p:par>
                          <p:cTn id="376" fill="hold" nodeType="afterGroup">
                            <p:stCondLst>
                              <p:cond delay="2420"/>
                            </p:stCondLst>
                            <p:childTnLst>
                              <p:par>
                                <p:cTn id="377" presetID="1" presetClass="entr" presetSubtype="0" fill="hold" nodeType="afterEffect">
                                  <p:stCondLst>
                                    <p:cond delay="20"/>
                                  </p:stCondLst>
                                  <p:childTnLst>
                                    <p:set>
                                      <p:cBhvr>
                                        <p:cTn id="378" dur="1" fill="hold">
                                          <p:stCondLst>
                                            <p:cond delay="0"/>
                                          </p:stCondLst>
                                        </p:cTn>
                                        <p:tgtEl>
                                          <p:spTgt spid="2312"/>
                                        </p:tgtEl>
                                        <p:attrNameLst>
                                          <p:attrName>style.visibility</p:attrName>
                                        </p:attrNameLst>
                                      </p:cBhvr>
                                      <p:to>
                                        <p:strVal val="visible"/>
                                      </p:to>
                                    </p:set>
                                  </p:childTnLst>
                                </p:cTn>
                              </p:par>
                            </p:childTnLst>
                          </p:cTn>
                        </p:par>
                        <p:par>
                          <p:cTn id="379" fill="hold" nodeType="afterGroup">
                            <p:stCondLst>
                              <p:cond delay="2440"/>
                            </p:stCondLst>
                            <p:childTnLst>
                              <p:par>
                                <p:cTn id="380" presetID="1" presetClass="entr" presetSubtype="0" fill="hold" nodeType="afterEffect">
                                  <p:stCondLst>
                                    <p:cond delay="20"/>
                                  </p:stCondLst>
                                  <p:childTnLst>
                                    <p:set>
                                      <p:cBhvr>
                                        <p:cTn id="381" dur="1" fill="hold">
                                          <p:stCondLst>
                                            <p:cond delay="0"/>
                                          </p:stCondLst>
                                        </p:cTn>
                                        <p:tgtEl>
                                          <p:spTgt spid="2327"/>
                                        </p:tgtEl>
                                        <p:attrNameLst>
                                          <p:attrName>style.visibility</p:attrName>
                                        </p:attrNameLst>
                                      </p:cBhvr>
                                      <p:to>
                                        <p:strVal val="visible"/>
                                      </p:to>
                                    </p:set>
                                  </p:childTnLst>
                                </p:cTn>
                              </p:par>
                            </p:childTnLst>
                          </p:cTn>
                        </p:par>
                        <p:par>
                          <p:cTn id="382" fill="hold" nodeType="afterGroup">
                            <p:stCondLst>
                              <p:cond delay="2460"/>
                            </p:stCondLst>
                            <p:childTnLst>
                              <p:par>
                                <p:cTn id="383" presetID="1" presetClass="entr" presetSubtype="0" fill="hold" nodeType="afterEffect">
                                  <p:stCondLst>
                                    <p:cond delay="20"/>
                                  </p:stCondLst>
                                  <p:childTnLst>
                                    <p:set>
                                      <p:cBhvr>
                                        <p:cTn id="384" dur="1" fill="hold">
                                          <p:stCondLst>
                                            <p:cond delay="0"/>
                                          </p:stCondLst>
                                        </p:cTn>
                                        <p:tgtEl>
                                          <p:spTgt spid="2342"/>
                                        </p:tgtEl>
                                        <p:attrNameLst>
                                          <p:attrName>style.visibility</p:attrName>
                                        </p:attrNameLst>
                                      </p:cBhvr>
                                      <p:to>
                                        <p:strVal val="visible"/>
                                      </p:to>
                                    </p:set>
                                  </p:childTnLst>
                                </p:cTn>
                              </p:par>
                            </p:childTnLst>
                          </p:cTn>
                        </p:par>
                        <p:par>
                          <p:cTn id="385" fill="hold" nodeType="afterGroup">
                            <p:stCondLst>
                              <p:cond delay="2480"/>
                            </p:stCondLst>
                            <p:childTnLst>
                              <p:par>
                                <p:cTn id="386" presetID="1" presetClass="entr" presetSubtype="0" fill="hold" nodeType="afterEffect">
                                  <p:stCondLst>
                                    <p:cond delay="20"/>
                                  </p:stCondLst>
                                  <p:childTnLst>
                                    <p:set>
                                      <p:cBhvr>
                                        <p:cTn id="387" dur="1" fill="hold">
                                          <p:stCondLst>
                                            <p:cond delay="0"/>
                                          </p:stCondLst>
                                        </p:cTn>
                                        <p:tgtEl>
                                          <p:spTgt spid="2357"/>
                                        </p:tgtEl>
                                        <p:attrNameLst>
                                          <p:attrName>style.visibility</p:attrName>
                                        </p:attrNameLst>
                                      </p:cBhvr>
                                      <p:to>
                                        <p:strVal val="visible"/>
                                      </p:to>
                                    </p:set>
                                  </p:childTnLst>
                                </p:cTn>
                              </p:par>
                            </p:childTnLst>
                          </p:cTn>
                        </p:par>
                        <p:par>
                          <p:cTn id="388" fill="hold" nodeType="afterGroup">
                            <p:stCondLst>
                              <p:cond delay="2500"/>
                            </p:stCondLst>
                            <p:childTnLst>
                              <p:par>
                                <p:cTn id="389" presetID="1" presetClass="entr" presetSubtype="0" fill="hold" nodeType="afterEffect">
                                  <p:stCondLst>
                                    <p:cond delay="20"/>
                                  </p:stCondLst>
                                  <p:childTnLst>
                                    <p:set>
                                      <p:cBhvr>
                                        <p:cTn id="390" dur="1" fill="hold">
                                          <p:stCondLst>
                                            <p:cond delay="0"/>
                                          </p:stCondLst>
                                        </p:cTn>
                                        <p:tgtEl>
                                          <p:spTgt spid="2372"/>
                                        </p:tgtEl>
                                        <p:attrNameLst>
                                          <p:attrName>style.visibility</p:attrName>
                                        </p:attrNameLst>
                                      </p:cBhvr>
                                      <p:to>
                                        <p:strVal val="visible"/>
                                      </p:to>
                                    </p:set>
                                  </p:childTnLst>
                                </p:cTn>
                              </p:par>
                            </p:childTnLst>
                          </p:cTn>
                        </p:par>
                        <p:par>
                          <p:cTn id="391" fill="hold" nodeType="afterGroup">
                            <p:stCondLst>
                              <p:cond delay="2520"/>
                            </p:stCondLst>
                            <p:childTnLst>
                              <p:par>
                                <p:cTn id="392" presetID="1" presetClass="entr" presetSubtype="0" fill="hold" nodeType="afterEffect">
                                  <p:stCondLst>
                                    <p:cond delay="20"/>
                                  </p:stCondLst>
                                  <p:childTnLst>
                                    <p:set>
                                      <p:cBhvr>
                                        <p:cTn id="393" dur="1" fill="hold">
                                          <p:stCondLst>
                                            <p:cond delay="0"/>
                                          </p:stCondLst>
                                        </p:cTn>
                                        <p:tgtEl>
                                          <p:spTgt spid="2387"/>
                                        </p:tgtEl>
                                        <p:attrNameLst>
                                          <p:attrName>style.visibility</p:attrName>
                                        </p:attrNameLst>
                                      </p:cBhvr>
                                      <p:to>
                                        <p:strVal val="visible"/>
                                      </p:to>
                                    </p:set>
                                  </p:childTnLst>
                                </p:cTn>
                              </p:par>
                            </p:childTnLst>
                          </p:cTn>
                        </p:par>
                        <p:par>
                          <p:cTn id="394" fill="hold" nodeType="afterGroup">
                            <p:stCondLst>
                              <p:cond delay="2540"/>
                            </p:stCondLst>
                            <p:childTnLst>
                              <p:par>
                                <p:cTn id="395" presetID="1" presetClass="entr" presetSubtype="0" fill="hold" nodeType="afterEffect">
                                  <p:stCondLst>
                                    <p:cond delay="20"/>
                                  </p:stCondLst>
                                  <p:childTnLst>
                                    <p:set>
                                      <p:cBhvr>
                                        <p:cTn id="396" dur="1" fill="hold">
                                          <p:stCondLst>
                                            <p:cond delay="0"/>
                                          </p:stCondLst>
                                        </p:cTn>
                                        <p:tgtEl>
                                          <p:spTgt spid="2402"/>
                                        </p:tgtEl>
                                        <p:attrNameLst>
                                          <p:attrName>style.visibility</p:attrName>
                                        </p:attrNameLst>
                                      </p:cBhvr>
                                      <p:to>
                                        <p:strVal val="visible"/>
                                      </p:to>
                                    </p:set>
                                  </p:childTnLst>
                                </p:cTn>
                              </p:par>
                            </p:childTnLst>
                          </p:cTn>
                        </p:par>
                        <p:par>
                          <p:cTn id="397" fill="hold" nodeType="afterGroup">
                            <p:stCondLst>
                              <p:cond delay="2560"/>
                            </p:stCondLst>
                            <p:childTnLst>
                              <p:par>
                                <p:cTn id="398" presetID="1" presetClass="entr" presetSubtype="0" fill="hold" nodeType="afterEffect">
                                  <p:stCondLst>
                                    <p:cond delay="20"/>
                                  </p:stCondLst>
                                  <p:childTnLst>
                                    <p:set>
                                      <p:cBhvr>
                                        <p:cTn id="399" dur="1" fill="hold">
                                          <p:stCondLst>
                                            <p:cond delay="0"/>
                                          </p:stCondLst>
                                        </p:cTn>
                                        <p:tgtEl>
                                          <p:spTgt spid="2417"/>
                                        </p:tgtEl>
                                        <p:attrNameLst>
                                          <p:attrName>style.visibility</p:attrName>
                                        </p:attrNameLst>
                                      </p:cBhvr>
                                      <p:to>
                                        <p:strVal val="visible"/>
                                      </p:to>
                                    </p:set>
                                  </p:childTnLst>
                                </p:cTn>
                              </p:par>
                            </p:childTnLst>
                          </p:cTn>
                        </p:par>
                        <p:par>
                          <p:cTn id="400" fill="hold" nodeType="afterGroup">
                            <p:stCondLst>
                              <p:cond delay="2580"/>
                            </p:stCondLst>
                            <p:childTnLst>
                              <p:par>
                                <p:cTn id="401" presetID="1" presetClass="entr" presetSubtype="0" fill="hold" nodeType="afterEffect">
                                  <p:stCondLst>
                                    <p:cond delay="20"/>
                                  </p:stCondLst>
                                  <p:childTnLst>
                                    <p:set>
                                      <p:cBhvr>
                                        <p:cTn id="402" dur="1" fill="hold">
                                          <p:stCondLst>
                                            <p:cond delay="0"/>
                                          </p:stCondLst>
                                        </p:cTn>
                                        <p:tgtEl>
                                          <p:spTgt spid="2432"/>
                                        </p:tgtEl>
                                        <p:attrNameLst>
                                          <p:attrName>style.visibility</p:attrName>
                                        </p:attrNameLst>
                                      </p:cBhvr>
                                      <p:to>
                                        <p:strVal val="visible"/>
                                      </p:to>
                                    </p:set>
                                  </p:childTnLst>
                                </p:cTn>
                              </p:par>
                            </p:childTnLst>
                          </p:cTn>
                        </p:par>
                        <p:par>
                          <p:cTn id="403" fill="hold" nodeType="afterGroup">
                            <p:stCondLst>
                              <p:cond delay="2600"/>
                            </p:stCondLst>
                            <p:childTnLst>
                              <p:par>
                                <p:cTn id="404" presetID="1" presetClass="entr" presetSubtype="0" fill="hold" nodeType="afterEffect">
                                  <p:stCondLst>
                                    <p:cond delay="20"/>
                                  </p:stCondLst>
                                  <p:childTnLst>
                                    <p:set>
                                      <p:cBhvr>
                                        <p:cTn id="405" dur="1" fill="hold">
                                          <p:stCondLst>
                                            <p:cond delay="0"/>
                                          </p:stCondLst>
                                        </p:cTn>
                                        <p:tgtEl>
                                          <p:spTgt spid="2447"/>
                                        </p:tgtEl>
                                        <p:attrNameLst>
                                          <p:attrName>style.visibility</p:attrName>
                                        </p:attrNameLst>
                                      </p:cBhvr>
                                      <p:to>
                                        <p:strVal val="visible"/>
                                      </p:to>
                                    </p:set>
                                  </p:childTnLst>
                                </p:cTn>
                              </p:par>
                            </p:childTnLst>
                          </p:cTn>
                        </p:par>
                        <p:par>
                          <p:cTn id="406" fill="hold" nodeType="afterGroup">
                            <p:stCondLst>
                              <p:cond delay="2620"/>
                            </p:stCondLst>
                            <p:childTnLst>
                              <p:par>
                                <p:cTn id="407" presetID="1" presetClass="entr" presetSubtype="0" fill="hold" nodeType="afterEffect">
                                  <p:stCondLst>
                                    <p:cond delay="20"/>
                                  </p:stCondLst>
                                  <p:childTnLst>
                                    <p:set>
                                      <p:cBhvr>
                                        <p:cTn id="408" dur="1" fill="hold">
                                          <p:stCondLst>
                                            <p:cond delay="0"/>
                                          </p:stCondLst>
                                        </p:cTn>
                                        <p:tgtEl>
                                          <p:spTgt spid="2462"/>
                                        </p:tgtEl>
                                        <p:attrNameLst>
                                          <p:attrName>style.visibility</p:attrName>
                                        </p:attrNameLst>
                                      </p:cBhvr>
                                      <p:to>
                                        <p:strVal val="visible"/>
                                      </p:to>
                                    </p:set>
                                  </p:childTnLst>
                                </p:cTn>
                              </p:par>
                            </p:childTnLst>
                          </p:cTn>
                        </p:par>
                        <p:par>
                          <p:cTn id="409" fill="hold" nodeType="afterGroup">
                            <p:stCondLst>
                              <p:cond delay="2640"/>
                            </p:stCondLst>
                            <p:childTnLst>
                              <p:par>
                                <p:cTn id="410" presetID="1" presetClass="entr" presetSubtype="0" fill="hold" nodeType="afterEffect">
                                  <p:stCondLst>
                                    <p:cond delay="20"/>
                                  </p:stCondLst>
                                  <p:childTnLst>
                                    <p:set>
                                      <p:cBhvr>
                                        <p:cTn id="411" dur="1" fill="hold">
                                          <p:stCondLst>
                                            <p:cond delay="0"/>
                                          </p:stCondLst>
                                        </p:cTn>
                                        <p:tgtEl>
                                          <p:spTgt spid="2477"/>
                                        </p:tgtEl>
                                        <p:attrNameLst>
                                          <p:attrName>style.visibility</p:attrName>
                                        </p:attrNameLst>
                                      </p:cBhvr>
                                      <p:to>
                                        <p:strVal val="visible"/>
                                      </p:to>
                                    </p:set>
                                  </p:childTnLst>
                                </p:cTn>
                              </p:par>
                            </p:childTnLst>
                          </p:cTn>
                        </p:par>
                        <p:par>
                          <p:cTn id="412" fill="hold" nodeType="afterGroup">
                            <p:stCondLst>
                              <p:cond delay="2660"/>
                            </p:stCondLst>
                            <p:childTnLst>
                              <p:par>
                                <p:cTn id="413" presetID="1" presetClass="entr" presetSubtype="0" fill="hold" nodeType="afterEffect">
                                  <p:stCondLst>
                                    <p:cond delay="20"/>
                                  </p:stCondLst>
                                  <p:childTnLst>
                                    <p:set>
                                      <p:cBhvr>
                                        <p:cTn id="414" dur="1" fill="hold">
                                          <p:stCondLst>
                                            <p:cond delay="0"/>
                                          </p:stCondLst>
                                        </p:cTn>
                                        <p:tgtEl>
                                          <p:spTgt spid="2492"/>
                                        </p:tgtEl>
                                        <p:attrNameLst>
                                          <p:attrName>style.visibility</p:attrName>
                                        </p:attrNameLst>
                                      </p:cBhvr>
                                      <p:to>
                                        <p:strVal val="visible"/>
                                      </p:to>
                                    </p:set>
                                  </p:childTnLst>
                                </p:cTn>
                              </p:par>
                            </p:childTnLst>
                          </p:cTn>
                        </p:par>
                        <p:par>
                          <p:cTn id="415" fill="hold" nodeType="afterGroup">
                            <p:stCondLst>
                              <p:cond delay="2680"/>
                            </p:stCondLst>
                            <p:childTnLst>
                              <p:par>
                                <p:cTn id="416" presetID="1" presetClass="entr" presetSubtype="0" fill="hold" nodeType="afterEffect">
                                  <p:stCondLst>
                                    <p:cond delay="20"/>
                                  </p:stCondLst>
                                  <p:childTnLst>
                                    <p:set>
                                      <p:cBhvr>
                                        <p:cTn id="417" dur="1" fill="hold">
                                          <p:stCondLst>
                                            <p:cond delay="0"/>
                                          </p:stCondLst>
                                        </p:cTn>
                                        <p:tgtEl>
                                          <p:spTgt spid="2507"/>
                                        </p:tgtEl>
                                        <p:attrNameLst>
                                          <p:attrName>style.visibility</p:attrName>
                                        </p:attrNameLst>
                                      </p:cBhvr>
                                      <p:to>
                                        <p:strVal val="visible"/>
                                      </p:to>
                                    </p:set>
                                  </p:childTnLst>
                                </p:cTn>
                              </p:par>
                            </p:childTnLst>
                          </p:cTn>
                        </p:par>
                        <p:par>
                          <p:cTn id="418" fill="hold" nodeType="afterGroup">
                            <p:stCondLst>
                              <p:cond delay="2700"/>
                            </p:stCondLst>
                            <p:childTnLst>
                              <p:par>
                                <p:cTn id="419" presetID="1" presetClass="entr" presetSubtype="0" fill="hold" nodeType="afterEffect">
                                  <p:stCondLst>
                                    <p:cond delay="20"/>
                                  </p:stCondLst>
                                  <p:childTnLst>
                                    <p:set>
                                      <p:cBhvr>
                                        <p:cTn id="420" dur="1" fill="hold">
                                          <p:stCondLst>
                                            <p:cond delay="0"/>
                                          </p:stCondLst>
                                        </p:cTn>
                                        <p:tgtEl>
                                          <p:spTgt spid="2522"/>
                                        </p:tgtEl>
                                        <p:attrNameLst>
                                          <p:attrName>style.visibility</p:attrName>
                                        </p:attrNameLst>
                                      </p:cBhvr>
                                      <p:to>
                                        <p:strVal val="visible"/>
                                      </p:to>
                                    </p:set>
                                  </p:childTnLst>
                                </p:cTn>
                              </p:par>
                            </p:childTnLst>
                          </p:cTn>
                        </p:par>
                        <p:par>
                          <p:cTn id="421" fill="hold" nodeType="afterGroup">
                            <p:stCondLst>
                              <p:cond delay="2720"/>
                            </p:stCondLst>
                            <p:childTnLst>
                              <p:par>
                                <p:cTn id="422" presetID="1" presetClass="entr" presetSubtype="0" fill="hold" nodeType="afterEffect">
                                  <p:stCondLst>
                                    <p:cond delay="20"/>
                                  </p:stCondLst>
                                  <p:childTnLst>
                                    <p:set>
                                      <p:cBhvr>
                                        <p:cTn id="423" dur="1" fill="hold">
                                          <p:stCondLst>
                                            <p:cond delay="0"/>
                                          </p:stCondLst>
                                        </p:cTn>
                                        <p:tgtEl>
                                          <p:spTgt spid="2537"/>
                                        </p:tgtEl>
                                        <p:attrNameLst>
                                          <p:attrName>style.visibility</p:attrName>
                                        </p:attrNameLst>
                                      </p:cBhvr>
                                      <p:to>
                                        <p:strVal val="visible"/>
                                      </p:to>
                                    </p:set>
                                  </p:childTnLst>
                                </p:cTn>
                              </p:par>
                            </p:childTnLst>
                          </p:cTn>
                        </p:par>
                        <p:par>
                          <p:cTn id="424" fill="hold" nodeType="afterGroup">
                            <p:stCondLst>
                              <p:cond delay="2740"/>
                            </p:stCondLst>
                            <p:childTnLst>
                              <p:par>
                                <p:cTn id="425" presetID="1" presetClass="entr" presetSubtype="0" fill="hold" nodeType="afterEffect">
                                  <p:stCondLst>
                                    <p:cond delay="20"/>
                                  </p:stCondLst>
                                  <p:childTnLst>
                                    <p:set>
                                      <p:cBhvr>
                                        <p:cTn id="426" dur="1" fill="hold">
                                          <p:stCondLst>
                                            <p:cond delay="0"/>
                                          </p:stCondLst>
                                        </p:cTn>
                                        <p:tgtEl>
                                          <p:spTgt spid="2552"/>
                                        </p:tgtEl>
                                        <p:attrNameLst>
                                          <p:attrName>style.visibility</p:attrName>
                                        </p:attrNameLst>
                                      </p:cBhvr>
                                      <p:to>
                                        <p:strVal val="visible"/>
                                      </p:to>
                                    </p:set>
                                  </p:childTnLst>
                                </p:cTn>
                              </p:par>
                            </p:childTnLst>
                          </p:cTn>
                        </p:par>
                        <p:par>
                          <p:cTn id="427" fill="hold" nodeType="afterGroup">
                            <p:stCondLst>
                              <p:cond delay="2760"/>
                            </p:stCondLst>
                            <p:childTnLst>
                              <p:par>
                                <p:cTn id="428" presetID="1" presetClass="entr" presetSubtype="0" fill="hold" nodeType="afterEffect">
                                  <p:stCondLst>
                                    <p:cond delay="20"/>
                                  </p:stCondLst>
                                  <p:childTnLst>
                                    <p:set>
                                      <p:cBhvr>
                                        <p:cTn id="429" dur="1" fill="hold">
                                          <p:stCondLst>
                                            <p:cond delay="0"/>
                                          </p:stCondLst>
                                        </p:cTn>
                                        <p:tgtEl>
                                          <p:spTgt spid="2567"/>
                                        </p:tgtEl>
                                        <p:attrNameLst>
                                          <p:attrName>style.visibility</p:attrName>
                                        </p:attrNameLst>
                                      </p:cBhvr>
                                      <p:to>
                                        <p:strVal val="visible"/>
                                      </p:to>
                                    </p:set>
                                  </p:childTnLst>
                                </p:cTn>
                              </p:par>
                              <p:par>
                                <p:cTn id="430" presetID="1" presetClass="entr" presetSubtype="0" fill="hold" grpId="0" nodeType="withEffect">
                                  <p:stCondLst>
                                    <p:cond delay="20"/>
                                  </p:stCondLst>
                                  <p:childTnLst>
                                    <p:set>
                                      <p:cBhvr>
                                        <p:cTn id="431" dur="1" fill="hold">
                                          <p:stCondLst>
                                            <p:cond delay="0"/>
                                          </p:stCondLst>
                                        </p:cTn>
                                        <p:tgtEl>
                                          <p:spTgt spid="2207"/>
                                        </p:tgtEl>
                                        <p:attrNameLst>
                                          <p:attrName>style.visibility</p:attrName>
                                        </p:attrNameLst>
                                      </p:cBhvr>
                                      <p:to>
                                        <p:strVal val="visible"/>
                                      </p:to>
                                    </p:set>
                                  </p:childTnLst>
                                </p:cTn>
                              </p:par>
                              <p:par>
                                <p:cTn id="432" presetID="1" presetClass="entr" presetSubtype="0" fill="hold" nodeType="withEffect">
                                  <p:stCondLst>
                                    <p:cond delay="20"/>
                                  </p:stCondLst>
                                  <p:childTnLst>
                                    <p:set>
                                      <p:cBhvr>
                                        <p:cTn id="433" dur="1" fill="hold">
                                          <p:stCondLst>
                                            <p:cond delay="0"/>
                                          </p:stCondLst>
                                        </p:cTn>
                                        <p:tgtEl>
                                          <p:spTgt spid="2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1" name="Picture 2">
            <a:extLst>
              <a:ext uri="{FF2B5EF4-FFF2-40B4-BE49-F238E27FC236}">
                <a16:creationId xmlns:a16="http://schemas.microsoft.com/office/drawing/2014/main" id="{7C6ED858-1C67-FD4A-A0E7-B3939442A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4084" name="TextBox 7">
            <a:extLst>
              <a:ext uri="{FF2B5EF4-FFF2-40B4-BE49-F238E27FC236}">
                <a16:creationId xmlns:a16="http://schemas.microsoft.com/office/drawing/2014/main" id="{34D3C3A5-FB90-DE47-857D-B466D457DA7C}"/>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74085" name="TextBox 8">
            <a:extLst>
              <a:ext uri="{FF2B5EF4-FFF2-40B4-BE49-F238E27FC236}">
                <a16:creationId xmlns:a16="http://schemas.microsoft.com/office/drawing/2014/main" id="{D5A030D4-592A-C54C-9AF2-AA6072A3891F}"/>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grpSp>
        <p:nvGrpSpPr>
          <p:cNvPr id="174086" name="Group 10">
            <a:extLst>
              <a:ext uri="{FF2B5EF4-FFF2-40B4-BE49-F238E27FC236}">
                <a16:creationId xmlns:a16="http://schemas.microsoft.com/office/drawing/2014/main" id="{DC76C27F-5724-0044-8C7D-F48C15391288}"/>
              </a:ext>
            </a:extLst>
          </p:cNvPr>
          <p:cNvGrpSpPr>
            <a:grpSpLocks/>
          </p:cNvGrpSpPr>
          <p:nvPr/>
        </p:nvGrpSpPr>
        <p:grpSpPr bwMode="auto">
          <a:xfrm>
            <a:off x="11261725" y="1150938"/>
            <a:ext cx="504825" cy="1309687"/>
            <a:chOff x="6695345" y="1619954"/>
            <a:chExt cx="379250" cy="982134"/>
          </a:xfrm>
        </p:grpSpPr>
        <p:grpSp>
          <p:nvGrpSpPr>
            <p:cNvPr id="174405" name="Group 11">
              <a:extLst>
                <a:ext uri="{FF2B5EF4-FFF2-40B4-BE49-F238E27FC236}">
                  <a16:creationId xmlns:a16="http://schemas.microsoft.com/office/drawing/2014/main" id="{DF3FE04D-4255-9F4A-8CB8-7809343A642A}"/>
                </a:ext>
              </a:extLst>
            </p:cNvPr>
            <p:cNvGrpSpPr>
              <a:grpSpLocks/>
            </p:cNvGrpSpPr>
            <p:nvPr/>
          </p:nvGrpSpPr>
          <p:grpSpPr bwMode="auto">
            <a:xfrm>
              <a:off x="6695345" y="1619954"/>
              <a:ext cx="274320" cy="982134"/>
              <a:chOff x="2692399" y="2184397"/>
              <a:chExt cx="274320" cy="982134"/>
            </a:xfrm>
          </p:grpSpPr>
          <p:sp>
            <p:nvSpPr>
              <p:cNvPr id="25" name="Oval 24">
                <a:extLst>
                  <a:ext uri="{FF2B5EF4-FFF2-40B4-BE49-F238E27FC236}">
                    <a16:creationId xmlns:a16="http://schemas.microsoft.com/office/drawing/2014/main" id="{298EEA7A-95B7-DD4F-9EFE-ED10A4A32561}"/>
                  </a:ext>
                </a:extLst>
              </p:cNvPr>
              <p:cNvSpPr/>
              <p:nvPr/>
            </p:nvSpPr>
            <p:spPr bwMode="auto">
              <a:xfrm>
                <a:off x="2692399" y="2184397"/>
                <a:ext cx="27430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77769BD8-A9B4-CD4F-8301-109E1A3CCDB7}"/>
                  </a:ext>
                </a:extLst>
              </p:cNvPr>
              <p:cNvSpPr/>
              <p:nvPr/>
            </p:nvSpPr>
            <p:spPr bwMode="auto">
              <a:xfrm>
                <a:off x="2711481" y="2540346"/>
                <a:ext cx="236137"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4406" name="Group 12">
              <a:extLst>
                <a:ext uri="{FF2B5EF4-FFF2-40B4-BE49-F238E27FC236}">
                  <a16:creationId xmlns:a16="http://schemas.microsoft.com/office/drawing/2014/main" id="{0EA426A7-3B33-E549-B13E-CA8C20EE4340}"/>
                </a:ext>
              </a:extLst>
            </p:cNvPr>
            <p:cNvGrpSpPr>
              <a:grpSpLocks/>
            </p:cNvGrpSpPr>
            <p:nvPr/>
          </p:nvGrpSpPr>
          <p:grpSpPr bwMode="auto">
            <a:xfrm>
              <a:off x="6743548" y="1744236"/>
              <a:ext cx="183764" cy="105236"/>
              <a:chOff x="1517980" y="1688757"/>
              <a:chExt cx="1070783" cy="402191"/>
            </a:xfrm>
          </p:grpSpPr>
          <p:sp>
            <p:nvSpPr>
              <p:cNvPr id="19" name="Oval 18">
                <a:extLst>
                  <a:ext uri="{FF2B5EF4-FFF2-40B4-BE49-F238E27FC236}">
                    <a16:creationId xmlns:a16="http://schemas.microsoft.com/office/drawing/2014/main" id="{B4A41307-9997-0144-AC80-F0697D23CE5B}"/>
                  </a:ext>
                </a:extLst>
              </p:cNvPr>
              <p:cNvSpPr/>
              <p:nvPr/>
            </p:nvSpPr>
            <p:spPr bwMode="auto">
              <a:xfrm>
                <a:off x="1577619" y="1686949"/>
                <a:ext cx="958999"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 name="Rectangle 19">
                <a:extLst>
                  <a:ext uri="{FF2B5EF4-FFF2-40B4-BE49-F238E27FC236}">
                    <a16:creationId xmlns:a16="http://schemas.microsoft.com/office/drawing/2014/main" id="{7839471B-A4CB-6241-8009-A13CD54BCF2A}"/>
                  </a:ext>
                </a:extLst>
              </p:cNvPr>
              <p:cNvSpPr/>
              <p:nvPr/>
            </p:nvSpPr>
            <p:spPr bwMode="auto">
              <a:xfrm>
                <a:off x="2404580" y="1686949"/>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A5BAE6D8-2941-5B4E-8568-23A3929A348C}"/>
                  </a:ext>
                </a:extLst>
              </p:cNvPr>
              <p:cNvSpPr/>
              <p:nvPr/>
            </p:nvSpPr>
            <p:spPr bwMode="auto">
              <a:xfrm>
                <a:off x="1515073" y="1696048"/>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4415" name="Straight Connector 21">
                <a:extLst>
                  <a:ext uri="{FF2B5EF4-FFF2-40B4-BE49-F238E27FC236}">
                    <a16:creationId xmlns:a16="http://schemas.microsoft.com/office/drawing/2014/main" id="{F55741E5-99FE-0E41-99A7-2478DA10C44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416" name="Straight Connector 22">
                <a:extLst>
                  <a:ext uri="{FF2B5EF4-FFF2-40B4-BE49-F238E27FC236}">
                    <a16:creationId xmlns:a16="http://schemas.microsoft.com/office/drawing/2014/main" id="{F91610B6-2B3C-AA42-8AA5-54D9ED2CC1BB}"/>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417" name="Straight Connector 23">
                <a:extLst>
                  <a:ext uri="{FF2B5EF4-FFF2-40B4-BE49-F238E27FC236}">
                    <a16:creationId xmlns:a16="http://schemas.microsoft.com/office/drawing/2014/main" id="{9D57FC5D-BE0D-6447-9121-AD5B52EA76F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 name="Straight Connector 13">
              <a:extLst>
                <a:ext uri="{FF2B5EF4-FFF2-40B4-BE49-F238E27FC236}">
                  <a16:creationId xmlns:a16="http://schemas.microsoft.com/office/drawing/2014/main" id="{D033EEBC-4EB0-524E-A615-737B83665715}"/>
                </a:ext>
              </a:extLst>
            </p:cNvPr>
            <p:cNvCxnSpPr/>
            <p:nvPr/>
          </p:nvCxnSpPr>
          <p:spPr bwMode="auto">
            <a:xfrm flipV="1">
              <a:off x="6882585" y="1743762"/>
              <a:ext cx="87060"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5" name="Picture 14">
              <a:extLst>
                <a:ext uri="{FF2B5EF4-FFF2-40B4-BE49-F238E27FC236}">
                  <a16:creationId xmlns:a16="http://schemas.microsoft.com/office/drawing/2014/main" id="{4A80860F-1E4D-4A42-96B0-8C2AD2BEA49F}"/>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6" name="Straight Connector 15">
              <a:extLst>
                <a:ext uri="{FF2B5EF4-FFF2-40B4-BE49-F238E27FC236}">
                  <a16:creationId xmlns:a16="http://schemas.microsoft.com/office/drawing/2014/main" id="{BAD9598C-9C6C-3A44-92E8-FF5FCBAE876A}"/>
                </a:ext>
              </a:extLst>
            </p:cNvPr>
            <p:cNvCxnSpPr/>
            <p:nvPr/>
          </p:nvCxnSpPr>
          <p:spPr bwMode="auto">
            <a:xfrm flipV="1">
              <a:off x="6886163" y="1760429"/>
              <a:ext cx="8348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893198F-3A4C-2B4E-8967-C9A695219FDD}"/>
                </a:ext>
              </a:extLst>
            </p:cNvPr>
            <p:cNvCxnSpPr/>
            <p:nvPr/>
          </p:nvCxnSpPr>
          <p:spPr bwMode="auto">
            <a:xfrm flipH="1" flipV="1">
              <a:off x="6695345" y="1735429"/>
              <a:ext cx="90638" cy="2500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CCE5E8D5-FDAC-4241-886F-65292B8393E5}"/>
                </a:ext>
              </a:extLst>
            </p:cNvPr>
            <p:cNvCxnSpPr/>
            <p:nvPr/>
          </p:nvCxnSpPr>
          <p:spPr bwMode="auto">
            <a:xfrm flipH="1" flipV="1">
              <a:off x="6695345" y="1760429"/>
              <a:ext cx="91831" cy="702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0987DF17-FE26-4545-807D-BE37BB0EE437}"/>
              </a:ext>
            </a:extLst>
          </p:cNvPr>
          <p:cNvGrpSpPr/>
          <p:nvPr/>
        </p:nvGrpSpPr>
        <p:grpSpPr>
          <a:xfrm>
            <a:off x="11051906" y="2536043"/>
            <a:ext cx="69788" cy="265869"/>
            <a:chOff x="6695345" y="1619954"/>
            <a:chExt cx="274320" cy="982134"/>
          </a:xfrm>
          <a:solidFill>
            <a:schemeClr val="accent6">
              <a:lumMod val="60000"/>
              <a:lumOff val="40000"/>
            </a:schemeClr>
          </a:solidFill>
        </p:grpSpPr>
        <p:grpSp>
          <p:nvGrpSpPr>
            <p:cNvPr id="28" name="Group 27">
              <a:extLst>
                <a:ext uri="{FF2B5EF4-FFF2-40B4-BE49-F238E27FC236}">
                  <a16:creationId xmlns:a16="http://schemas.microsoft.com/office/drawing/2014/main" id="{19CABB63-FEBB-524E-88E8-A8B82287F95B}"/>
                </a:ext>
              </a:extLst>
            </p:cNvPr>
            <p:cNvGrpSpPr/>
            <p:nvPr/>
          </p:nvGrpSpPr>
          <p:grpSpPr>
            <a:xfrm>
              <a:off x="6695345" y="1619954"/>
              <a:ext cx="274320" cy="982134"/>
              <a:chOff x="2692399" y="2184397"/>
              <a:chExt cx="274320" cy="982134"/>
            </a:xfrm>
            <a:grpFill/>
          </p:grpSpPr>
          <p:sp>
            <p:nvSpPr>
              <p:cNvPr id="41" name="Oval 40">
                <a:extLst>
                  <a:ext uri="{FF2B5EF4-FFF2-40B4-BE49-F238E27FC236}">
                    <a16:creationId xmlns:a16="http://schemas.microsoft.com/office/drawing/2014/main" id="{F956AB0F-4395-A248-A36D-56A25133130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51E516AE-22E6-2541-A917-ED51231B44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9" name="Group 28">
              <a:extLst>
                <a:ext uri="{FF2B5EF4-FFF2-40B4-BE49-F238E27FC236}">
                  <a16:creationId xmlns:a16="http://schemas.microsoft.com/office/drawing/2014/main" id="{EAC44E82-B503-2C43-8AE8-BF1772CBFCC1}"/>
                </a:ext>
              </a:extLst>
            </p:cNvPr>
            <p:cNvGrpSpPr/>
            <p:nvPr/>
          </p:nvGrpSpPr>
          <p:grpSpPr>
            <a:xfrm>
              <a:off x="6743548" y="1744236"/>
              <a:ext cx="183764" cy="105236"/>
              <a:chOff x="1517980" y="1688757"/>
              <a:chExt cx="1070783" cy="402191"/>
            </a:xfrm>
            <a:grpFill/>
          </p:grpSpPr>
          <p:sp>
            <p:nvSpPr>
              <p:cNvPr id="35" name="Oval 34">
                <a:extLst>
                  <a:ext uri="{FF2B5EF4-FFF2-40B4-BE49-F238E27FC236}">
                    <a16:creationId xmlns:a16="http://schemas.microsoft.com/office/drawing/2014/main" id="{D92F536F-BBF8-984E-B0C3-2C02EB5C64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 name="Rectangle 35">
                <a:extLst>
                  <a:ext uri="{FF2B5EF4-FFF2-40B4-BE49-F238E27FC236}">
                    <a16:creationId xmlns:a16="http://schemas.microsoft.com/office/drawing/2014/main" id="{F7B5BCFB-CE94-954A-8CA1-EECF3F0B481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 name="Rectangle 36">
                <a:extLst>
                  <a:ext uri="{FF2B5EF4-FFF2-40B4-BE49-F238E27FC236}">
                    <a16:creationId xmlns:a16="http://schemas.microsoft.com/office/drawing/2014/main" id="{BE5B4AB2-0B58-FB4A-AE15-960529355C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 name="Straight Connector 37">
                <a:extLst>
                  <a:ext uri="{FF2B5EF4-FFF2-40B4-BE49-F238E27FC236}">
                    <a16:creationId xmlns:a16="http://schemas.microsoft.com/office/drawing/2014/main" id="{91899E46-1DF2-5842-99BD-6208CCB6CD2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8C7184CC-A085-0347-B0E2-4FB8BCE6EA8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78695A66-81EB-1E49-BAA0-83C51018040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 name="Straight Connector 29">
              <a:extLst>
                <a:ext uri="{FF2B5EF4-FFF2-40B4-BE49-F238E27FC236}">
                  <a16:creationId xmlns:a16="http://schemas.microsoft.com/office/drawing/2014/main" id="{10F9658A-5EE8-0247-B4CB-402DA824C4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F285B5B5-67B1-4B47-A7EA-5576B38F72B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8EE8F6CF-2615-994A-B6AF-3D3C34E3102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99304FD7-DEE2-FB46-AA4D-7584E0A8404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43" name="Group 42">
            <a:extLst>
              <a:ext uri="{FF2B5EF4-FFF2-40B4-BE49-F238E27FC236}">
                <a16:creationId xmlns:a16="http://schemas.microsoft.com/office/drawing/2014/main" id="{96096DCC-4A1E-D94F-8D54-B3BAB3D9A7A3}"/>
              </a:ext>
            </a:extLst>
          </p:cNvPr>
          <p:cNvGrpSpPr/>
          <p:nvPr/>
        </p:nvGrpSpPr>
        <p:grpSpPr>
          <a:xfrm>
            <a:off x="11166575" y="2536043"/>
            <a:ext cx="69788" cy="265869"/>
            <a:chOff x="6695345" y="1619954"/>
            <a:chExt cx="274320" cy="982134"/>
          </a:xfrm>
          <a:solidFill>
            <a:schemeClr val="accent6">
              <a:lumMod val="60000"/>
              <a:lumOff val="40000"/>
            </a:schemeClr>
          </a:solidFill>
        </p:grpSpPr>
        <p:grpSp>
          <p:nvGrpSpPr>
            <p:cNvPr id="44" name="Group 43">
              <a:extLst>
                <a:ext uri="{FF2B5EF4-FFF2-40B4-BE49-F238E27FC236}">
                  <a16:creationId xmlns:a16="http://schemas.microsoft.com/office/drawing/2014/main" id="{0533AEEF-11DE-5643-AA2F-5F1AE3FB33FF}"/>
                </a:ext>
              </a:extLst>
            </p:cNvPr>
            <p:cNvGrpSpPr/>
            <p:nvPr/>
          </p:nvGrpSpPr>
          <p:grpSpPr>
            <a:xfrm>
              <a:off x="6695345" y="1619954"/>
              <a:ext cx="274320" cy="982134"/>
              <a:chOff x="2692399" y="2184397"/>
              <a:chExt cx="274320" cy="982134"/>
            </a:xfrm>
            <a:grpFill/>
          </p:grpSpPr>
          <p:sp>
            <p:nvSpPr>
              <p:cNvPr id="56" name="Oval 55">
                <a:extLst>
                  <a:ext uri="{FF2B5EF4-FFF2-40B4-BE49-F238E27FC236}">
                    <a16:creationId xmlns:a16="http://schemas.microsoft.com/office/drawing/2014/main" id="{D4A4FDFA-32B3-8646-A851-031A225E0B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55F3DDA-76E8-064D-886C-F66495CFFE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5" name="Group 44">
              <a:extLst>
                <a:ext uri="{FF2B5EF4-FFF2-40B4-BE49-F238E27FC236}">
                  <a16:creationId xmlns:a16="http://schemas.microsoft.com/office/drawing/2014/main" id="{B1CBE3C4-1C29-DB49-B645-CE6339233657}"/>
                </a:ext>
              </a:extLst>
            </p:cNvPr>
            <p:cNvGrpSpPr/>
            <p:nvPr/>
          </p:nvGrpSpPr>
          <p:grpSpPr>
            <a:xfrm>
              <a:off x="6743548" y="1744236"/>
              <a:ext cx="183764" cy="105236"/>
              <a:chOff x="1517980" y="1688757"/>
              <a:chExt cx="1070783" cy="402191"/>
            </a:xfrm>
            <a:grpFill/>
          </p:grpSpPr>
          <p:sp>
            <p:nvSpPr>
              <p:cNvPr id="50" name="Oval 49">
                <a:extLst>
                  <a:ext uri="{FF2B5EF4-FFF2-40B4-BE49-F238E27FC236}">
                    <a16:creationId xmlns:a16="http://schemas.microsoft.com/office/drawing/2014/main" id="{4B824D78-D834-D64E-B372-CD0E9E9878C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 name="Rectangle 50">
                <a:extLst>
                  <a:ext uri="{FF2B5EF4-FFF2-40B4-BE49-F238E27FC236}">
                    <a16:creationId xmlns:a16="http://schemas.microsoft.com/office/drawing/2014/main" id="{505B791D-3804-BD4F-B40C-B41C70C8765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 name="Rectangle 51">
                <a:extLst>
                  <a:ext uri="{FF2B5EF4-FFF2-40B4-BE49-F238E27FC236}">
                    <a16:creationId xmlns:a16="http://schemas.microsoft.com/office/drawing/2014/main" id="{605B8162-3967-F045-9F44-F5C1220921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3" name="Straight Connector 52">
                <a:extLst>
                  <a:ext uri="{FF2B5EF4-FFF2-40B4-BE49-F238E27FC236}">
                    <a16:creationId xmlns:a16="http://schemas.microsoft.com/office/drawing/2014/main" id="{9B9EFA62-9192-2C44-B4DC-1B459E1D10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00AB7BAD-31A7-7046-865A-B459479C37A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956C65A5-80EE-5A4D-B48C-A4B448AD2F2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6" name="Straight Connector 45">
              <a:extLst>
                <a:ext uri="{FF2B5EF4-FFF2-40B4-BE49-F238E27FC236}">
                  <a16:creationId xmlns:a16="http://schemas.microsoft.com/office/drawing/2014/main" id="{1F123503-6E97-CF49-A0C0-455575B9B55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3823A83D-1FAC-3D4F-8A1F-DBA5E10C93D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CB91CBF0-AFB1-1E45-A9B8-498F5031C65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55921B9C-C1E2-AF46-A622-E76D3D4D10D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58" name="Group 57">
            <a:extLst>
              <a:ext uri="{FF2B5EF4-FFF2-40B4-BE49-F238E27FC236}">
                <a16:creationId xmlns:a16="http://schemas.microsoft.com/office/drawing/2014/main" id="{A637ACB9-8DA0-DA4E-B79C-9DEB28F66320}"/>
              </a:ext>
            </a:extLst>
          </p:cNvPr>
          <p:cNvGrpSpPr/>
          <p:nvPr/>
        </p:nvGrpSpPr>
        <p:grpSpPr>
          <a:xfrm>
            <a:off x="11281243" y="2536043"/>
            <a:ext cx="69788" cy="265869"/>
            <a:chOff x="6695345" y="1619954"/>
            <a:chExt cx="274320" cy="982134"/>
          </a:xfrm>
          <a:solidFill>
            <a:schemeClr val="accent6">
              <a:lumMod val="60000"/>
              <a:lumOff val="40000"/>
            </a:schemeClr>
          </a:solidFill>
        </p:grpSpPr>
        <p:grpSp>
          <p:nvGrpSpPr>
            <p:cNvPr id="59" name="Group 58">
              <a:extLst>
                <a:ext uri="{FF2B5EF4-FFF2-40B4-BE49-F238E27FC236}">
                  <a16:creationId xmlns:a16="http://schemas.microsoft.com/office/drawing/2014/main" id="{3AB67ACA-4221-8549-9BAE-2810E7A916F7}"/>
                </a:ext>
              </a:extLst>
            </p:cNvPr>
            <p:cNvGrpSpPr/>
            <p:nvPr/>
          </p:nvGrpSpPr>
          <p:grpSpPr>
            <a:xfrm>
              <a:off x="6695345" y="1619954"/>
              <a:ext cx="274320" cy="982134"/>
              <a:chOff x="2692399" y="2184397"/>
              <a:chExt cx="274320" cy="982134"/>
            </a:xfrm>
            <a:grpFill/>
          </p:grpSpPr>
          <p:sp>
            <p:nvSpPr>
              <p:cNvPr id="71" name="Oval 70">
                <a:extLst>
                  <a:ext uri="{FF2B5EF4-FFF2-40B4-BE49-F238E27FC236}">
                    <a16:creationId xmlns:a16="http://schemas.microsoft.com/office/drawing/2014/main" id="{AD7A00B3-E2F5-3C4D-858F-40D301580DD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2" name="Rectangle 71">
                <a:extLst>
                  <a:ext uri="{FF2B5EF4-FFF2-40B4-BE49-F238E27FC236}">
                    <a16:creationId xmlns:a16="http://schemas.microsoft.com/office/drawing/2014/main" id="{41C04C2F-47D0-CD49-8ABF-0FC9E9DC66A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60" name="Group 59">
              <a:extLst>
                <a:ext uri="{FF2B5EF4-FFF2-40B4-BE49-F238E27FC236}">
                  <a16:creationId xmlns:a16="http://schemas.microsoft.com/office/drawing/2014/main" id="{48457A2E-706D-064E-B779-C1F5571221A3}"/>
                </a:ext>
              </a:extLst>
            </p:cNvPr>
            <p:cNvGrpSpPr/>
            <p:nvPr/>
          </p:nvGrpSpPr>
          <p:grpSpPr>
            <a:xfrm>
              <a:off x="6743548" y="1744236"/>
              <a:ext cx="183764" cy="105236"/>
              <a:chOff x="1517980" y="1688757"/>
              <a:chExt cx="1070783" cy="402191"/>
            </a:xfrm>
            <a:grpFill/>
          </p:grpSpPr>
          <p:sp>
            <p:nvSpPr>
              <p:cNvPr id="65" name="Oval 64">
                <a:extLst>
                  <a:ext uri="{FF2B5EF4-FFF2-40B4-BE49-F238E27FC236}">
                    <a16:creationId xmlns:a16="http://schemas.microsoft.com/office/drawing/2014/main" id="{10C9C724-06F1-3B43-A4A6-EF1EFE73CA2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 name="Rectangle 65">
                <a:extLst>
                  <a:ext uri="{FF2B5EF4-FFF2-40B4-BE49-F238E27FC236}">
                    <a16:creationId xmlns:a16="http://schemas.microsoft.com/office/drawing/2014/main" id="{5EB6F198-5E05-2742-B8D2-9BE1B67F6D0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 name="Rectangle 66">
                <a:extLst>
                  <a:ext uri="{FF2B5EF4-FFF2-40B4-BE49-F238E27FC236}">
                    <a16:creationId xmlns:a16="http://schemas.microsoft.com/office/drawing/2014/main" id="{FFCB2BB4-B997-E54D-83F5-2CE873ACA3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68" name="Straight Connector 67">
                <a:extLst>
                  <a:ext uri="{FF2B5EF4-FFF2-40B4-BE49-F238E27FC236}">
                    <a16:creationId xmlns:a16="http://schemas.microsoft.com/office/drawing/2014/main" id="{189CDCE2-D1E6-8343-83D7-60FFECA299D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7DDA5BB4-930A-9F46-99B8-DB662DF541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EFA63AA3-E423-574D-86E1-44DEFBD1790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61" name="Straight Connector 60">
              <a:extLst>
                <a:ext uri="{FF2B5EF4-FFF2-40B4-BE49-F238E27FC236}">
                  <a16:creationId xmlns:a16="http://schemas.microsoft.com/office/drawing/2014/main" id="{7583C429-6F22-A04F-A922-6FE9E3107B6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D522CCA9-A06B-144B-81FF-DECCC39CD3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F2FFAF46-CA79-C247-B5D6-3523FE60460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9A19334B-4093-7441-AA6A-D42FE09A2AE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3" name="Group 72">
            <a:extLst>
              <a:ext uri="{FF2B5EF4-FFF2-40B4-BE49-F238E27FC236}">
                <a16:creationId xmlns:a16="http://schemas.microsoft.com/office/drawing/2014/main" id="{FB347766-5135-7144-890C-F49886B45EF1}"/>
              </a:ext>
            </a:extLst>
          </p:cNvPr>
          <p:cNvGrpSpPr/>
          <p:nvPr/>
        </p:nvGrpSpPr>
        <p:grpSpPr>
          <a:xfrm>
            <a:off x="11395911" y="2536043"/>
            <a:ext cx="69788" cy="265869"/>
            <a:chOff x="6695345" y="1619954"/>
            <a:chExt cx="274320" cy="982134"/>
          </a:xfrm>
          <a:solidFill>
            <a:schemeClr val="accent6">
              <a:lumMod val="60000"/>
              <a:lumOff val="40000"/>
            </a:schemeClr>
          </a:solidFill>
        </p:grpSpPr>
        <p:grpSp>
          <p:nvGrpSpPr>
            <p:cNvPr id="74" name="Group 73">
              <a:extLst>
                <a:ext uri="{FF2B5EF4-FFF2-40B4-BE49-F238E27FC236}">
                  <a16:creationId xmlns:a16="http://schemas.microsoft.com/office/drawing/2014/main" id="{A5CB4A08-63D6-9D47-972B-ACFB1864D123}"/>
                </a:ext>
              </a:extLst>
            </p:cNvPr>
            <p:cNvGrpSpPr/>
            <p:nvPr/>
          </p:nvGrpSpPr>
          <p:grpSpPr>
            <a:xfrm>
              <a:off x="6695345" y="1619954"/>
              <a:ext cx="274320" cy="982134"/>
              <a:chOff x="2692399" y="2184397"/>
              <a:chExt cx="274320" cy="982134"/>
            </a:xfrm>
            <a:grpFill/>
          </p:grpSpPr>
          <p:sp>
            <p:nvSpPr>
              <p:cNvPr id="86" name="Oval 85">
                <a:extLst>
                  <a:ext uri="{FF2B5EF4-FFF2-40B4-BE49-F238E27FC236}">
                    <a16:creationId xmlns:a16="http://schemas.microsoft.com/office/drawing/2014/main" id="{3527E9F3-4010-6042-AF8B-C90CBD2025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 name="Rectangle 86">
                <a:extLst>
                  <a:ext uri="{FF2B5EF4-FFF2-40B4-BE49-F238E27FC236}">
                    <a16:creationId xmlns:a16="http://schemas.microsoft.com/office/drawing/2014/main" id="{3F08C9D9-E19D-B148-8D7A-3F13B8860A7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77C07602-403E-E947-880F-B8881B07B281}"/>
                </a:ext>
              </a:extLst>
            </p:cNvPr>
            <p:cNvGrpSpPr/>
            <p:nvPr/>
          </p:nvGrpSpPr>
          <p:grpSpPr>
            <a:xfrm>
              <a:off x="6743548" y="1744236"/>
              <a:ext cx="183764" cy="105236"/>
              <a:chOff x="1517980" y="1688757"/>
              <a:chExt cx="1070783" cy="402191"/>
            </a:xfrm>
            <a:grpFill/>
          </p:grpSpPr>
          <p:sp>
            <p:nvSpPr>
              <p:cNvPr id="80" name="Oval 79">
                <a:extLst>
                  <a:ext uri="{FF2B5EF4-FFF2-40B4-BE49-F238E27FC236}">
                    <a16:creationId xmlns:a16="http://schemas.microsoft.com/office/drawing/2014/main" id="{CAE75A2F-796B-ED4B-B2F8-B2BAEE38283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 name="Rectangle 80">
                <a:extLst>
                  <a:ext uri="{FF2B5EF4-FFF2-40B4-BE49-F238E27FC236}">
                    <a16:creationId xmlns:a16="http://schemas.microsoft.com/office/drawing/2014/main" id="{795B0135-DBBC-8B4A-A1A4-A53A7045D9D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 name="Rectangle 81">
                <a:extLst>
                  <a:ext uri="{FF2B5EF4-FFF2-40B4-BE49-F238E27FC236}">
                    <a16:creationId xmlns:a16="http://schemas.microsoft.com/office/drawing/2014/main" id="{70D4C3DD-9374-474D-AA4D-442F8E881FD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3" name="Straight Connector 82">
                <a:extLst>
                  <a:ext uri="{FF2B5EF4-FFF2-40B4-BE49-F238E27FC236}">
                    <a16:creationId xmlns:a16="http://schemas.microsoft.com/office/drawing/2014/main" id="{E9E05C3C-046C-8143-8FAB-7325AE696E9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CEE999E2-749C-C848-9237-FEBEC59E4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F9E2D0C1-90AC-9740-9951-C8C6E799B3F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76" name="Straight Connector 75">
              <a:extLst>
                <a:ext uri="{FF2B5EF4-FFF2-40B4-BE49-F238E27FC236}">
                  <a16:creationId xmlns:a16="http://schemas.microsoft.com/office/drawing/2014/main" id="{44CF1A09-47C5-C842-B87B-42260AB5ED6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DE0865B4-7871-1D49-81F6-6BA8F6D0C58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B754019C-5D7F-8547-881D-697C42A9297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2DC69E74-09FD-F342-8238-624772FD32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8" name="Group 87">
            <a:extLst>
              <a:ext uri="{FF2B5EF4-FFF2-40B4-BE49-F238E27FC236}">
                <a16:creationId xmlns:a16="http://schemas.microsoft.com/office/drawing/2014/main" id="{B3584315-F83A-BA4D-9926-C5BAD68028AA}"/>
              </a:ext>
            </a:extLst>
          </p:cNvPr>
          <p:cNvGrpSpPr/>
          <p:nvPr/>
        </p:nvGrpSpPr>
        <p:grpSpPr>
          <a:xfrm>
            <a:off x="11510579" y="2536043"/>
            <a:ext cx="69788" cy="265869"/>
            <a:chOff x="6695345" y="1619954"/>
            <a:chExt cx="274320" cy="982134"/>
          </a:xfrm>
          <a:solidFill>
            <a:schemeClr val="accent6">
              <a:lumMod val="60000"/>
              <a:lumOff val="40000"/>
            </a:schemeClr>
          </a:solidFill>
        </p:grpSpPr>
        <p:grpSp>
          <p:nvGrpSpPr>
            <p:cNvPr id="89" name="Group 88">
              <a:extLst>
                <a:ext uri="{FF2B5EF4-FFF2-40B4-BE49-F238E27FC236}">
                  <a16:creationId xmlns:a16="http://schemas.microsoft.com/office/drawing/2014/main" id="{03E58666-D6DF-4642-A845-25CCB6089CF1}"/>
                </a:ext>
              </a:extLst>
            </p:cNvPr>
            <p:cNvGrpSpPr/>
            <p:nvPr/>
          </p:nvGrpSpPr>
          <p:grpSpPr>
            <a:xfrm>
              <a:off x="6695345" y="1619954"/>
              <a:ext cx="274320" cy="982134"/>
              <a:chOff x="2692399" y="2184397"/>
              <a:chExt cx="274320" cy="982134"/>
            </a:xfrm>
            <a:grpFill/>
          </p:grpSpPr>
          <p:sp>
            <p:nvSpPr>
              <p:cNvPr id="101" name="Oval 100">
                <a:extLst>
                  <a:ext uri="{FF2B5EF4-FFF2-40B4-BE49-F238E27FC236}">
                    <a16:creationId xmlns:a16="http://schemas.microsoft.com/office/drawing/2014/main" id="{7373C72C-B60A-B548-BA1E-C3D48BD8A5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 name="Rectangle 101">
                <a:extLst>
                  <a:ext uri="{FF2B5EF4-FFF2-40B4-BE49-F238E27FC236}">
                    <a16:creationId xmlns:a16="http://schemas.microsoft.com/office/drawing/2014/main" id="{C75C03E7-3C22-1641-BB35-428403B579F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 name="Group 89">
              <a:extLst>
                <a:ext uri="{FF2B5EF4-FFF2-40B4-BE49-F238E27FC236}">
                  <a16:creationId xmlns:a16="http://schemas.microsoft.com/office/drawing/2014/main" id="{A7482651-DC33-C142-8836-889490779124}"/>
                </a:ext>
              </a:extLst>
            </p:cNvPr>
            <p:cNvGrpSpPr/>
            <p:nvPr/>
          </p:nvGrpSpPr>
          <p:grpSpPr>
            <a:xfrm>
              <a:off x="6743548" y="1744236"/>
              <a:ext cx="183764" cy="105236"/>
              <a:chOff x="1517980" y="1688757"/>
              <a:chExt cx="1070783" cy="402191"/>
            </a:xfrm>
            <a:grpFill/>
          </p:grpSpPr>
          <p:sp>
            <p:nvSpPr>
              <p:cNvPr id="95" name="Oval 94">
                <a:extLst>
                  <a:ext uri="{FF2B5EF4-FFF2-40B4-BE49-F238E27FC236}">
                    <a16:creationId xmlns:a16="http://schemas.microsoft.com/office/drawing/2014/main" id="{8B36DCEF-D856-1D4F-B25A-05B53F30CAA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 name="Rectangle 95">
                <a:extLst>
                  <a:ext uri="{FF2B5EF4-FFF2-40B4-BE49-F238E27FC236}">
                    <a16:creationId xmlns:a16="http://schemas.microsoft.com/office/drawing/2014/main" id="{ACEEB053-96C2-4143-A5C1-5F30078968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 name="Rectangle 96">
                <a:extLst>
                  <a:ext uri="{FF2B5EF4-FFF2-40B4-BE49-F238E27FC236}">
                    <a16:creationId xmlns:a16="http://schemas.microsoft.com/office/drawing/2014/main" id="{3D81DFFB-6C56-E64F-91B0-033C31D3B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 name="Straight Connector 97">
                <a:extLst>
                  <a:ext uri="{FF2B5EF4-FFF2-40B4-BE49-F238E27FC236}">
                    <a16:creationId xmlns:a16="http://schemas.microsoft.com/office/drawing/2014/main" id="{CA29E0CA-36AE-2747-A5A0-97369AF81A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73FF49E4-9937-B94D-AC4C-7F0223BC27A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D6AC204D-43D0-EC4A-9D62-5B8C5DA4CD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 name="Straight Connector 90">
              <a:extLst>
                <a:ext uri="{FF2B5EF4-FFF2-40B4-BE49-F238E27FC236}">
                  <a16:creationId xmlns:a16="http://schemas.microsoft.com/office/drawing/2014/main" id="{90C58F8F-F31D-094D-90C5-8169AD5E88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0936AB50-391B-474F-941D-798B2647B2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33FBF1A1-4CED-CB4D-A5CD-9E0A43CF9DD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E1437CD7-B041-9F45-8B65-6DB87C47A7B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03" name="Group 102">
            <a:extLst>
              <a:ext uri="{FF2B5EF4-FFF2-40B4-BE49-F238E27FC236}">
                <a16:creationId xmlns:a16="http://schemas.microsoft.com/office/drawing/2014/main" id="{BCB65FB1-CF95-424D-8434-66348FD97414}"/>
              </a:ext>
            </a:extLst>
          </p:cNvPr>
          <p:cNvGrpSpPr/>
          <p:nvPr/>
        </p:nvGrpSpPr>
        <p:grpSpPr>
          <a:xfrm>
            <a:off x="11042486" y="2837317"/>
            <a:ext cx="69788" cy="265869"/>
            <a:chOff x="6695345" y="1619954"/>
            <a:chExt cx="274320" cy="982134"/>
          </a:xfrm>
          <a:solidFill>
            <a:schemeClr val="accent6">
              <a:lumMod val="60000"/>
              <a:lumOff val="40000"/>
            </a:schemeClr>
          </a:solidFill>
        </p:grpSpPr>
        <p:grpSp>
          <p:nvGrpSpPr>
            <p:cNvPr id="104" name="Group 103">
              <a:extLst>
                <a:ext uri="{FF2B5EF4-FFF2-40B4-BE49-F238E27FC236}">
                  <a16:creationId xmlns:a16="http://schemas.microsoft.com/office/drawing/2014/main" id="{402D4660-3332-6E42-81D2-999BABED3DDC}"/>
                </a:ext>
              </a:extLst>
            </p:cNvPr>
            <p:cNvGrpSpPr/>
            <p:nvPr/>
          </p:nvGrpSpPr>
          <p:grpSpPr>
            <a:xfrm>
              <a:off x="6695345" y="1619954"/>
              <a:ext cx="274320" cy="982134"/>
              <a:chOff x="2692399" y="2184397"/>
              <a:chExt cx="274320" cy="982134"/>
            </a:xfrm>
            <a:grpFill/>
          </p:grpSpPr>
          <p:sp>
            <p:nvSpPr>
              <p:cNvPr id="116" name="Oval 115">
                <a:extLst>
                  <a:ext uri="{FF2B5EF4-FFF2-40B4-BE49-F238E27FC236}">
                    <a16:creationId xmlns:a16="http://schemas.microsoft.com/office/drawing/2014/main" id="{5DA5FD96-365F-8B4B-9D5B-BC52B54A494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7" name="Rectangle 116">
                <a:extLst>
                  <a:ext uri="{FF2B5EF4-FFF2-40B4-BE49-F238E27FC236}">
                    <a16:creationId xmlns:a16="http://schemas.microsoft.com/office/drawing/2014/main" id="{717CE1E7-D291-5941-A974-1752E79785F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 name="Group 104">
              <a:extLst>
                <a:ext uri="{FF2B5EF4-FFF2-40B4-BE49-F238E27FC236}">
                  <a16:creationId xmlns:a16="http://schemas.microsoft.com/office/drawing/2014/main" id="{BE2AAEE3-7A00-BE4D-94C1-6A8C7FA04D2F}"/>
                </a:ext>
              </a:extLst>
            </p:cNvPr>
            <p:cNvGrpSpPr/>
            <p:nvPr/>
          </p:nvGrpSpPr>
          <p:grpSpPr>
            <a:xfrm>
              <a:off x="6743548" y="1744236"/>
              <a:ext cx="183764" cy="105236"/>
              <a:chOff x="1517980" y="1688757"/>
              <a:chExt cx="1070783" cy="402191"/>
            </a:xfrm>
            <a:grpFill/>
          </p:grpSpPr>
          <p:sp>
            <p:nvSpPr>
              <p:cNvPr id="110" name="Oval 109">
                <a:extLst>
                  <a:ext uri="{FF2B5EF4-FFF2-40B4-BE49-F238E27FC236}">
                    <a16:creationId xmlns:a16="http://schemas.microsoft.com/office/drawing/2014/main" id="{D2B9E0FA-3F73-6B43-939B-63DD97C4BE1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 name="Rectangle 110">
                <a:extLst>
                  <a:ext uri="{FF2B5EF4-FFF2-40B4-BE49-F238E27FC236}">
                    <a16:creationId xmlns:a16="http://schemas.microsoft.com/office/drawing/2014/main" id="{2ED02FDF-EA02-744B-B648-97759ADE6B9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 name="Rectangle 111">
                <a:extLst>
                  <a:ext uri="{FF2B5EF4-FFF2-40B4-BE49-F238E27FC236}">
                    <a16:creationId xmlns:a16="http://schemas.microsoft.com/office/drawing/2014/main" id="{99D3E4A7-2643-EA48-A63D-51F145C9FE7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 name="Straight Connector 112">
                <a:extLst>
                  <a:ext uri="{FF2B5EF4-FFF2-40B4-BE49-F238E27FC236}">
                    <a16:creationId xmlns:a16="http://schemas.microsoft.com/office/drawing/2014/main" id="{3EE023C6-72E4-B24E-A5D5-955B31114F6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E10D0A72-1993-634E-9C22-B89E3AD4A79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766E4F2F-C2DF-5942-BE4A-D833A790F1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6" name="Straight Connector 105">
              <a:extLst>
                <a:ext uri="{FF2B5EF4-FFF2-40B4-BE49-F238E27FC236}">
                  <a16:creationId xmlns:a16="http://schemas.microsoft.com/office/drawing/2014/main" id="{38F25464-4E48-414A-9885-8717CC24DF6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C046244D-8FEB-394A-9F38-0735E97E47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B15A8DC6-834A-AB4D-8111-CAFAB9B6F20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443E6883-4F51-1D4C-B9FA-1884143DF9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 name="Group 117">
            <a:extLst>
              <a:ext uri="{FF2B5EF4-FFF2-40B4-BE49-F238E27FC236}">
                <a16:creationId xmlns:a16="http://schemas.microsoft.com/office/drawing/2014/main" id="{3C11FACB-F469-C848-991B-6EAB3EAC1DAD}"/>
              </a:ext>
            </a:extLst>
          </p:cNvPr>
          <p:cNvGrpSpPr/>
          <p:nvPr/>
        </p:nvGrpSpPr>
        <p:grpSpPr>
          <a:xfrm>
            <a:off x="11157154" y="2837317"/>
            <a:ext cx="69788" cy="265869"/>
            <a:chOff x="6695345" y="1619954"/>
            <a:chExt cx="274320" cy="982134"/>
          </a:xfrm>
          <a:solidFill>
            <a:schemeClr val="accent6">
              <a:lumMod val="60000"/>
              <a:lumOff val="40000"/>
            </a:schemeClr>
          </a:solidFill>
        </p:grpSpPr>
        <p:grpSp>
          <p:nvGrpSpPr>
            <p:cNvPr id="119" name="Group 118">
              <a:extLst>
                <a:ext uri="{FF2B5EF4-FFF2-40B4-BE49-F238E27FC236}">
                  <a16:creationId xmlns:a16="http://schemas.microsoft.com/office/drawing/2014/main" id="{4E1C720F-F501-B44A-8C2A-92BDD0629CFD}"/>
                </a:ext>
              </a:extLst>
            </p:cNvPr>
            <p:cNvGrpSpPr/>
            <p:nvPr/>
          </p:nvGrpSpPr>
          <p:grpSpPr>
            <a:xfrm>
              <a:off x="6695345" y="1619954"/>
              <a:ext cx="274320" cy="982134"/>
              <a:chOff x="2692399" y="2184397"/>
              <a:chExt cx="274320" cy="982134"/>
            </a:xfrm>
            <a:grpFill/>
          </p:grpSpPr>
          <p:sp>
            <p:nvSpPr>
              <p:cNvPr id="131" name="Oval 130">
                <a:extLst>
                  <a:ext uri="{FF2B5EF4-FFF2-40B4-BE49-F238E27FC236}">
                    <a16:creationId xmlns:a16="http://schemas.microsoft.com/office/drawing/2014/main" id="{183EC00E-001A-734F-B74F-FB8DAC79E0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 name="Rectangle 131">
                <a:extLst>
                  <a:ext uri="{FF2B5EF4-FFF2-40B4-BE49-F238E27FC236}">
                    <a16:creationId xmlns:a16="http://schemas.microsoft.com/office/drawing/2014/main" id="{E39DA7FF-FA2F-CC44-A9D5-5FF0728F37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0" name="Group 119">
              <a:extLst>
                <a:ext uri="{FF2B5EF4-FFF2-40B4-BE49-F238E27FC236}">
                  <a16:creationId xmlns:a16="http://schemas.microsoft.com/office/drawing/2014/main" id="{E82EDB02-558C-AE42-AEE3-B74CECFD6F5C}"/>
                </a:ext>
              </a:extLst>
            </p:cNvPr>
            <p:cNvGrpSpPr/>
            <p:nvPr/>
          </p:nvGrpSpPr>
          <p:grpSpPr>
            <a:xfrm>
              <a:off x="6743548" y="1744236"/>
              <a:ext cx="183764" cy="105236"/>
              <a:chOff x="1517980" y="1688757"/>
              <a:chExt cx="1070783" cy="402191"/>
            </a:xfrm>
            <a:grpFill/>
          </p:grpSpPr>
          <p:sp>
            <p:nvSpPr>
              <p:cNvPr id="125" name="Oval 124">
                <a:extLst>
                  <a:ext uri="{FF2B5EF4-FFF2-40B4-BE49-F238E27FC236}">
                    <a16:creationId xmlns:a16="http://schemas.microsoft.com/office/drawing/2014/main" id="{DF882BD2-2586-F645-9C04-3FD2032B70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 name="Rectangle 125">
                <a:extLst>
                  <a:ext uri="{FF2B5EF4-FFF2-40B4-BE49-F238E27FC236}">
                    <a16:creationId xmlns:a16="http://schemas.microsoft.com/office/drawing/2014/main" id="{27E972D0-8646-7C4D-9358-72450C3F9EE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 name="Rectangle 126">
                <a:extLst>
                  <a:ext uri="{FF2B5EF4-FFF2-40B4-BE49-F238E27FC236}">
                    <a16:creationId xmlns:a16="http://schemas.microsoft.com/office/drawing/2014/main" id="{0BBD3B9B-76C9-6E48-96F9-0B352CD4C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 name="Straight Connector 127">
                <a:extLst>
                  <a:ext uri="{FF2B5EF4-FFF2-40B4-BE49-F238E27FC236}">
                    <a16:creationId xmlns:a16="http://schemas.microsoft.com/office/drawing/2014/main" id="{44A3363C-3F2F-DE49-81CF-92E306ABBEF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2BB5894D-839C-084F-BC9D-9B866ECFA7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7B02B697-0AC8-8D4B-AFD1-F0B32B7B82B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 name="Straight Connector 120">
              <a:extLst>
                <a:ext uri="{FF2B5EF4-FFF2-40B4-BE49-F238E27FC236}">
                  <a16:creationId xmlns:a16="http://schemas.microsoft.com/office/drawing/2014/main" id="{0046FE9F-2F9F-A049-BFA1-CEEB7EB749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39BA7E8E-5554-824C-8681-6A5F236F051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850405F9-0B6F-BA4C-9BFC-F0D1983D1B2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2ABC54B1-39A2-9444-BD34-C984530EB1E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33" name="Group 132">
            <a:extLst>
              <a:ext uri="{FF2B5EF4-FFF2-40B4-BE49-F238E27FC236}">
                <a16:creationId xmlns:a16="http://schemas.microsoft.com/office/drawing/2014/main" id="{67BE6284-6BF1-A04B-9A3D-69FB97662892}"/>
              </a:ext>
            </a:extLst>
          </p:cNvPr>
          <p:cNvGrpSpPr/>
          <p:nvPr/>
        </p:nvGrpSpPr>
        <p:grpSpPr>
          <a:xfrm>
            <a:off x="11271823" y="2837317"/>
            <a:ext cx="69788" cy="265869"/>
            <a:chOff x="6695345" y="1619954"/>
            <a:chExt cx="274320" cy="982134"/>
          </a:xfrm>
          <a:solidFill>
            <a:schemeClr val="accent6">
              <a:lumMod val="60000"/>
              <a:lumOff val="40000"/>
            </a:schemeClr>
          </a:solidFill>
        </p:grpSpPr>
        <p:grpSp>
          <p:nvGrpSpPr>
            <p:cNvPr id="134" name="Group 133">
              <a:extLst>
                <a:ext uri="{FF2B5EF4-FFF2-40B4-BE49-F238E27FC236}">
                  <a16:creationId xmlns:a16="http://schemas.microsoft.com/office/drawing/2014/main" id="{F3D7A9F3-055F-1646-A643-9BF0859A8271}"/>
                </a:ext>
              </a:extLst>
            </p:cNvPr>
            <p:cNvGrpSpPr/>
            <p:nvPr/>
          </p:nvGrpSpPr>
          <p:grpSpPr>
            <a:xfrm>
              <a:off x="6695345" y="1619954"/>
              <a:ext cx="274320" cy="982134"/>
              <a:chOff x="2692399" y="2184397"/>
              <a:chExt cx="274320" cy="982134"/>
            </a:xfrm>
            <a:grpFill/>
          </p:grpSpPr>
          <p:sp>
            <p:nvSpPr>
              <p:cNvPr id="146" name="Oval 145">
                <a:extLst>
                  <a:ext uri="{FF2B5EF4-FFF2-40B4-BE49-F238E27FC236}">
                    <a16:creationId xmlns:a16="http://schemas.microsoft.com/office/drawing/2014/main" id="{32F977B6-FFB7-F749-A26D-E00BD2575E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05BE3BCE-E478-A545-A20E-3F70157813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 name="Group 134">
              <a:extLst>
                <a:ext uri="{FF2B5EF4-FFF2-40B4-BE49-F238E27FC236}">
                  <a16:creationId xmlns:a16="http://schemas.microsoft.com/office/drawing/2014/main" id="{57EF3D97-16C4-F149-99F1-10A4D32A3EC5}"/>
                </a:ext>
              </a:extLst>
            </p:cNvPr>
            <p:cNvGrpSpPr/>
            <p:nvPr/>
          </p:nvGrpSpPr>
          <p:grpSpPr>
            <a:xfrm>
              <a:off x="6743548" y="1744236"/>
              <a:ext cx="183764" cy="105236"/>
              <a:chOff x="1517980" y="1688757"/>
              <a:chExt cx="1070783" cy="402191"/>
            </a:xfrm>
            <a:grpFill/>
          </p:grpSpPr>
          <p:sp>
            <p:nvSpPr>
              <p:cNvPr id="140" name="Oval 139">
                <a:extLst>
                  <a:ext uri="{FF2B5EF4-FFF2-40B4-BE49-F238E27FC236}">
                    <a16:creationId xmlns:a16="http://schemas.microsoft.com/office/drawing/2014/main" id="{4A35EF85-6ABC-D243-8211-4436A56AF53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 name="Rectangle 140">
                <a:extLst>
                  <a:ext uri="{FF2B5EF4-FFF2-40B4-BE49-F238E27FC236}">
                    <a16:creationId xmlns:a16="http://schemas.microsoft.com/office/drawing/2014/main" id="{C6A3350E-5573-9C44-8915-5CC94CF263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 name="Rectangle 141">
                <a:extLst>
                  <a:ext uri="{FF2B5EF4-FFF2-40B4-BE49-F238E27FC236}">
                    <a16:creationId xmlns:a16="http://schemas.microsoft.com/office/drawing/2014/main" id="{CA0E96DA-C65C-1042-ABB1-5DFF1716EFA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3" name="Straight Connector 142">
                <a:extLst>
                  <a:ext uri="{FF2B5EF4-FFF2-40B4-BE49-F238E27FC236}">
                    <a16:creationId xmlns:a16="http://schemas.microsoft.com/office/drawing/2014/main" id="{6BCBFAA1-6D1D-504A-9D67-7ABDA78D998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C68B2251-16F0-E84B-B70B-D667F1FB2DA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4DFB81E4-4387-1147-ACA3-B43BF9901D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 name="Straight Connector 135">
              <a:extLst>
                <a:ext uri="{FF2B5EF4-FFF2-40B4-BE49-F238E27FC236}">
                  <a16:creationId xmlns:a16="http://schemas.microsoft.com/office/drawing/2014/main" id="{4DDFF8A4-F724-004F-BC5A-ABF3A61C89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E4A4ED00-F006-C44C-B932-01B3AE9CA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61AC8C09-2579-1E4D-8443-D62723F4F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EF416E47-C8A5-BC43-A545-25D81E28B8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48" name="Group 147">
            <a:extLst>
              <a:ext uri="{FF2B5EF4-FFF2-40B4-BE49-F238E27FC236}">
                <a16:creationId xmlns:a16="http://schemas.microsoft.com/office/drawing/2014/main" id="{C24568DB-28AB-4F40-9AE4-6A0A9142DE8F}"/>
              </a:ext>
            </a:extLst>
          </p:cNvPr>
          <p:cNvGrpSpPr/>
          <p:nvPr/>
        </p:nvGrpSpPr>
        <p:grpSpPr>
          <a:xfrm>
            <a:off x="11386491" y="2837317"/>
            <a:ext cx="69788" cy="265869"/>
            <a:chOff x="6695345" y="1619954"/>
            <a:chExt cx="274320" cy="982134"/>
          </a:xfrm>
          <a:solidFill>
            <a:schemeClr val="accent6">
              <a:lumMod val="60000"/>
              <a:lumOff val="40000"/>
            </a:schemeClr>
          </a:solidFill>
        </p:grpSpPr>
        <p:grpSp>
          <p:nvGrpSpPr>
            <p:cNvPr id="149" name="Group 148">
              <a:extLst>
                <a:ext uri="{FF2B5EF4-FFF2-40B4-BE49-F238E27FC236}">
                  <a16:creationId xmlns:a16="http://schemas.microsoft.com/office/drawing/2014/main" id="{3ED9BA97-2B96-5B48-A14B-B582AC8D294C}"/>
                </a:ext>
              </a:extLst>
            </p:cNvPr>
            <p:cNvGrpSpPr/>
            <p:nvPr/>
          </p:nvGrpSpPr>
          <p:grpSpPr>
            <a:xfrm>
              <a:off x="6695345" y="1619954"/>
              <a:ext cx="274320" cy="982134"/>
              <a:chOff x="2692399" y="2184397"/>
              <a:chExt cx="274320" cy="982134"/>
            </a:xfrm>
            <a:grpFill/>
          </p:grpSpPr>
          <p:sp>
            <p:nvSpPr>
              <p:cNvPr id="161" name="Oval 160">
                <a:extLst>
                  <a:ext uri="{FF2B5EF4-FFF2-40B4-BE49-F238E27FC236}">
                    <a16:creationId xmlns:a16="http://schemas.microsoft.com/office/drawing/2014/main" id="{AB60D36B-9E5D-8545-B0C6-2860363276B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 name="Rectangle 161">
                <a:extLst>
                  <a:ext uri="{FF2B5EF4-FFF2-40B4-BE49-F238E27FC236}">
                    <a16:creationId xmlns:a16="http://schemas.microsoft.com/office/drawing/2014/main" id="{B058F3D1-4736-4648-81AF-AABE01C302B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 name="Group 149">
              <a:extLst>
                <a:ext uri="{FF2B5EF4-FFF2-40B4-BE49-F238E27FC236}">
                  <a16:creationId xmlns:a16="http://schemas.microsoft.com/office/drawing/2014/main" id="{4F8508F4-3A07-4A49-944B-639F749858DE}"/>
                </a:ext>
              </a:extLst>
            </p:cNvPr>
            <p:cNvGrpSpPr/>
            <p:nvPr/>
          </p:nvGrpSpPr>
          <p:grpSpPr>
            <a:xfrm>
              <a:off x="6743548" y="1744236"/>
              <a:ext cx="183764" cy="105236"/>
              <a:chOff x="1517980" y="1688757"/>
              <a:chExt cx="1070783" cy="402191"/>
            </a:xfrm>
            <a:grpFill/>
          </p:grpSpPr>
          <p:sp>
            <p:nvSpPr>
              <p:cNvPr id="155" name="Oval 154">
                <a:extLst>
                  <a:ext uri="{FF2B5EF4-FFF2-40B4-BE49-F238E27FC236}">
                    <a16:creationId xmlns:a16="http://schemas.microsoft.com/office/drawing/2014/main" id="{13A0C4A3-998D-8949-A2BE-934C6717AC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 name="Rectangle 155">
                <a:extLst>
                  <a:ext uri="{FF2B5EF4-FFF2-40B4-BE49-F238E27FC236}">
                    <a16:creationId xmlns:a16="http://schemas.microsoft.com/office/drawing/2014/main" id="{8864BAB8-055F-DA46-8B7D-29031EFAB3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 name="Rectangle 156">
                <a:extLst>
                  <a:ext uri="{FF2B5EF4-FFF2-40B4-BE49-F238E27FC236}">
                    <a16:creationId xmlns:a16="http://schemas.microsoft.com/office/drawing/2014/main" id="{6F17CB1B-6049-AD47-A0D5-F328982DAE8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 name="Straight Connector 157">
                <a:extLst>
                  <a:ext uri="{FF2B5EF4-FFF2-40B4-BE49-F238E27FC236}">
                    <a16:creationId xmlns:a16="http://schemas.microsoft.com/office/drawing/2014/main" id="{FEDF7F5A-5535-A84C-9B65-1B38794FA8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D08811E1-88B6-AF45-9ECF-4C980A72829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344D1AD-02EC-E344-BB82-1A32AE79E1C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 name="Straight Connector 150">
              <a:extLst>
                <a:ext uri="{FF2B5EF4-FFF2-40B4-BE49-F238E27FC236}">
                  <a16:creationId xmlns:a16="http://schemas.microsoft.com/office/drawing/2014/main" id="{4ED494C7-8754-E346-8B30-30AD0F039C9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BB18DF03-0310-4946-93CB-6B969C6A329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7101746C-A0D3-C24D-B66F-8B632F849E7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7250A086-6C57-B44B-95D8-3EEFF568C52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63" name="Group 162">
            <a:extLst>
              <a:ext uri="{FF2B5EF4-FFF2-40B4-BE49-F238E27FC236}">
                <a16:creationId xmlns:a16="http://schemas.microsoft.com/office/drawing/2014/main" id="{2168341D-8A54-0449-944B-5EB92DFBDB55}"/>
              </a:ext>
            </a:extLst>
          </p:cNvPr>
          <p:cNvGrpSpPr/>
          <p:nvPr/>
        </p:nvGrpSpPr>
        <p:grpSpPr>
          <a:xfrm>
            <a:off x="11501159" y="2837317"/>
            <a:ext cx="69788" cy="265869"/>
            <a:chOff x="6695345" y="1619954"/>
            <a:chExt cx="274320" cy="982134"/>
          </a:xfrm>
          <a:solidFill>
            <a:schemeClr val="accent6">
              <a:lumMod val="60000"/>
              <a:lumOff val="40000"/>
            </a:schemeClr>
          </a:solidFill>
        </p:grpSpPr>
        <p:grpSp>
          <p:nvGrpSpPr>
            <p:cNvPr id="164" name="Group 163">
              <a:extLst>
                <a:ext uri="{FF2B5EF4-FFF2-40B4-BE49-F238E27FC236}">
                  <a16:creationId xmlns:a16="http://schemas.microsoft.com/office/drawing/2014/main" id="{F4611E32-7450-CB46-9301-DA3443B84161}"/>
                </a:ext>
              </a:extLst>
            </p:cNvPr>
            <p:cNvGrpSpPr/>
            <p:nvPr/>
          </p:nvGrpSpPr>
          <p:grpSpPr>
            <a:xfrm>
              <a:off x="6695345" y="1619954"/>
              <a:ext cx="274320" cy="982134"/>
              <a:chOff x="2692399" y="2184397"/>
              <a:chExt cx="274320" cy="982134"/>
            </a:xfrm>
            <a:grpFill/>
          </p:grpSpPr>
          <p:sp>
            <p:nvSpPr>
              <p:cNvPr id="176" name="Oval 175">
                <a:extLst>
                  <a:ext uri="{FF2B5EF4-FFF2-40B4-BE49-F238E27FC236}">
                    <a16:creationId xmlns:a16="http://schemas.microsoft.com/office/drawing/2014/main" id="{250AE9E7-5B75-EE47-95F7-A6C56E1E6D3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 name="Rectangle 176">
                <a:extLst>
                  <a:ext uri="{FF2B5EF4-FFF2-40B4-BE49-F238E27FC236}">
                    <a16:creationId xmlns:a16="http://schemas.microsoft.com/office/drawing/2014/main" id="{71F0926B-E24B-3A49-B7E1-3AF486A34ED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 name="Group 164">
              <a:extLst>
                <a:ext uri="{FF2B5EF4-FFF2-40B4-BE49-F238E27FC236}">
                  <a16:creationId xmlns:a16="http://schemas.microsoft.com/office/drawing/2014/main" id="{A3180A21-F570-5D45-B8C2-233BE0414B00}"/>
                </a:ext>
              </a:extLst>
            </p:cNvPr>
            <p:cNvGrpSpPr/>
            <p:nvPr/>
          </p:nvGrpSpPr>
          <p:grpSpPr>
            <a:xfrm>
              <a:off x="6743548" y="1744236"/>
              <a:ext cx="183764" cy="105236"/>
              <a:chOff x="1517980" y="1688757"/>
              <a:chExt cx="1070783" cy="402191"/>
            </a:xfrm>
            <a:grpFill/>
          </p:grpSpPr>
          <p:sp>
            <p:nvSpPr>
              <p:cNvPr id="170" name="Oval 169">
                <a:extLst>
                  <a:ext uri="{FF2B5EF4-FFF2-40B4-BE49-F238E27FC236}">
                    <a16:creationId xmlns:a16="http://schemas.microsoft.com/office/drawing/2014/main" id="{80B0BB75-8321-7349-AA8C-1C9E0CC25EF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Rectangle 170">
                <a:extLst>
                  <a:ext uri="{FF2B5EF4-FFF2-40B4-BE49-F238E27FC236}">
                    <a16:creationId xmlns:a16="http://schemas.microsoft.com/office/drawing/2014/main" id="{F3851564-BDA0-8045-B2F1-59EA1FEF57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 name="Rectangle 171">
                <a:extLst>
                  <a:ext uri="{FF2B5EF4-FFF2-40B4-BE49-F238E27FC236}">
                    <a16:creationId xmlns:a16="http://schemas.microsoft.com/office/drawing/2014/main" id="{432603DC-0B8E-534B-AC03-0A0F013E66D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 name="Straight Connector 172">
                <a:extLst>
                  <a:ext uri="{FF2B5EF4-FFF2-40B4-BE49-F238E27FC236}">
                    <a16:creationId xmlns:a16="http://schemas.microsoft.com/office/drawing/2014/main" id="{25CE934B-44C3-9C4E-869D-FF385BE5D3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D69E4A66-6064-A24D-B58A-392B032E675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41021733-B914-5743-85BE-6A582DABA1F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6" name="Straight Connector 165">
              <a:extLst>
                <a:ext uri="{FF2B5EF4-FFF2-40B4-BE49-F238E27FC236}">
                  <a16:creationId xmlns:a16="http://schemas.microsoft.com/office/drawing/2014/main" id="{23C7840E-3422-0444-A541-D58CCD25C3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89AD2B65-99A4-544E-BCA4-8F3BA5F9982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76EB7809-D4C7-DE49-95AC-6E8ADE071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068D9063-6350-F247-AF0F-5710B6EF51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78" name="Group 177">
            <a:extLst>
              <a:ext uri="{FF2B5EF4-FFF2-40B4-BE49-F238E27FC236}">
                <a16:creationId xmlns:a16="http://schemas.microsoft.com/office/drawing/2014/main" id="{7826563B-A631-2B4E-8D0E-250A3B69E7A2}"/>
              </a:ext>
            </a:extLst>
          </p:cNvPr>
          <p:cNvGrpSpPr/>
          <p:nvPr/>
        </p:nvGrpSpPr>
        <p:grpSpPr>
          <a:xfrm>
            <a:off x="11043006" y="3150923"/>
            <a:ext cx="69788" cy="265869"/>
            <a:chOff x="6695345" y="1619954"/>
            <a:chExt cx="274320" cy="982134"/>
          </a:xfrm>
          <a:solidFill>
            <a:schemeClr val="accent6">
              <a:lumMod val="60000"/>
              <a:lumOff val="40000"/>
            </a:schemeClr>
          </a:solidFill>
        </p:grpSpPr>
        <p:grpSp>
          <p:nvGrpSpPr>
            <p:cNvPr id="179" name="Group 178">
              <a:extLst>
                <a:ext uri="{FF2B5EF4-FFF2-40B4-BE49-F238E27FC236}">
                  <a16:creationId xmlns:a16="http://schemas.microsoft.com/office/drawing/2014/main" id="{CE1F6162-75A4-914B-912C-B4B50A99613F}"/>
                </a:ext>
              </a:extLst>
            </p:cNvPr>
            <p:cNvGrpSpPr/>
            <p:nvPr/>
          </p:nvGrpSpPr>
          <p:grpSpPr>
            <a:xfrm>
              <a:off x="6695345" y="1619954"/>
              <a:ext cx="274320" cy="982134"/>
              <a:chOff x="2692399" y="2184397"/>
              <a:chExt cx="274320" cy="982134"/>
            </a:xfrm>
            <a:grpFill/>
          </p:grpSpPr>
          <p:sp>
            <p:nvSpPr>
              <p:cNvPr id="191" name="Oval 190">
                <a:extLst>
                  <a:ext uri="{FF2B5EF4-FFF2-40B4-BE49-F238E27FC236}">
                    <a16:creationId xmlns:a16="http://schemas.microsoft.com/office/drawing/2014/main" id="{012C46D5-4A10-454C-A92C-433988F26B6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 name="Rectangle 191">
                <a:extLst>
                  <a:ext uri="{FF2B5EF4-FFF2-40B4-BE49-F238E27FC236}">
                    <a16:creationId xmlns:a16="http://schemas.microsoft.com/office/drawing/2014/main" id="{EEAF2E85-8115-CD48-813E-E102A23F8F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0" name="Group 179">
              <a:extLst>
                <a:ext uri="{FF2B5EF4-FFF2-40B4-BE49-F238E27FC236}">
                  <a16:creationId xmlns:a16="http://schemas.microsoft.com/office/drawing/2014/main" id="{B4127776-F816-AE4D-93F8-5E40E87C9F91}"/>
                </a:ext>
              </a:extLst>
            </p:cNvPr>
            <p:cNvGrpSpPr/>
            <p:nvPr/>
          </p:nvGrpSpPr>
          <p:grpSpPr>
            <a:xfrm>
              <a:off x="6743548" y="1744236"/>
              <a:ext cx="183764" cy="105236"/>
              <a:chOff x="1517980" y="1688757"/>
              <a:chExt cx="1070783" cy="402191"/>
            </a:xfrm>
            <a:grpFill/>
          </p:grpSpPr>
          <p:sp>
            <p:nvSpPr>
              <p:cNvPr id="185" name="Oval 184">
                <a:extLst>
                  <a:ext uri="{FF2B5EF4-FFF2-40B4-BE49-F238E27FC236}">
                    <a16:creationId xmlns:a16="http://schemas.microsoft.com/office/drawing/2014/main" id="{B42D08E0-71E0-3545-BB54-2CFE328A13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 name="Rectangle 185">
                <a:extLst>
                  <a:ext uri="{FF2B5EF4-FFF2-40B4-BE49-F238E27FC236}">
                    <a16:creationId xmlns:a16="http://schemas.microsoft.com/office/drawing/2014/main" id="{D61B071D-9E69-8D4B-B492-662AD36686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 name="Rectangle 186">
                <a:extLst>
                  <a:ext uri="{FF2B5EF4-FFF2-40B4-BE49-F238E27FC236}">
                    <a16:creationId xmlns:a16="http://schemas.microsoft.com/office/drawing/2014/main" id="{E5A2D2AC-A1A7-1744-9A50-17AEC3AE16B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 name="Straight Connector 187">
                <a:extLst>
                  <a:ext uri="{FF2B5EF4-FFF2-40B4-BE49-F238E27FC236}">
                    <a16:creationId xmlns:a16="http://schemas.microsoft.com/office/drawing/2014/main" id="{AC51D349-B730-104C-98E8-B14499EAF3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0AFC0CD9-5BA1-0642-8E3C-6FDDED3C3E3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114770CB-F5C6-DB4E-A927-05BAE62481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 name="Straight Connector 180">
              <a:extLst>
                <a:ext uri="{FF2B5EF4-FFF2-40B4-BE49-F238E27FC236}">
                  <a16:creationId xmlns:a16="http://schemas.microsoft.com/office/drawing/2014/main" id="{204DC446-EA2F-B34A-9B77-E9D2047C5D3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FD6A75C8-5B2F-544C-8DC7-1BF6A8B7DF8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463DD28D-BBD9-214A-A530-A242C79A885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B84157A5-61DA-1C49-A497-B94166CD785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 name="Group 192">
            <a:extLst>
              <a:ext uri="{FF2B5EF4-FFF2-40B4-BE49-F238E27FC236}">
                <a16:creationId xmlns:a16="http://schemas.microsoft.com/office/drawing/2014/main" id="{A138D0B7-12E6-7246-AAA2-82449B86D356}"/>
              </a:ext>
            </a:extLst>
          </p:cNvPr>
          <p:cNvGrpSpPr/>
          <p:nvPr/>
        </p:nvGrpSpPr>
        <p:grpSpPr>
          <a:xfrm>
            <a:off x="11157674" y="3150923"/>
            <a:ext cx="69788" cy="265869"/>
            <a:chOff x="6695345" y="1619954"/>
            <a:chExt cx="274320" cy="982134"/>
          </a:xfrm>
          <a:solidFill>
            <a:schemeClr val="accent6">
              <a:lumMod val="60000"/>
              <a:lumOff val="40000"/>
            </a:schemeClr>
          </a:solidFill>
        </p:grpSpPr>
        <p:grpSp>
          <p:nvGrpSpPr>
            <p:cNvPr id="194" name="Group 193">
              <a:extLst>
                <a:ext uri="{FF2B5EF4-FFF2-40B4-BE49-F238E27FC236}">
                  <a16:creationId xmlns:a16="http://schemas.microsoft.com/office/drawing/2014/main" id="{CEBB631E-14F4-9E44-A024-E648624E4B3E}"/>
                </a:ext>
              </a:extLst>
            </p:cNvPr>
            <p:cNvGrpSpPr/>
            <p:nvPr/>
          </p:nvGrpSpPr>
          <p:grpSpPr>
            <a:xfrm>
              <a:off x="6695345" y="1619954"/>
              <a:ext cx="274320" cy="982134"/>
              <a:chOff x="2692399" y="2184397"/>
              <a:chExt cx="274320" cy="982134"/>
            </a:xfrm>
            <a:grpFill/>
          </p:grpSpPr>
          <p:sp>
            <p:nvSpPr>
              <p:cNvPr id="206" name="Oval 205">
                <a:extLst>
                  <a:ext uri="{FF2B5EF4-FFF2-40B4-BE49-F238E27FC236}">
                    <a16:creationId xmlns:a16="http://schemas.microsoft.com/office/drawing/2014/main" id="{8B0A2431-0606-1A43-B486-A989824F0DC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 name="Rectangle 206">
                <a:extLst>
                  <a:ext uri="{FF2B5EF4-FFF2-40B4-BE49-F238E27FC236}">
                    <a16:creationId xmlns:a16="http://schemas.microsoft.com/office/drawing/2014/main" id="{0AB2376B-DA35-1742-B81D-CB4EF00B603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 name="Group 194">
              <a:extLst>
                <a:ext uri="{FF2B5EF4-FFF2-40B4-BE49-F238E27FC236}">
                  <a16:creationId xmlns:a16="http://schemas.microsoft.com/office/drawing/2014/main" id="{243BEEFF-EB76-B847-9630-F686B3A61FFD}"/>
                </a:ext>
              </a:extLst>
            </p:cNvPr>
            <p:cNvGrpSpPr/>
            <p:nvPr/>
          </p:nvGrpSpPr>
          <p:grpSpPr>
            <a:xfrm>
              <a:off x="6743548" y="1744236"/>
              <a:ext cx="183764" cy="105236"/>
              <a:chOff x="1517980" y="1688757"/>
              <a:chExt cx="1070783" cy="402191"/>
            </a:xfrm>
            <a:grpFill/>
          </p:grpSpPr>
          <p:sp>
            <p:nvSpPr>
              <p:cNvPr id="200" name="Oval 199">
                <a:extLst>
                  <a:ext uri="{FF2B5EF4-FFF2-40B4-BE49-F238E27FC236}">
                    <a16:creationId xmlns:a16="http://schemas.microsoft.com/office/drawing/2014/main" id="{FD638D97-8C35-744F-B2D9-B694A220C4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 name="Rectangle 200">
                <a:extLst>
                  <a:ext uri="{FF2B5EF4-FFF2-40B4-BE49-F238E27FC236}">
                    <a16:creationId xmlns:a16="http://schemas.microsoft.com/office/drawing/2014/main" id="{2484AF85-8027-5645-A1B1-730EB4E89C1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 name="Rectangle 201">
                <a:extLst>
                  <a:ext uri="{FF2B5EF4-FFF2-40B4-BE49-F238E27FC236}">
                    <a16:creationId xmlns:a16="http://schemas.microsoft.com/office/drawing/2014/main" id="{E788316C-5352-4846-8527-4273550231E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 name="Straight Connector 202">
                <a:extLst>
                  <a:ext uri="{FF2B5EF4-FFF2-40B4-BE49-F238E27FC236}">
                    <a16:creationId xmlns:a16="http://schemas.microsoft.com/office/drawing/2014/main" id="{73421740-A781-B640-8AA4-8D168625599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4" name="Straight Connector 203">
                <a:extLst>
                  <a:ext uri="{FF2B5EF4-FFF2-40B4-BE49-F238E27FC236}">
                    <a16:creationId xmlns:a16="http://schemas.microsoft.com/office/drawing/2014/main" id="{2B3A1E6B-5B9C-0D40-8E77-F5341AAA10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 name="Straight Connector 204">
                <a:extLst>
                  <a:ext uri="{FF2B5EF4-FFF2-40B4-BE49-F238E27FC236}">
                    <a16:creationId xmlns:a16="http://schemas.microsoft.com/office/drawing/2014/main" id="{65920987-C3B3-C349-9DEC-F0DB4C8206E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6" name="Straight Connector 195">
              <a:extLst>
                <a:ext uri="{FF2B5EF4-FFF2-40B4-BE49-F238E27FC236}">
                  <a16:creationId xmlns:a16="http://schemas.microsoft.com/office/drawing/2014/main" id="{BAEF4462-0F35-FF4C-8002-85B29DAD84D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EE1AEC68-140D-D643-B378-0659BC49FB7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93C4C120-1680-AA4A-9CC1-7B13D39FE5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04371036-E815-3F49-A3EF-6E52A26AF0A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 name="Group 207">
            <a:extLst>
              <a:ext uri="{FF2B5EF4-FFF2-40B4-BE49-F238E27FC236}">
                <a16:creationId xmlns:a16="http://schemas.microsoft.com/office/drawing/2014/main" id="{B2D133A7-9892-1444-A966-D255553AEA73}"/>
              </a:ext>
            </a:extLst>
          </p:cNvPr>
          <p:cNvGrpSpPr/>
          <p:nvPr/>
        </p:nvGrpSpPr>
        <p:grpSpPr>
          <a:xfrm>
            <a:off x="11272343" y="3150923"/>
            <a:ext cx="69788" cy="265869"/>
            <a:chOff x="6695345" y="1619954"/>
            <a:chExt cx="274320" cy="982134"/>
          </a:xfrm>
          <a:solidFill>
            <a:schemeClr val="accent6">
              <a:lumMod val="60000"/>
              <a:lumOff val="40000"/>
            </a:schemeClr>
          </a:solidFill>
        </p:grpSpPr>
        <p:grpSp>
          <p:nvGrpSpPr>
            <p:cNvPr id="209" name="Group 208">
              <a:extLst>
                <a:ext uri="{FF2B5EF4-FFF2-40B4-BE49-F238E27FC236}">
                  <a16:creationId xmlns:a16="http://schemas.microsoft.com/office/drawing/2014/main" id="{C1DD6E9F-49C7-F04B-84B4-800A1478D005}"/>
                </a:ext>
              </a:extLst>
            </p:cNvPr>
            <p:cNvGrpSpPr/>
            <p:nvPr/>
          </p:nvGrpSpPr>
          <p:grpSpPr>
            <a:xfrm>
              <a:off x="6695345" y="1619954"/>
              <a:ext cx="274320" cy="982134"/>
              <a:chOff x="2692399" y="2184397"/>
              <a:chExt cx="274320" cy="982134"/>
            </a:xfrm>
            <a:grpFill/>
          </p:grpSpPr>
          <p:sp>
            <p:nvSpPr>
              <p:cNvPr id="221" name="Oval 220">
                <a:extLst>
                  <a:ext uri="{FF2B5EF4-FFF2-40B4-BE49-F238E27FC236}">
                    <a16:creationId xmlns:a16="http://schemas.microsoft.com/office/drawing/2014/main" id="{FD10EDC1-C3C6-2340-814E-C8B35F6379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2" name="Rectangle 221">
                <a:extLst>
                  <a:ext uri="{FF2B5EF4-FFF2-40B4-BE49-F238E27FC236}">
                    <a16:creationId xmlns:a16="http://schemas.microsoft.com/office/drawing/2014/main" id="{61CBC851-3AF6-1A44-B39A-B6A12CB3C22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 name="Group 209">
              <a:extLst>
                <a:ext uri="{FF2B5EF4-FFF2-40B4-BE49-F238E27FC236}">
                  <a16:creationId xmlns:a16="http://schemas.microsoft.com/office/drawing/2014/main" id="{E24D0CAC-7EC2-CA46-88D7-4A247ACB7B38}"/>
                </a:ext>
              </a:extLst>
            </p:cNvPr>
            <p:cNvGrpSpPr/>
            <p:nvPr/>
          </p:nvGrpSpPr>
          <p:grpSpPr>
            <a:xfrm>
              <a:off x="6743548" y="1744236"/>
              <a:ext cx="183764" cy="105236"/>
              <a:chOff x="1517980" y="1688757"/>
              <a:chExt cx="1070783" cy="402191"/>
            </a:xfrm>
            <a:grpFill/>
          </p:grpSpPr>
          <p:sp>
            <p:nvSpPr>
              <p:cNvPr id="215" name="Oval 214">
                <a:extLst>
                  <a:ext uri="{FF2B5EF4-FFF2-40B4-BE49-F238E27FC236}">
                    <a16:creationId xmlns:a16="http://schemas.microsoft.com/office/drawing/2014/main" id="{86223DFD-C41C-BB45-BCFD-274ADCC57C4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 name="Rectangle 215">
                <a:extLst>
                  <a:ext uri="{FF2B5EF4-FFF2-40B4-BE49-F238E27FC236}">
                    <a16:creationId xmlns:a16="http://schemas.microsoft.com/office/drawing/2014/main" id="{DA61E1F2-3FB8-D246-B278-5425AC5E6A7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 name="Rectangle 216">
                <a:extLst>
                  <a:ext uri="{FF2B5EF4-FFF2-40B4-BE49-F238E27FC236}">
                    <a16:creationId xmlns:a16="http://schemas.microsoft.com/office/drawing/2014/main" id="{58BA81F1-5D1A-D04A-AA36-295E5C063B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 name="Straight Connector 217">
                <a:extLst>
                  <a:ext uri="{FF2B5EF4-FFF2-40B4-BE49-F238E27FC236}">
                    <a16:creationId xmlns:a16="http://schemas.microsoft.com/office/drawing/2014/main" id="{1FAC2F44-D3DA-E144-9707-B1A72052FB7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9" name="Straight Connector 218">
                <a:extLst>
                  <a:ext uri="{FF2B5EF4-FFF2-40B4-BE49-F238E27FC236}">
                    <a16:creationId xmlns:a16="http://schemas.microsoft.com/office/drawing/2014/main" id="{060CFC4E-DA8B-8244-B13A-BF8C7D91C9E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A049F860-91B4-204C-ADED-9650D1E5155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1" name="Straight Connector 210">
              <a:extLst>
                <a:ext uri="{FF2B5EF4-FFF2-40B4-BE49-F238E27FC236}">
                  <a16:creationId xmlns:a16="http://schemas.microsoft.com/office/drawing/2014/main" id="{E8591D72-2BA7-3E46-898E-21449CD50BE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131C184A-0E2A-FD4B-ABDE-CBA71BC767D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00CA9975-512B-AF45-9804-25E190FC24B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85025897-79F4-8546-9441-A360FFC4AA0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3" name="Group 222">
            <a:extLst>
              <a:ext uri="{FF2B5EF4-FFF2-40B4-BE49-F238E27FC236}">
                <a16:creationId xmlns:a16="http://schemas.microsoft.com/office/drawing/2014/main" id="{B7A5258A-B0FA-3C40-B223-0FABD98C00DB}"/>
              </a:ext>
            </a:extLst>
          </p:cNvPr>
          <p:cNvGrpSpPr/>
          <p:nvPr/>
        </p:nvGrpSpPr>
        <p:grpSpPr>
          <a:xfrm>
            <a:off x="11387011" y="3150923"/>
            <a:ext cx="69788" cy="265869"/>
            <a:chOff x="6695345" y="1619954"/>
            <a:chExt cx="274320" cy="982134"/>
          </a:xfrm>
          <a:solidFill>
            <a:schemeClr val="accent6">
              <a:lumMod val="60000"/>
              <a:lumOff val="40000"/>
            </a:schemeClr>
          </a:solidFill>
        </p:grpSpPr>
        <p:grpSp>
          <p:nvGrpSpPr>
            <p:cNvPr id="224" name="Group 223">
              <a:extLst>
                <a:ext uri="{FF2B5EF4-FFF2-40B4-BE49-F238E27FC236}">
                  <a16:creationId xmlns:a16="http://schemas.microsoft.com/office/drawing/2014/main" id="{818A1889-8413-2444-ABBA-32016D45B72F}"/>
                </a:ext>
              </a:extLst>
            </p:cNvPr>
            <p:cNvGrpSpPr/>
            <p:nvPr/>
          </p:nvGrpSpPr>
          <p:grpSpPr>
            <a:xfrm>
              <a:off x="6695345" y="1619954"/>
              <a:ext cx="274320" cy="982134"/>
              <a:chOff x="2692399" y="2184397"/>
              <a:chExt cx="274320" cy="982134"/>
            </a:xfrm>
            <a:grpFill/>
          </p:grpSpPr>
          <p:sp>
            <p:nvSpPr>
              <p:cNvPr id="236" name="Oval 235">
                <a:extLst>
                  <a:ext uri="{FF2B5EF4-FFF2-40B4-BE49-F238E27FC236}">
                    <a16:creationId xmlns:a16="http://schemas.microsoft.com/office/drawing/2014/main" id="{BD5B7A49-CCD7-6F45-B7C5-9A908F650C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 name="Rectangle 236">
                <a:extLst>
                  <a:ext uri="{FF2B5EF4-FFF2-40B4-BE49-F238E27FC236}">
                    <a16:creationId xmlns:a16="http://schemas.microsoft.com/office/drawing/2014/main" id="{88374D69-D5E6-A745-A27C-FCD591989C8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5" name="Group 224">
              <a:extLst>
                <a:ext uri="{FF2B5EF4-FFF2-40B4-BE49-F238E27FC236}">
                  <a16:creationId xmlns:a16="http://schemas.microsoft.com/office/drawing/2014/main" id="{122D7DDA-65EE-6045-A2C0-D9D7073C8B7D}"/>
                </a:ext>
              </a:extLst>
            </p:cNvPr>
            <p:cNvGrpSpPr/>
            <p:nvPr/>
          </p:nvGrpSpPr>
          <p:grpSpPr>
            <a:xfrm>
              <a:off x="6743548" y="1744236"/>
              <a:ext cx="183764" cy="105236"/>
              <a:chOff x="1517980" y="1688757"/>
              <a:chExt cx="1070783" cy="402191"/>
            </a:xfrm>
            <a:grpFill/>
          </p:grpSpPr>
          <p:sp>
            <p:nvSpPr>
              <p:cNvPr id="230" name="Oval 229">
                <a:extLst>
                  <a:ext uri="{FF2B5EF4-FFF2-40B4-BE49-F238E27FC236}">
                    <a16:creationId xmlns:a16="http://schemas.microsoft.com/office/drawing/2014/main" id="{0E4621D5-8097-C74B-82C1-E3F6C2CD249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 name="Rectangle 230">
                <a:extLst>
                  <a:ext uri="{FF2B5EF4-FFF2-40B4-BE49-F238E27FC236}">
                    <a16:creationId xmlns:a16="http://schemas.microsoft.com/office/drawing/2014/main" id="{A1FA1185-D3C2-6A4E-8CD9-F74572CF34B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 name="Rectangle 231">
                <a:extLst>
                  <a:ext uri="{FF2B5EF4-FFF2-40B4-BE49-F238E27FC236}">
                    <a16:creationId xmlns:a16="http://schemas.microsoft.com/office/drawing/2014/main" id="{59A6183D-A3C2-D54A-B5B9-FCC3C9F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 name="Straight Connector 232">
                <a:extLst>
                  <a:ext uri="{FF2B5EF4-FFF2-40B4-BE49-F238E27FC236}">
                    <a16:creationId xmlns:a16="http://schemas.microsoft.com/office/drawing/2014/main" id="{DC6860AC-36B0-9C45-B965-188A0DD0860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22D299EC-E247-544D-97A9-BD741581993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 name="Straight Connector 234">
                <a:extLst>
                  <a:ext uri="{FF2B5EF4-FFF2-40B4-BE49-F238E27FC236}">
                    <a16:creationId xmlns:a16="http://schemas.microsoft.com/office/drawing/2014/main" id="{D008A326-AB88-0047-8266-7523E245F5D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6" name="Straight Connector 225">
              <a:extLst>
                <a:ext uri="{FF2B5EF4-FFF2-40B4-BE49-F238E27FC236}">
                  <a16:creationId xmlns:a16="http://schemas.microsoft.com/office/drawing/2014/main" id="{EDB039EF-5042-1A42-9CDC-A698C995D5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7" name="Straight Connector 226">
              <a:extLst>
                <a:ext uri="{FF2B5EF4-FFF2-40B4-BE49-F238E27FC236}">
                  <a16:creationId xmlns:a16="http://schemas.microsoft.com/office/drawing/2014/main" id="{B4196CA1-117B-0146-A6EE-1F0BECE9C5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27035EFA-82E2-8C4D-B5FF-78519A8ABB4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2EB1D7DF-AFE7-F44B-9F6C-1E45F86843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 name="Group 237">
            <a:extLst>
              <a:ext uri="{FF2B5EF4-FFF2-40B4-BE49-F238E27FC236}">
                <a16:creationId xmlns:a16="http://schemas.microsoft.com/office/drawing/2014/main" id="{8B2DCF0E-8506-2143-B3B7-EBA009B6486A}"/>
              </a:ext>
            </a:extLst>
          </p:cNvPr>
          <p:cNvGrpSpPr/>
          <p:nvPr/>
        </p:nvGrpSpPr>
        <p:grpSpPr>
          <a:xfrm>
            <a:off x="11501679" y="3150923"/>
            <a:ext cx="69788" cy="265869"/>
            <a:chOff x="6695345" y="1619954"/>
            <a:chExt cx="274320" cy="982134"/>
          </a:xfrm>
          <a:solidFill>
            <a:schemeClr val="accent6">
              <a:lumMod val="60000"/>
              <a:lumOff val="40000"/>
            </a:schemeClr>
          </a:solidFill>
        </p:grpSpPr>
        <p:grpSp>
          <p:nvGrpSpPr>
            <p:cNvPr id="239" name="Group 238">
              <a:extLst>
                <a:ext uri="{FF2B5EF4-FFF2-40B4-BE49-F238E27FC236}">
                  <a16:creationId xmlns:a16="http://schemas.microsoft.com/office/drawing/2014/main" id="{E0402A70-57B0-634C-8158-7726C9C05A39}"/>
                </a:ext>
              </a:extLst>
            </p:cNvPr>
            <p:cNvGrpSpPr/>
            <p:nvPr/>
          </p:nvGrpSpPr>
          <p:grpSpPr>
            <a:xfrm>
              <a:off x="6695345" y="1619954"/>
              <a:ext cx="274320" cy="982134"/>
              <a:chOff x="2692399" y="2184397"/>
              <a:chExt cx="274320" cy="982134"/>
            </a:xfrm>
            <a:grpFill/>
          </p:grpSpPr>
          <p:sp>
            <p:nvSpPr>
              <p:cNvPr id="251" name="Oval 250">
                <a:extLst>
                  <a:ext uri="{FF2B5EF4-FFF2-40B4-BE49-F238E27FC236}">
                    <a16:creationId xmlns:a16="http://schemas.microsoft.com/office/drawing/2014/main" id="{4D9682FC-0F96-3D48-AF94-40C48F7280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 name="Rectangle 251">
                <a:extLst>
                  <a:ext uri="{FF2B5EF4-FFF2-40B4-BE49-F238E27FC236}">
                    <a16:creationId xmlns:a16="http://schemas.microsoft.com/office/drawing/2014/main" id="{32654107-8657-6C4A-A6F1-654B707AC7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 name="Group 239">
              <a:extLst>
                <a:ext uri="{FF2B5EF4-FFF2-40B4-BE49-F238E27FC236}">
                  <a16:creationId xmlns:a16="http://schemas.microsoft.com/office/drawing/2014/main" id="{EF46B6B7-DB97-1D41-8911-FEF15C9F607A}"/>
                </a:ext>
              </a:extLst>
            </p:cNvPr>
            <p:cNvGrpSpPr/>
            <p:nvPr/>
          </p:nvGrpSpPr>
          <p:grpSpPr>
            <a:xfrm>
              <a:off x="6743548" y="1744236"/>
              <a:ext cx="183764" cy="105236"/>
              <a:chOff x="1517980" y="1688757"/>
              <a:chExt cx="1070783" cy="402191"/>
            </a:xfrm>
            <a:grpFill/>
          </p:grpSpPr>
          <p:sp>
            <p:nvSpPr>
              <p:cNvPr id="245" name="Oval 244">
                <a:extLst>
                  <a:ext uri="{FF2B5EF4-FFF2-40B4-BE49-F238E27FC236}">
                    <a16:creationId xmlns:a16="http://schemas.microsoft.com/office/drawing/2014/main" id="{BA317989-4CC1-6242-94C7-80B92F979D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 name="Rectangle 245">
                <a:extLst>
                  <a:ext uri="{FF2B5EF4-FFF2-40B4-BE49-F238E27FC236}">
                    <a16:creationId xmlns:a16="http://schemas.microsoft.com/office/drawing/2014/main" id="{04C54422-8CAF-EE44-8B94-7CA8706664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 name="Rectangle 246">
                <a:extLst>
                  <a:ext uri="{FF2B5EF4-FFF2-40B4-BE49-F238E27FC236}">
                    <a16:creationId xmlns:a16="http://schemas.microsoft.com/office/drawing/2014/main" id="{9D02710A-38F3-1340-8A59-D3C0ED02F7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 name="Straight Connector 247">
                <a:extLst>
                  <a:ext uri="{FF2B5EF4-FFF2-40B4-BE49-F238E27FC236}">
                    <a16:creationId xmlns:a16="http://schemas.microsoft.com/office/drawing/2014/main" id="{FC5FD030-2035-C944-A48F-CBB23DA7274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02067CD0-6A42-A947-AD20-EE0B3ABA19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5FD511A9-1D44-A44B-B13C-4C4CB8D3F9C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1" name="Straight Connector 240">
              <a:extLst>
                <a:ext uri="{FF2B5EF4-FFF2-40B4-BE49-F238E27FC236}">
                  <a16:creationId xmlns:a16="http://schemas.microsoft.com/office/drawing/2014/main" id="{1EC0CC29-F949-9A4F-8417-B7732CDA86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 name="Straight Connector 241">
              <a:extLst>
                <a:ext uri="{FF2B5EF4-FFF2-40B4-BE49-F238E27FC236}">
                  <a16:creationId xmlns:a16="http://schemas.microsoft.com/office/drawing/2014/main" id="{4F0911E2-CFA2-E04F-86CB-156F99588B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 name="Straight Connector 242">
              <a:extLst>
                <a:ext uri="{FF2B5EF4-FFF2-40B4-BE49-F238E27FC236}">
                  <a16:creationId xmlns:a16="http://schemas.microsoft.com/office/drawing/2014/main" id="{EDA19B43-D790-D949-9051-7EF6F4341E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E0A48695-7FDF-DE46-94C9-690B5010C30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 name="Group 252">
            <a:extLst>
              <a:ext uri="{FF2B5EF4-FFF2-40B4-BE49-F238E27FC236}">
                <a16:creationId xmlns:a16="http://schemas.microsoft.com/office/drawing/2014/main" id="{D6488667-529C-5746-BA58-39363CBAD672}"/>
              </a:ext>
            </a:extLst>
          </p:cNvPr>
          <p:cNvGrpSpPr/>
          <p:nvPr/>
        </p:nvGrpSpPr>
        <p:grpSpPr>
          <a:xfrm>
            <a:off x="11030303" y="3483467"/>
            <a:ext cx="69788" cy="265869"/>
            <a:chOff x="6695345" y="1619954"/>
            <a:chExt cx="274320" cy="982134"/>
          </a:xfrm>
          <a:solidFill>
            <a:schemeClr val="accent6">
              <a:lumMod val="60000"/>
              <a:lumOff val="40000"/>
            </a:schemeClr>
          </a:solidFill>
        </p:grpSpPr>
        <p:grpSp>
          <p:nvGrpSpPr>
            <p:cNvPr id="254" name="Group 253">
              <a:extLst>
                <a:ext uri="{FF2B5EF4-FFF2-40B4-BE49-F238E27FC236}">
                  <a16:creationId xmlns:a16="http://schemas.microsoft.com/office/drawing/2014/main" id="{056DC5C3-A694-E243-9D59-2B509BF57441}"/>
                </a:ext>
              </a:extLst>
            </p:cNvPr>
            <p:cNvGrpSpPr/>
            <p:nvPr/>
          </p:nvGrpSpPr>
          <p:grpSpPr>
            <a:xfrm>
              <a:off x="6695345" y="1619954"/>
              <a:ext cx="274320" cy="982134"/>
              <a:chOff x="2692399" y="2184397"/>
              <a:chExt cx="274320" cy="982134"/>
            </a:xfrm>
            <a:grpFill/>
          </p:grpSpPr>
          <p:sp>
            <p:nvSpPr>
              <p:cNvPr id="266" name="Oval 265">
                <a:extLst>
                  <a:ext uri="{FF2B5EF4-FFF2-40B4-BE49-F238E27FC236}">
                    <a16:creationId xmlns:a16="http://schemas.microsoft.com/office/drawing/2014/main" id="{4D73C1EF-E028-014F-BE0A-02E4A23C84A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7" name="Rectangle 266">
                <a:extLst>
                  <a:ext uri="{FF2B5EF4-FFF2-40B4-BE49-F238E27FC236}">
                    <a16:creationId xmlns:a16="http://schemas.microsoft.com/office/drawing/2014/main" id="{48323368-9D97-F74F-BB69-C242631043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 name="Group 254">
              <a:extLst>
                <a:ext uri="{FF2B5EF4-FFF2-40B4-BE49-F238E27FC236}">
                  <a16:creationId xmlns:a16="http://schemas.microsoft.com/office/drawing/2014/main" id="{DCF996C6-F35A-A145-8B92-A94AC4F062CC}"/>
                </a:ext>
              </a:extLst>
            </p:cNvPr>
            <p:cNvGrpSpPr/>
            <p:nvPr/>
          </p:nvGrpSpPr>
          <p:grpSpPr>
            <a:xfrm>
              <a:off x="6743548" y="1744236"/>
              <a:ext cx="183764" cy="105236"/>
              <a:chOff x="1517980" y="1688757"/>
              <a:chExt cx="1070783" cy="402191"/>
            </a:xfrm>
            <a:grpFill/>
          </p:grpSpPr>
          <p:sp>
            <p:nvSpPr>
              <p:cNvPr id="260" name="Oval 259">
                <a:extLst>
                  <a:ext uri="{FF2B5EF4-FFF2-40B4-BE49-F238E27FC236}">
                    <a16:creationId xmlns:a16="http://schemas.microsoft.com/office/drawing/2014/main" id="{CBF0CFD0-CFF3-D143-8334-0EB092BD6F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1" name="Rectangle 260">
                <a:extLst>
                  <a:ext uri="{FF2B5EF4-FFF2-40B4-BE49-F238E27FC236}">
                    <a16:creationId xmlns:a16="http://schemas.microsoft.com/office/drawing/2014/main" id="{D0199E40-72C4-4B4E-AEA4-3BEA6823F41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2" name="Rectangle 261">
                <a:extLst>
                  <a:ext uri="{FF2B5EF4-FFF2-40B4-BE49-F238E27FC236}">
                    <a16:creationId xmlns:a16="http://schemas.microsoft.com/office/drawing/2014/main" id="{28855432-3646-3B4F-81F1-53362A4705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63" name="Straight Connector 262">
                <a:extLst>
                  <a:ext uri="{FF2B5EF4-FFF2-40B4-BE49-F238E27FC236}">
                    <a16:creationId xmlns:a16="http://schemas.microsoft.com/office/drawing/2014/main" id="{35377F28-04D3-9949-93CC-14604164CB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5F559290-2660-C74F-8024-6DE4E38FCC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5" name="Straight Connector 264">
                <a:extLst>
                  <a:ext uri="{FF2B5EF4-FFF2-40B4-BE49-F238E27FC236}">
                    <a16:creationId xmlns:a16="http://schemas.microsoft.com/office/drawing/2014/main" id="{2A2E839A-BE8B-E142-A3E0-E010C4F19D1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6" name="Straight Connector 255">
              <a:extLst>
                <a:ext uri="{FF2B5EF4-FFF2-40B4-BE49-F238E27FC236}">
                  <a16:creationId xmlns:a16="http://schemas.microsoft.com/office/drawing/2014/main" id="{143D17CE-9AB2-CC47-A4C2-8847F5BD980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 name="Straight Connector 256">
              <a:extLst>
                <a:ext uri="{FF2B5EF4-FFF2-40B4-BE49-F238E27FC236}">
                  <a16:creationId xmlns:a16="http://schemas.microsoft.com/office/drawing/2014/main" id="{56B7A475-2A21-5F4A-B214-3FCBF37059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8" name="Straight Connector 257">
              <a:extLst>
                <a:ext uri="{FF2B5EF4-FFF2-40B4-BE49-F238E27FC236}">
                  <a16:creationId xmlns:a16="http://schemas.microsoft.com/office/drawing/2014/main" id="{2B4FCD16-A8D9-BB4C-92F7-320E0F0B9A7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1DD7F937-82A8-514B-BBA0-7452AFA7B2F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68" name="Group 267">
            <a:extLst>
              <a:ext uri="{FF2B5EF4-FFF2-40B4-BE49-F238E27FC236}">
                <a16:creationId xmlns:a16="http://schemas.microsoft.com/office/drawing/2014/main" id="{8DE4E6B5-0DDC-DC4C-A0DC-64EC62F27425}"/>
              </a:ext>
            </a:extLst>
          </p:cNvPr>
          <p:cNvGrpSpPr/>
          <p:nvPr/>
        </p:nvGrpSpPr>
        <p:grpSpPr>
          <a:xfrm>
            <a:off x="11144971" y="3483467"/>
            <a:ext cx="69788" cy="265869"/>
            <a:chOff x="6695345" y="1619954"/>
            <a:chExt cx="274320" cy="982134"/>
          </a:xfrm>
          <a:solidFill>
            <a:schemeClr val="accent6">
              <a:lumMod val="60000"/>
              <a:lumOff val="40000"/>
            </a:schemeClr>
          </a:solidFill>
        </p:grpSpPr>
        <p:grpSp>
          <p:nvGrpSpPr>
            <p:cNvPr id="269" name="Group 268">
              <a:extLst>
                <a:ext uri="{FF2B5EF4-FFF2-40B4-BE49-F238E27FC236}">
                  <a16:creationId xmlns:a16="http://schemas.microsoft.com/office/drawing/2014/main" id="{B5FAB949-ACD6-E84E-890F-1570734CB3D9}"/>
                </a:ext>
              </a:extLst>
            </p:cNvPr>
            <p:cNvGrpSpPr/>
            <p:nvPr/>
          </p:nvGrpSpPr>
          <p:grpSpPr>
            <a:xfrm>
              <a:off x="6695345" y="1619954"/>
              <a:ext cx="274320" cy="982134"/>
              <a:chOff x="2692399" y="2184397"/>
              <a:chExt cx="274320" cy="982134"/>
            </a:xfrm>
            <a:grpFill/>
          </p:grpSpPr>
          <p:sp>
            <p:nvSpPr>
              <p:cNvPr id="281" name="Oval 280">
                <a:extLst>
                  <a:ext uri="{FF2B5EF4-FFF2-40B4-BE49-F238E27FC236}">
                    <a16:creationId xmlns:a16="http://schemas.microsoft.com/office/drawing/2014/main" id="{711E15E4-6549-DA49-B979-F08DFF1B0C3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790B46A2-CF39-8840-9A3C-D9FDC9DB600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0" name="Group 269">
              <a:extLst>
                <a:ext uri="{FF2B5EF4-FFF2-40B4-BE49-F238E27FC236}">
                  <a16:creationId xmlns:a16="http://schemas.microsoft.com/office/drawing/2014/main" id="{2E70520E-47F6-9B4F-B7A4-221A70556896}"/>
                </a:ext>
              </a:extLst>
            </p:cNvPr>
            <p:cNvGrpSpPr/>
            <p:nvPr/>
          </p:nvGrpSpPr>
          <p:grpSpPr>
            <a:xfrm>
              <a:off x="6743548" y="1744236"/>
              <a:ext cx="183764" cy="105236"/>
              <a:chOff x="1517980" y="1688757"/>
              <a:chExt cx="1070783" cy="402191"/>
            </a:xfrm>
            <a:grpFill/>
          </p:grpSpPr>
          <p:sp>
            <p:nvSpPr>
              <p:cNvPr id="275" name="Oval 274">
                <a:extLst>
                  <a:ext uri="{FF2B5EF4-FFF2-40B4-BE49-F238E27FC236}">
                    <a16:creationId xmlns:a16="http://schemas.microsoft.com/office/drawing/2014/main" id="{C6319C29-0914-9140-BD5F-48BD87EC4BC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6" name="Rectangle 275">
                <a:extLst>
                  <a:ext uri="{FF2B5EF4-FFF2-40B4-BE49-F238E27FC236}">
                    <a16:creationId xmlns:a16="http://schemas.microsoft.com/office/drawing/2014/main" id="{496EEFCD-3FA9-1143-9500-7FC45D957DD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7" name="Rectangle 276">
                <a:extLst>
                  <a:ext uri="{FF2B5EF4-FFF2-40B4-BE49-F238E27FC236}">
                    <a16:creationId xmlns:a16="http://schemas.microsoft.com/office/drawing/2014/main" id="{4593E120-5FC1-A341-864E-663944B7AD4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78" name="Straight Connector 277">
                <a:extLst>
                  <a:ext uri="{FF2B5EF4-FFF2-40B4-BE49-F238E27FC236}">
                    <a16:creationId xmlns:a16="http://schemas.microsoft.com/office/drawing/2014/main" id="{37758AAC-E856-E749-9C8C-CC19966200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30B2C165-EC68-EE43-BAF5-07D9C5BB92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BAF3F06C-1369-E741-A656-EF3A61C4484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1" name="Straight Connector 270">
              <a:extLst>
                <a:ext uri="{FF2B5EF4-FFF2-40B4-BE49-F238E27FC236}">
                  <a16:creationId xmlns:a16="http://schemas.microsoft.com/office/drawing/2014/main" id="{3F934ADA-B905-5449-B110-4870CB5F436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5FB9D2E8-6405-6D4F-AD9A-0D0E7E00366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12B8960C-0BE6-6343-ABC0-23855A6A07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4" name="Straight Connector 273">
              <a:extLst>
                <a:ext uri="{FF2B5EF4-FFF2-40B4-BE49-F238E27FC236}">
                  <a16:creationId xmlns:a16="http://schemas.microsoft.com/office/drawing/2014/main" id="{8CAC1BFD-0F67-F14A-9442-8E165C2745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83" name="Group 282">
            <a:extLst>
              <a:ext uri="{FF2B5EF4-FFF2-40B4-BE49-F238E27FC236}">
                <a16:creationId xmlns:a16="http://schemas.microsoft.com/office/drawing/2014/main" id="{AB82D02D-3BA8-FC49-82E4-347A052593E6}"/>
              </a:ext>
            </a:extLst>
          </p:cNvPr>
          <p:cNvGrpSpPr/>
          <p:nvPr/>
        </p:nvGrpSpPr>
        <p:grpSpPr>
          <a:xfrm>
            <a:off x="11259640" y="3483467"/>
            <a:ext cx="69788" cy="265869"/>
            <a:chOff x="6695345" y="1619954"/>
            <a:chExt cx="274320" cy="982134"/>
          </a:xfrm>
          <a:solidFill>
            <a:schemeClr val="accent6">
              <a:lumMod val="60000"/>
              <a:lumOff val="40000"/>
            </a:schemeClr>
          </a:solidFill>
        </p:grpSpPr>
        <p:grpSp>
          <p:nvGrpSpPr>
            <p:cNvPr id="284" name="Group 283">
              <a:extLst>
                <a:ext uri="{FF2B5EF4-FFF2-40B4-BE49-F238E27FC236}">
                  <a16:creationId xmlns:a16="http://schemas.microsoft.com/office/drawing/2014/main" id="{9F032884-32FA-094C-BD79-E90D6A4722E5}"/>
                </a:ext>
              </a:extLst>
            </p:cNvPr>
            <p:cNvGrpSpPr/>
            <p:nvPr/>
          </p:nvGrpSpPr>
          <p:grpSpPr>
            <a:xfrm>
              <a:off x="6695345" y="1619954"/>
              <a:ext cx="274320" cy="982134"/>
              <a:chOff x="2692399" y="2184397"/>
              <a:chExt cx="274320" cy="982134"/>
            </a:xfrm>
            <a:grpFill/>
          </p:grpSpPr>
          <p:sp>
            <p:nvSpPr>
              <p:cNvPr id="296" name="Oval 295">
                <a:extLst>
                  <a:ext uri="{FF2B5EF4-FFF2-40B4-BE49-F238E27FC236}">
                    <a16:creationId xmlns:a16="http://schemas.microsoft.com/office/drawing/2014/main" id="{1A4C5369-A5F5-9048-B2BC-293745EAE7C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7" name="Rectangle 296">
                <a:extLst>
                  <a:ext uri="{FF2B5EF4-FFF2-40B4-BE49-F238E27FC236}">
                    <a16:creationId xmlns:a16="http://schemas.microsoft.com/office/drawing/2014/main" id="{CFE1DB8F-9090-DF44-9394-4656A734F24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85" name="Group 284">
              <a:extLst>
                <a:ext uri="{FF2B5EF4-FFF2-40B4-BE49-F238E27FC236}">
                  <a16:creationId xmlns:a16="http://schemas.microsoft.com/office/drawing/2014/main" id="{25EBD900-0A8F-204F-A05F-8B9FA02094BF}"/>
                </a:ext>
              </a:extLst>
            </p:cNvPr>
            <p:cNvGrpSpPr/>
            <p:nvPr/>
          </p:nvGrpSpPr>
          <p:grpSpPr>
            <a:xfrm>
              <a:off x="6743548" y="1744236"/>
              <a:ext cx="183764" cy="105236"/>
              <a:chOff x="1517980" y="1688757"/>
              <a:chExt cx="1070783" cy="402191"/>
            </a:xfrm>
            <a:grpFill/>
          </p:grpSpPr>
          <p:sp>
            <p:nvSpPr>
              <p:cNvPr id="290" name="Oval 289">
                <a:extLst>
                  <a:ext uri="{FF2B5EF4-FFF2-40B4-BE49-F238E27FC236}">
                    <a16:creationId xmlns:a16="http://schemas.microsoft.com/office/drawing/2014/main" id="{A2659166-AB67-114B-BB8F-066E70DAE59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1" name="Rectangle 290">
                <a:extLst>
                  <a:ext uri="{FF2B5EF4-FFF2-40B4-BE49-F238E27FC236}">
                    <a16:creationId xmlns:a16="http://schemas.microsoft.com/office/drawing/2014/main" id="{B6E1D4A6-9E36-9F48-ADDB-37B08681C46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2" name="Rectangle 291">
                <a:extLst>
                  <a:ext uri="{FF2B5EF4-FFF2-40B4-BE49-F238E27FC236}">
                    <a16:creationId xmlns:a16="http://schemas.microsoft.com/office/drawing/2014/main" id="{723E52B9-223F-4648-8A15-52E3E77E35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93" name="Straight Connector 292">
                <a:extLst>
                  <a:ext uri="{FF2B5EF4-FFF2-40B4-BE49-F238E27FC236}">
                    <a16:creationId xmlns:a16="http://schemas.microsoft.com/office/drawing/2014/main" id="{EFF6E67D-ADED-7F49-883B-FB5B9A4D50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4" name="Straight Connector 293">
                <a:extLst>
                  <a:ext uri="{FF2B5EF4-FFF2-40B4-BE49-F238E27FC236}">
                    <a16:creationId xmlns:a16="http://schemas.microsoft.com/office/drawing/2014/main" id="{2F4E9AA5-E0AA-3F41-95B3-FC08BF8C4BA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22F73A52-7DA7-EC4F-ABF1-1BC2A4D0715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6" name="Straight Connector 285">
              <a:extLst>
                <a:ext uri="{FF2B5EF4-FFF2-40B4-BE49-F238E27FC236}">
                  <a16:creationId xmlns:a16="http://schemas.microsoft.com/office/drawing/2014/main" id="{D860940E-04AD-E847-8CB9-B54B794393D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46444C68-FE1E-694A-9536-60A57645C39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8" name="Straight Connector 287">
              <a:extLst>
                <a:ext uri="{FF2B5EF4-FFF2-40B4-BE49-F238E27FC236}">
                  <a16:creationId xmlns:a16="http://schemas.microsoft.com/office/drawing/2014/main" id="{320CE77D-8648-CE48-9162-BC879C3C7FF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9" name="Straight Connector 288">
              <a:extLst>
                <a:ext uri="{FF2B5EF4-FFF2-40B4-BE49-F238E27FC236}">
                  <a16:creationId xmlns:a16="http://schemas.microsoft.com/office/drawing/2014/main" id="{8B249976-F9F4-AA48-A6CB-060F001E9C9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98" name="Group 297">
            <a:extLst>
              <a:ext uri="{FF2B5EF4-FFF2-40B4-BE49-F238E27FC236}">
                <a16:creationId xmlns:a16="http://schemas.microsoft.com/office/drawing/2014/main" id="{C8398642-7287-2543-9666-7A1F66F06A57}"/>
              </a:ext>
            </a:extLst>
          </p:cNvPr>
          <p:cNvGrpSpPr/>
          <p:nvPr/>
        </p:nvGrpSpPr>
        <p:grpSpPr>
          <a:xfrm>
            <a:off x="11374308" y="3483467"/>
            <a:ext cx="69788" cy="265869"/>
            <a:chOff x="6695345" y="1619954"/>
            <a:chExt cx="274320" cy="982134"/>
          </a:xfrm>
          <a:solidFill>
            <a:schemeClr val="accent6">
              <a:lumMod val="60000"/>
              <a:lumOff val="40000"/>
            </a:schemeClr>
          </a:solidFill>
        </p:grpSpPr>
        <p:grpSp>
          <p:nvGrpSpPr>
            <p:cNvPr id="299" name="Group 298">
              <a:extLst>
                <a:ext uri="{FF2B5EF4-FFF2-40B4-BE49-F238E27FC236}">
                  <a16:creationId xmlns:a16="http://schemas.microsoft.com/office/drawing/2014/main" id="{40941797-FA35-464C-968F-6D506FD6D90E}"/>
                </a:ext>
              </a:extLst>
            </p:cNvPr>
            <p:cNvGrpSpPr/>
            <p:nvPr/>
          </p:nvGrpSpPr>
          <p:grpSpPr>
            <a:xfrm>
              <a:off x="6695345" y="1619954"/>
              <a:ext cx="274320" cy="982134"/>
              <a:chOff x="2692399" y="2184397"/>
              <a:chExt cx="274320" cy="982134"/>
            </a:xfrm>
            <a:grpFill/>
          </p:grpSpPr>
          <p:sp>
            <p:nvSpPr>
              <p:cNvPr id="311" name="Oval 310">
                <a:extLst>
                  <a:ext uri="{FF2B5EF4-FFF2-40B4-BE49-F238E27FC236}">
                    <a16:creationId xmlns:a16="http://schemas.microsoft.com/office/drawing/2014/main" id="{AAC2B14D-E43D-6D40-9C04-0FD7BA9A048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2" name="Rectangle 311">
                <a:extLst>
                  <a:ext uri="{FF2B5EF4-FFF2-40B4-BE49-F238E27FC236}">
                    <a16:creationId xmlns:a16="http://schemas.microsoft.com/office/drawing/2014/main" id="{61D331AB-1942-E249-A53F-8047350474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0" name="Group 299">
              <a:extLst>
                <a:ext uri="{FF2B5EF4-FFF2-40B4-BE49-F238E27FC236}">
                  <a16:creationId xmlns:a16="http://schemas.microsoft.com/office/drawing/2014/main" id="{CC5CF6A2-8188-7048-931D-4F0E9E520F59}"/>
                </a:ext>
              </a:extLst>
            </p:cNvPr>
            <p:cNvGrpSpPr/>
            <p:nvPr/>
          </p:nvGrpSpPr>
          <p:grpSpPr>
            <a:xfrm>
              <a:off x="6743548" y="1744236"/>
              <a:ext cx="183764" cy="105236"/>
              <a:chOff x="1517980" y="1688757"/>
              <a:chExt cx="1070783" cy="402191"/>
            </a:xfrm>
            <a:grpFill/>
          </p:grpSpPr>
          <p:sp>
            <p:nvSpPr>
              <p:cNvPr id="305" name="Oval 304">
                <a:extLst>
                  <a:ext uri="{FF2B5EF4-FFF2-40B4-BE49-F238E27FC236}">
                    <a16:creationId xmlns:a16="http://schemas.microsoft.com/office/drawing/2014/main" id="{D820804E-184F-EC4A-89B8-F01849B443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6" name="Rectangle 305">
                <a:extLst>
                  <a:ext uri="{FF2B5EF4-FFF2-40B4-BE49-F238E27FC236}">
                    <a16:creationId xmlns:a16="http://schemas.microsoft.com/office/drawing/2014/main" id="{81EABF11-ABF1-3E45-9F81-2F230CFAF1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7" name="Rectangle 306">
                <a:extLst>
                  <a:ext uri="{FF2B5EF4-FFF2-40B4-BE49-F238E27FC236}">
                    <a16:creationId xmlns:a16="http://schemas.microsoft.com/office/drawing/2014/main" id="{70378D54-C9FD-5D49-8CC7-C9CC3A7DAE9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08" name="Straight Connector 307">
                <a:extLst>
                  <a:ext uri="{FF2B5EF4-FFF2-40B4-BE49-F238E27FC236}">
                    <a16:creationId xmlns:a16="http://schemas.microsoft.com/office/drawing/2014/main" id="{17AE769C-7E01-7049-93D5-29ED1C89AFA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68745BA6-937D-5D4D-A22F-C1F6E9F4B3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10" name="Straight Connector 309">
                <a:extLst>
                  <a:ext uri="{FF2B5EF4-FFF2-40B4-BE49-F238E27FC236}">
                    <a16:creationId xmlns:a16="http://schemas.microsoft.com/office/drawing/2014/main" id="{C3770AF7-57DF-FB49-888D-F4E5279489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1" name="Straight Connector 300">
              <a:extLst>
                <a:ext uri="{FF2B5EF4-FFF2-40B4-BE49-F238E27FC236}">
                  <a16:creationId xmlns:a16="http://schemas.microsoft.com/office/drawing/2014/main" id="{878DBC2B-B769-D24E-AE20-B50F958DFAF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74CFF59D-5274-9649-A31F-D953DE671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6316C64A-9AA7-494F-8185-4865D488D9B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4" name="Straight Connector 303">
              <a:extLst>
                <a:ext uri="{FF2B5EF4-FFF2-40B4-BE49-F238E27FC236}">
                  <a16:creationId xmlns:a16="http://schemas.microsoft.com/office/drawing/2014/main" id="{1C9BA8CE-1A16-C849-8A11-88494AFCC18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13" name="Group 312">
            <a:extLst>
              <a:ext uri="{FF2B5EF4-FFF2-40B4-BE49-F238E27FC236}">
                <a16:creationId xmlns:a16="http://schemas.microsoft.com/office/drawing/2014/main" id="{106EC614-FE72-624D-A8F8-CFD1C7DF02BB}"/>
              </a:ext>
            </a:extLst>
          </p:cNvPr>
          <p:cNvGrpSpPr/>
          <p:nvPr/>
        </p:nvGrpSpPr>
        <p:grpSpPr>
          <a:xfrm>
            <a:off x="11488976" y="3483467"/>
            <a:ext cx="69788" cy="265869"/>
            <a:chOff x="6695345" y="1619954"/>
            <a:chExt cx="274320" cy="982134"/>
          </a:xfrm>
          <a:solidFill>
            <a:schemeClr val="accent6">
              <a:lumMod val="60000"/>
              <a:lumOff val="40000"/>
            </a:schemeClr>
          </a:solidFill>
        </p:grpSpPr>
        <p:grpSp>
          <p:nvGrpSpPr>
            <p:cNvPr id="314" name="Group 313">
              <a:extLst>
                <a:ext uri="{FF2B5EF4-FFF2-40B4-BE49-F238E27FC236}">
                  <a16:creationId xmlns:a16="http://schemas.microsoft.com/office/drawing/2014/main" id="{C2AB90FB-B691-5742-B805-2E909CACA6B7}"/>
                </a:ext>
              </a:extLst>
            </p:cNvPr>
            <p:cNvGrpSpPr/>
            <p:nvPr/>
          </p:nvGrpSpPr>
          <p:grpSpPr>
            <a:xfrm>
              <a:off x="6695345" y="1619954"/>
              <a:ext cx="274320" cy="982134"/>
              <a:chOff x="2692399" y="2184397"/>
              <a:chExt cx="274320" cy="982134"/>
            </a:xfrm>
            <a:grpFill/>
          </p:grpSpPr>
          <p:sp>
            <p:nvSpPr>
              <p:cNvPr id="326" name="Oval 325">
                <a:extLst>
                  <a:ext uri="{FF2B5EF4-FFF2-40B4-BE49-F238E27FC236}">
                    <a16:creationId xmlns:a16="http://schemas.microsoft.com/office/drawing/2014/main" id="{B1C243F2-A49D-664A-B8D4-D9CA9A6B79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7" name="Rectangle 326">
                <a:extLst>
                  <a:ext uri="{FF2B5EF4-FFF2-40B4-BE49-F238E27FC236}">
                    <a16:creationId xmlns:a16="http://schemas.microsoft.com/office/drawing/2014/main" id="{27EB3B61-26E1-8541-9526-2EEDDE6ED7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15" name="Group 314">
              <a:extLst>
                <a:ext uri="{FF2B5EF4-FFF2-40B4-BE49-F238E27FC236}">
                  <a16:creationId xmlns:a16="http://schemas.microsoft.com/office/drawing/2014/main" id="{0DFB62E9-37FF-4A4D-BE45-D3EE7FE45A9D}"/>
                </a:ext>
              </a:extLst>
            </p:cNvPr>
            <p:cNvGrpSpPr/>
            <p:nvPr/>
          </p:nvGrpSpPr>
          <p:grpSpPr>
            <a:xfrm>
              <a:off x="6743548" y="1744236"/>
              <a:ext cx="183764" cy="105236"/>
              <a:chOff x="1517980" y="1688757"/>
              <a:chExt cx="1070783" cy="402191"/>
            </a:xfrm>
            <a:grpFill/>
          </p:grpSpPr>
          <p:sp>
            <p:nvSpPr>
              <p:cNvPr id="320" name="Oval 319">
                <a:extLst>
                  <a:ext uri="{FF2B5EF4-FFF2-40B4-BE49-F238E27FC236}">
                    <a16:creationId xmlns:a16="http://schemas.microsoft.com/office/drawing/2014/main" id="{85E5EBF5-82F4-3745-93CA-A7307E32294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1" name="Rectangle 320">
                <a:extLst>
                  <a:ext uri="{FF2B5EF4-FFF2-40B4-BE49-F238E27FC236}">
                    <a16:creationId xmlns:a16="http://schemas.microsoft.com/office/drawing/2014/main" id="{6CA7E227-22DC-AE47-BAB7-D4CEB31C3D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2" name="Rectangle 321">
                <a:extLst>
                  <a:ext uri="{FF2B5EF4-FFF2-40B4-BE49-F238E27FC236}">
                    <a16:creationId xmlns:a16="http://schemas.microsoft.com/office/drawing/2014/main" id="{6B9E24D1-1CF7-6047-B7F9-6CFFA9A779F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23" name="Straight Connector 322">
                <a:extLst>
                  <a:ext uri="{FF2B5EF4-FFF2-40B4-BE49-F238E27FC236}">
                    <a16:creationId xmlns:a16="http://schemas.microsoft.com/office/drawing/2014/main" id="{817303F6-2FB5-C643-80F9-CDB1CD9CE1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AE3CE2F9-2E6F-644C-85C4-333C25D7C04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9A200133-964A-F148-8A68-EE2732F2761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16" name="Straight Connector 315">
              <a:extLst>
                <a:ext uri="{FF2B5EF4-FFF2-40B4-BE49-F238E27FC236}">
                  <a16:creationId xmlns:a16="http://schemas.microsoft.com/office/drawing/2014/main" id="{7D0C09AF-0833-A34E-AA1B-714B7D66A3E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7" name="Straight Connector 316">
              <a:extLst>
                <a:ext uri="{FF2B5EF4-FFF2-40B4-BE49-F238E27FC236}">
                  <a16:creationId xmlns:a16="http://schemas.microsoft.com/office/drawing/2014/main" id="{59E2AD18-5583-FC42-9DE5-AF88F51FD6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8" name="Straight Connector 317">
              <a:extLst>
                <a:ext uri="{FF2B5EF4-FFF2-40B4-BE49-F238E27FC236}">
                  <a16:creationId xmlns:a16="http://schemas.microsoft.com/office/drawing/2014/main" id="{00DCCFC4-5942-5046-BB90-C0269427192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9" name="Straight Connector 318">
              <a:extLst>
                <a:ext uri="{FF2B5EF4-FFF2-40B4-BE49-F238E27FC236}">
                  <a16:creationId xmlns:a16="http://schemas.microsoft.com/office/drawing/2014/main" id="{D9CAA654-5A9B-A149-A891-CE464CF15D7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28" name="Group 327">
            <a:extLst>
              <a:ext uri="{FF2B5EF4-FFF2-40B4-BE49-F238E27FC236}">
                <a16:creationId xmlns:a16="http://schemas.microsoft.com/office/drawing/2014/main" id="{742A8028-A30B-C841-81FC-0B640AEFDEB8}"/>
              </a:ext>
            </a:extLst>
          </p:cNvPr>
          <p:cNvGrpSpPr/>
          <p:nvPr/>
        </p:nvGrpSpPr>
        <p:grpSpPr>
          <a:xfrm>
            <a:off x="11030303" y="3817033"/>
            <a:ext cx="69788" cy="265869"/>
            <a:chOff x="6695345" y="1619954"/>
            <a:chExt cx="274320" cy="982134"/>
          </a:xfrm>
          <a:solidFill>
            <a:schemeClr val="accent6">
              <a:lumMod val="60000"/>
              <a:lumOff val="40000"/>
            </a:schemeClr>
          </a:solidFill>
        </p:grpSpPr>
        <p:grpSp>
          <p:nvGrpSpPr>
            <p:cNvPr id="329" name="Group 328">
              <a:extLst>
                <a:ext uri="{FF2B5EF4-FFF2-40B4-BE49-F238E27FC236}">
                  <a16:creationId xmlns:a16="http://schemas.microsoft.com/office/drawing/2014/main" id="{E00E0414-B7F8-144E-8D2D-275553780748}"/>
                </a:ext>
              </a:extLst>
            </p:cNvPr>
            <p:cNvGrpSpPr/>
            <p:nvPr/>
          </p:nvGrpSpPr>
          <p:grpSpPr>
            <a:xfrm>
              <a:off x="6695345" y="1619954"/>
              <a:ext cx="274320" cy="982134"/>
              <a:chOff x="2692399" y="2184397"/>
              <a:chExt cx="274320" cy="982134"/>
            </a:xfrm>
            <a:grpFill/>
          </p:grpSpPr>
          <p:sp>
            <p:nvSpPr>
              <p:cNvPr id="341" name="Oval 340">
                <a:extLst>
                  <a:ext uri="{FF2B5EF4-FFF2-40B4-BE49-F238E27FC236}">
                    <a16:creationId xmlns:a16="http://schemas.microsoft.com/office/drawing/2014/main" id="{27EE38FC-B8C1-4649-A9E5-7E77E01987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2" name="Rectangle 341">
                <a:extLst>
                  <a:ext uri="{FF2B5EF4-FFF2-40B4-BE49-F238E27FC236}">
                    <a16:creationId xmlns:a16="http://schemas.microsoft.com/office/drawing/2014/main" id="{7FD946C1-23DC-6441-9697-84613F187F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30" name="Group 329">
              <a:extLst>
                <a:ext uri="{FF2B5EF4-FFF2-40B4-BE49-F238E27FC236}">
                  <a16:creationId xmlns:a16="http://schemas.microsoft.com/office/drawing/2014/main" id="{55E72B13-FF91-C34D-A22A-822E2F9B2A35}"/>
                </a:ext>
              </a:extLst>
            </p:cNvPr>
            <p:cNvGrpSpPr/>
            <p:nvPr/>
          </p:nvGrpSpPr>
          <p:grpSpPr>
            <a:xfrm>
              <a:off x="6743548" y="1744236"/>
              <a:ext cx="183764" cy="105236"/>
              <a:chOff x="1517980" y="1688757"/>
              <a:chExt cx="1070783" cy="402191"/>
            </a:xfrm>
            <a:grpFill/>
          </p:grpSpPr>
          <p:sp>
            <p:nvSpPr>
              <p:cNvPr id="335" name="Oval 334">
                <a:extLst>
                  <a:ext uri="{FF2B5EF4-FFF2-40B4-BE49-F238E27FC236}">
                    <a16:creationId xmlns:a16="http://schemas.microsoft.com/office/drawing/2014/main" id="{08614438-A63A-1747-BECC-2A2F330FBA8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6" name="Rectangle 335">
                <a:extLst>
                  <a:ext uri="{FF2B5EF4-FFF2-40B4-BE49-F238E27FC236}">
                    <a16:creationId xmlns:a16="http://schemas.microsoft.com/office/drawing/2014/main" id="{138283EA-0785-CC4F-8D2B-DCA6C9CA1AE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7" name="Rectangle 336">
                <a:extLst>
                  <a:ext uri="{FF2B5EF4-FFF2-40B4-BE49-F238E27FC236}">
                    <a16:creationId xmlns:a16="http://schemas.microsoft.com/office/drawing/2014/main" id="{0AB334A9-F9D1-D14F-9206-A262ABA2F8B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38" name="Straight Connector 337">
                <a:extLst>
                  <a:ext uri="{FF2B5EF4-FFF2-40B4-BE49-F238E27FC236}">
                    <a16:creationId xmlns:a16="http://schemas.microsoft.com/office/drawing/2014/main" id="{82601867-369A-4A41-8DCF-DC52E82638B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39" name="Straight Connector 338">
                <a:extLst>
                  <a:ext uri="{FF2B5EF4-FFF2-40B4-BE49-F238E27FC236}">
                    <a16:creationId xmlns:a16="http://schemas.microsoft.com/office/drawing/2014/main" id="{EC154447-5EF6-EF4C-B79E-CB2177DAEC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40" name="Straight Connector 339">
                <a:extLst>
                  <a:ext uri="{FF2B5EF4-FFF2-40B4-BE49-F238E27FC236}">
                    <a16:creationId xmlns:a16="http://schemas.microsoft.com/office/drawing/2014/main" id="{D7A65AE2-ED81-E848-84CE-F936EFE4D28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31" name="Straight Connector 330">
              <a:extLst>
                <a:ext uri="{FF2B5EF4-FFF2-40B4-BE49-F238E27FC236}">
                  <a16:creationId xmlns:a16="http://schemas.microsoft.com/office/drawing/2014/main" id="{8D26C478-5342-A742-A23E-A85FA81E6E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036CB16D-8981-B340-89D3-E9CE51DBE2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3" name="Straight Connector 332">
              <a:extLst>
                <a:ext uri="{FF2B5EF4-FFF2-40B4-BE49-F238E27FC236}">
                  <a16:creationId xmlns:a16="http://schemas.microsoft.com/office/drawing/2014/main" id="{D6014C0E-F304-DB40-823C-087E6D2EEAA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4" name="Straight Connector 333">
              <a:extLst>
                <a:ext uri="{FF2B5EF4-FFF2-40B4-BE49-F238E27FC236}">
                  <a16:creationId xmlns:a16="http://schemas.microsoft.com/office/drawing/2014/main" id="{0FCDC188-60C9-5541-A7EA-A3F71883C50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43" name="Group 342">
            <a:extLst>
              <a:ext uri="{FF2B5EF4-FFF2-40B4-BE49-F238E27FC236}">
                <a16:creationId xmlns:a16="http://schemas.microsoft.com/office/drawing/2014/main" id="{50236761-4F93-904B-9787-70D289C4B12C}"/>
              </a:ext>
            </a:extLst>
          </p:cNvPr>
          <p:cNvGrpSpPr/>
          <p:nvPr/>
        </p:nvGrpSpPr>
        <p:grpSpPr>
          <a:xfrm>
            <a:off x="11144971" y="3817033"/>
            <a:ext cx="69788" cy="265869"/>
            <a:chOff x="6695345" y="1619954"/>
            <a:chExt cx="274320" cy="982134"/>
          </a:xfrm>
          <a:solidFill>
            <a:schemeClr val="accent6">
              <a:lumMod val="60000"/>
              <a:lumOff val="40000"/>
            </a:schemeClr>
          </a:solidFill>
        </p:grpSpPr>
        <p:grpSp>
          <p:nvGrpSpPr>
            <p:cNvPr id="344" name="Group 343">
              <a:extLst>
                <a:ext uri="{FF2B5EF4-FFF2-40B4-BE49-F238E27FC236}">
                  <a16:creationId xmlns:a16="http://schemas.microsoft.com/office/drawing/2014/main" id="{D32BDD39-2884-884B-BDDA-A9C40BB0EB01}"/>
                </a:ext>
              </a:extLst>
            </p:cNvPr>
            <p:cNvGrpSpPr/>
            <p:nvPr/>
          </p:nvGrpSpPr>
          <p:grpSpPr>
            <a:xfrm>
              <a:off x="6695345" y="1619954"/>
              <a:ext cx="274320" cy="982134"/>
              <a:chOff x="2692399" y="2184397"/>
              <a:chExt cx="274320" cy="982134"/>
            </a:xfrm>
            <a:grpFill/>
          </p:grpSpPr>
          <p:sp>
            <p:nvSpPr>
              <p:cNvPr id="356" name="Oval 355">
                <a:extLst>
                  <a:ext uri="{FF2B5EF4-FFF2-40B4-BE49-F238E27FC236}">
                    <a16:creationId xmlns:a16="http://schemas.microsoft.com/office/drawing/2014/main" id="{66B6980B-EDCD-1B4C-8971-A5F0A778E67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7" name="Rectangle 356">
                <a:extLst>
                  <a:ext uri="{FF2B5EF4-FFF2-40B4-BE49-F238E27FC236}">
                    <a16:creationId xmlns:a16="http://schemas.microsoft.com/office/drawing/2014/main" id="{921CB3F9-F6CF-0541-8241-784346B281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45" name="Group 344">
              <a:extLst>
                <a:ext uri="{FF2B5EF4-FFF2-40B4-BE49-F238E27FC236}">
                  <a16:creationId xmlns:a16="http://schemas.microsoft.com/office/drawing/2014/main" id="{C7147381-F2F5-064C-B528-2ED446D36830}"/>
                </a:ext>
              </a:extLst>
            </p:cNvPr>
            <p:cNvGrpSpPr/>
            <p:nvPr/>
          </p:nvGrpSpPr>
          <p:grpSpPr>
            <a:xfrm>
              <a:off x="6743548" y="1744236"/>
              <a:ext cx="183764" cy="105236"/>
              <a:chOff x="1517980" y="1688757"/>
              <a:chExt cx="1070783" cy="402191"/>
            </a:xfrm>
            <a:grpFill/>
          </p:grpSpPr>
          <p:sp>
            <p:nvSpPr>
              <p:cNvPr id="350" name="Oval 349">
                <a:extLst>
                  <a:ext uri="{FF2B5EF4-FFF2-40B4-BE49-F238E27FC236}">
                    <a16:creationId xmlns:a16="http://schemas.microsoft.com/office/drawing/2014/main" id="{8772090F-9154-E843-B018-19984640C21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1" name="Rectangle 350">
                <a:extLst>
                  <a:ext uri="{FF2B5EF4-FFF2-40B4-BE49-F238E27FC236}">
                    <a16:creationId xmlns:a16="http://schemas.microsoft.com/office/drawing/2014/main" id="{DBE5AFDE-1160-D341-B76C-44C5838125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2" name="Rectangle 351">
                <a:extLst>
                  <a:ext uri="{FF2B5EF4-FFF2-40B4-BE49-F238E27FC236}">
                    <a16:creationId xmlns:a16="http://schemas.microsoft.com/office/drawing/2014/main" id="{3D759189-75C1-B544-99AD-4568574135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53" name="Straight Connector 352">
                <a:extLst>
                  <a:ext uri="{FF2B5EF4-FFF2-40B4-BE49-F238E27FC236}">
                    <a16:creationId xmlns:a16="http://schemas.microsoft.com/office/drawing/2014/main" id="{124E0985-9526-EB41-810C-B088384F623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4" name="Straight Connector 353">
                <a:extLst>
                  <a:ext uri="{FF2B5EF4-FFF2-40B4-BE49-F238E27FC236}">
                    <a16:creationId xmlns:a16="http://schemas.microsoft.com/office/drawing/2014/main" id="{F241944D-9798-274C-92DB-0656DCC55CE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5" name="Straight Connector 354">
                <a:extLst>
                  <a:ext uri="{FF2B5EF4-FFF2-40B4-BE49-F238E27FC236}">
                    <a16:creationId xmlns:a16="http://schemas.microsoft.com/office/drawing/2014/main" id="{86FB4D72-79A9-9148-9849-87C7039189E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46" name="Straight Connector 345">
              <a:extLst>
                <a:ext uri="{FF2B5EF4-FFF2-40B4-BE49-F238E27FC236}">
                  <a16:creationId xmlns:a16="http://schemas.microsoft.com/office/drawing/2014/main" id="{D4FA4A8A-E295-174C-8296-A9DAF4139BF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7" name="Straight Connector 346">
              <a:extLst>
                <a:ext uri="{FF2B5EF4-FFF2-40B4-BE49-F238E27FC236}">
                  <a16:creationId xmlns:a16="http://schemas.microsoft.com/office/drawing/2014/main" id="{B1F93A08-5E01-974C-9F8E-E7553399C9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50440C58-F34F-6040-98FC-869F38BC13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4F0300D9-7F5C-CF49-BBDE-4AE0485ABA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58" name="Group 357">
            <a:extLst>
              <a:ext uri="{FF2B5EF4-FFF2-40B4-BE49-F238E27FC236}">
                <a16:creationId xmlns:a16="http://schemas.microsoft.com/office/drawing/2014/main" id="{0A015CF8-42B0-E740-898B-1196B5662D70}"/>
              </a:ext>
            </a:extLst>
          </p:cNvPr>
          <p:cNvGrpSpPr/>
          <p:nvPr/>
        </p:nvGrpSpPr>
        <p:grpSpPr>
          <a:xfrm>
            <a:off x="11259640" y="3817033"/>
            <a:ext cx="69788" cy="265869"/>
            <a:chOff x="6695345" y="1619954"/>
            <a:chExt cx="274320" cy="982134"/>
          </a:xfrm>
          <a:solidFill>
            <a:schemeClr val="accent6">
              <a:lumMod val="60000"/>
              <a:lumOff val="40000"/>
            </a:schemeClr>
          </a:solidFill>
        </p:grpSpPr>
        <p:grpSp>
          <p:nvGrpSpPr>
            <p:cNvPr id="359" name="Group 358">
              <a:extLst>
                <a:ext uri="{FF2B5EF4-FFF2-40B4-BE49-F238E27FC236}">
                  <a16:creationId xmlns:a16="http://schemas.microsoft.com/office/drawing/2014/main" id="{CA7EF6D9-4FB5-2743-A3F3-F9CB0F51CA86}"/>
                </a:ext>
              </a:extLst>
            </p:cNvPr>
            <p:cNvGrpSpPr/>
            <p:nvPr/>
          </p:nvGrpSpPr>
          <p:grpSpPr>
            <a:xfrm>
              <a:off x="6695345" y="1619954"/>
              <a:ext cx="274320" cy="982134"/>
              <a:chOff x="2692399" y="2184397"/>
              <a:chExt cx="274320" cy="982134"/>
            </a:xfrm>
            <a:grpFill/>
          </p:grpSpPr>
          <p:sp>
            <p:nvSpPr>
              <p:cNvPr id="371" name="Oval 370">
                <a:extLst>
                  <a:ext uri="{FF2B5EF4-FFF2-40B4-BE49-F238E27FC236}">
                    <a16:creationId xmlns:a16="http://schemas.microsoft.com/office/drawing/2014/main" id="{141B9539-9814-DC4D-B124-5E867353A3F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2" name="Rectangle 371">
                <a:extLst>
                  <a:ext uri="{FF2B5EF4-FFF2-40B4-BE49-F238E27FC236}">
                    <a16:creationId xmlns:a16="http://schemas.microsoft.com/office/drawing/2014/main" id="{5AD5191B-9364-4045-B4FF-B2EF0758E2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60" name="Group 359">
              <a:extLst>
                <a:ext uri="{FF2B5EF4-FFF2-40B4-BE49-F238E27FC236}">
                  <a16:creationId xmlns:a16="http://schemas.microsoft.com/office/drawing/2014/main" id="{8AD3258C-E82E-5149-9070-7D92DA7F7650}"/>
                </a:ext>
              </a:extLst>
            </p:cNvPr>
            <p:cNvGrpSpPr/>
            <p:nvPr/>
          </p:nvGrpSpPr>
          <p:grpSpPr>
            <a:xfrm>
              <a:off x="6743548" y="1744236"/>
              <a:ext cx="183764" cy="105236"/>
              <a:chOff x="1517980" y="1688757"/>
              <a:chExt cx="1070783" cy="402191"/>
            </a:xfrm>
            <a:grpFill/>
          </p:grpSpPr>
          <p:sp>
            <p:nvSpPr>
              <p:cNvPr id="365" name="Oval 364">
                <a:extLst>
                  <a:ext uri="{FF2B5EF4-FFF2-40B4-BE49-F238E27FC236}">
                    <a16:creationId xmlns:a16="http://schemas.microsoft.com/office/drawing/2014/main" id="{87495C0A-B2EC-3542-B48E-566EFC6415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6" name="Rectangle 365">
                <a:extLst>
                  <a:ext uri="{FF2B5EF4-FFF2-40B4-BE49-F238E27FC236}">
                    <a16:creationId xmlns:a16="http://schemas.microsoft.com/office/drawing/2014/main" id="{97147413-DABE-8B42-9485-157F3F5F78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7" name="Rectangle 366">
                <a:extLst>
                  <a:ext uri="{FF2B5EF4-FFF2-40B4-BE49-F238E27FC236}">
                    <a16:creationId xmlns:a16="http://schemas.microsoft.com/office/drawing/2014/main" id="{85734F46-BD39-0541-886D-9C07F294DC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68" name="Straight Connector 367">
                <a:extLst>
                  <a:ext uri="{FF2B5EF4-FFF2-40B4-BE49-F238E27FC236}">
                    <a16:creationId xmlns:a16="http://schemas.microsoft.com/office/drawing/2014/main" id="{AF423A51-4448-0347-BCCA-FEA635E87E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69" name="Straight Connector 368">
                <a:extLst>
                  <a:ext uri="{FF2B5EF4-FFF2-40B4-BE49-F238E27FC236}">
                    <a16:creationId xmlns:a16="http://schemas.microsoft.com/office/drawing/2014/main" id="{7D891D35-FEA2-724C-B6F3-22520135D0E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0" name="Straight Connector 369">
                <a:extLst>
                  <a:ext uri="{FF2B5EF4-FFF2-40B4-BE49-F238E27FC236}">
                    <a16:creationId xmlns:a16="http://schemas.microsoft.com/office/drawing/2014/main" id="{FBE2CFF4-EE3D-ED40-8800-D585B368EB9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61" name="Straight Connector 360">
              <a:extLst>
                <a:ext uri="{FF2B5EF4-FFF2-40B4-BE49-F238E27FC236}">
                  <a16:creationId xmlns:a16="http://schemas.microsoft.com/office/drawing/2014/main" id="{C67E3771-7400-7A47-8E8A-B0613454F7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2" name="Straight Connector 361">
              <a:extLst>
                <a:ext uri="{FF2B5EF4-FFF2-40B4-BE49-F238E27FC236}">
                  <a16:creationId xmlns:a16="http://schemas.microsoft.com/office/drawing/2014/main" id="{CBFDFFB9-D404-D642-A943-A5EA5F81411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3" name="Straight Connector 362">
              <a:extLst>
                <a:ext uri="{FF2B5EF4-FFF2-40B4-BE49-F238E27FC236}">
                  <a16:creationId xmlns:a16="http://schemas.microsoft.com/office/drawing/2014/main" id="{01EAD1EA-A6BB-FB4A-9AD6-DE797559D5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4" name="Straight Connector 363">
              <a:extLst>
                <a:ext uri="{FF2B5EF4-FFF2-40B4-BE49-F238E27FC236}">
                  <a16:creationId xmlns:a16="http://schemas.microsoft.com/office/drawing/2014/main" id="{ABB6C5D4-D699-104D-9833-02A24A71B03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73" name="Group 372">
            <a:extLst>
              <a:ext uri="{FF2B5EF4-FFF2-40B4-BE49-F238E27FC236}">
                <a16:creationId xmlns:a16="http://schemas.microsoft.com/office/drawing/2014/main" id="{6C1E9207-6243-A64D-9EC7-24A69606E3BF}"/>
              </a:ext>
            </a:extLst>
          </p:cNvPr>
          <p:cNvGrpSpPr/>
          <p:nvPr/>
        </p:nvGrpSpPr>
        <p:grpSpPr>
          <a:xfrm>
            <a:off x="11374308" y="3817033"/>
            <a:ext cx="69788" cy="265869"/>
            <a:chOff x="6695345" y="1619954"/>
            <a:chExt cx="274320" cy="982134"/>
          </a:xfrm>
          <a:solidFill>
            <a:schemeClr val="accent6">
              <a:lumMod val="60000"/>
              <a:lumOff val="40000"/>
            </a:schemeClr>
          </a:solidFill>
        </p:grpSpPr>
        <p:grpSp>
          <p:nvGrpSpPr>
            <p:cNvPr id="374" name="Group 373">
              <a:extLst>
                <a:ext uri="{FF2B5EF4-FFF2-40B4-BE49-F238E27FC236}">
                  <a16:creationId xmlns:a16="http://schemas.microsoft.com/office/drawing/2014/main" id="{60B26411-50C4-BF45-95F9-E72B9F74A0DC}"/>
                </a:ext>
              </a:extLst>
            </p:cNvPr>
            <p:cNvGrpSpPr/>
            <p:nvPr/>
          </p:nvGrpSpPr>
          <p:grpSpPr>
            <a:xfrm>
              <a:off x="6695345" y="1619954"/>
              <a:ext cx="274320" cy="982134"/>
              <a:chOff x="2692399" y="2184397"/>
              <a:chExt cx="274320" cy="982134"/>
            </a:xfrm>
            <a:grpFill/>
          </p:grpSpPr>
          <p:sp>
            <p:nvSpPr>
              <p:cNvPr id="386" name="Oval 385">
                <a:extLst>
                  <a:ext uri="{FF2B5EF4-FFF2-40B4-BE49-F238E27FC236}">
                    <a16:creationId xmlns:a16="http://schemas.microsoft.com/office/drawing/2014/main" id="{FEE40727-F99C-B946-BAF3-A0E2AED4D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7" name="Rectangle 386">
                <a:extLst>
                  <a:ext uri="{FF2B5EF4-FFF2-40B4-BE49-F238E27FC236}">
                    <a16:creationId xmlns:a16="http://schemas.microsoft.com/office/drawing/2014/main" id="{00778890-DA10-444E-AC0E-C6D73EFB0B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5" name="Group 374">
              <a:extLst>
                <a:ext uri="{FF2B5EF4-FFF2-40B4-BE49-F238E27FC236}">
                  <a16:creationId xmlns:a16="http://schemas.microsoft.com/office/drawing/2014/main" id="{02D441D2-D717-CA4D-8077-E9DC0EC4C258}"/>
                </a:ext>
              </a:extLst>
            </p:cNvPr>
            <p:cNvGrpSpPr/>
            <p:nvPr/>
          </p:nvGrpSpPr>
          <p:grpSpPr>
            <a:xfrm>
              <a:off x="6743548" y="1744236"/>
              <a:ext cx="183764" cy="105236"/>
              <a:chOff x="1517980" y="1688757"/>
              <a:chExt cx="1070783" cy="402191"/>
            </a:xfrm>
            <a:grpFill/>
          </p:grpSpPr>
          <p:sp>
            <p:nvSpPr>
              <p:cNvPr id="380" name="Oval 379">
                <a:extLst>
                  <a:ext uri="{FF2B5EF4-FFF2-40B4-BE49-F238E27FC236}">
                    <a16:creationId xmlns:a16="http://schemas.microsoft.com/office/drawing/2014/main" id="{181AFFC9-8A32-5E43-A76E-3D98AA5BBB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1" name="Rectangle 380">
                <a:extLst>
                  <a:ext uri="{FF2B5EF4-FFF2-40B4-BE49-F238E27FC236}">
                    <a16:creationId xmlns:a16="http://schemas.microsoft.com/office/drawing/2014/main" id="{A8F2E4E4-FF61-7F44-8956-9F9E91B2667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2" name="Rectangle 381">
                <a:extLst>
                  <a:ext uri="{FF2B5EF4-FFF2-40B4-BE49-F238E27FC236}">
                    <a16:creationId xmlns:a16="http://schemas.microsoft.com/office/drawing/2014/main" id="{80D2AD36-4089-714E-B8B8-F346819A7A4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3" name="Straight Connector 382">
                <a:extLst>
                  <a:ext uri="{FF2B5EF4-FFF2-40B4-BE49-F238E27FC236}">
                    <a16:creationId xmlns:a16="http://schemas.microsoft.com/office/drawing/2014/main" id="{773CE87A-6CEE-C545-9D84-B9930F4B87C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4" name="Straight Connector 383">
                <a:extLst>
                  <a:ext uri="{FF2B5EF4-FFF2-40B4-BE49-F238E27FC236}">
                    <a16:creationId xmlns:a16="http://schemas.microsoft.com/office/drawing/2014/main" id="{36F2AE51-7125-6542-84AE-D19ED0343A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5" name="Straight Connector 384">
                <a:extLst>
                  <a:ext uri="{FF2B5EF4-FFF2-40B4-BE49-F238E27FC236}">
                    <a16:creationId xmlns:a16="http://schemas.microsoft.com/office/drawing/2014/main" id="{78B1AB96-85B1-1C43-8557-421DE8A367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76" name="Straight Connector 375">
              <a:extLst>
                <a:ext uri="{FF2B5EF4-FFF2-40B4-BE49-F238E27FC236}">
                  <a16:creationId xmlns:a16="http://schemas.microsoft.com/office/drawing/2014/main" id="{A4EF57DB-8C19-A243-A825-EC54BD6E22F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7" name="Straight Connector 376">
              <a:extLst>
                <a:ext uri="{FF2B5EF4-FFF2-40B4-BE49-F238E27FC236}">
                  <a16:creationId xmlns:a16="http://schemas.microsoft.com/office/drawing/2014/main" id="{4ED440AB-0C5F-3147-B416-2BCCCFD9FE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8" name="Straight Connector 377">
              <a:extLst>
                <a:ext uri="{FF2B5EF4-FFF2-40B4-BE49-F238E27FC236}">
                  <a16:creationId xmlns:a16="http://schemas.microsoft.com/office/drawing/2014/main" id="{C0596491-A1DA-354A-AB9E-F8BA6567E8D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9" name="Straight Connector 378">
              <a:extLst>
                <a:ext uri="{FF2B5EF4-FFF2-40B4-BE49-F238E27FC236}">
                  <a16:creationId xmlns:a16="http://schemas.microsoft.com/office/drawing/2014/main" id="{D2955D73-71F4-4F49-A284-1BD001507B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88" name="Group 387">
            <a:extLst>
              <a:ext uri="{FF2B5EF4-FFF2-40B4-BE49-F238E27FC236}">
                <a16:creationId xmlns:a16="http://schemas.microsoft.com/office/drawing/2014/main" id="{2EDF54D1-E701-7D4C-BD2C-9F6141594ED8}"/>
              </a:ext>
            </a:extLst>
          </p:cNvPr>
          <p:cNvGrpSpPr/>
          <p:nvPr/>
        </p:nvGrpSpPr>
        <p:grpSpPr>
          <a:xfrm>
            <a:off x="11488976" y="3817033"/>
            <a:ext cx="69788" cy="265869"/>
            <a:chOff x="6695345" y="1619954"/>
            <a:chExt cx="274320" cy="982134"/>
          </a:xfrm>
          <a:solidFill>
            <a:schemeClr val="accent6">
              <a:lumMod val="60000"/>
              <a:lumOff val="40000"/>
            </a:schemeClr>
          </a:solidFill>
        </p:grpSpPr>
        <p:grpSp>
          <p:nvGrpSpPr>
            <p:cNvPr id="389" name="Group 388">
              <a:extLst>
                <a:ext uri="{FF2B5EF4-FFF2-40B4-BE49-F238E27FC236}">
                  <a16:creationId xmlns:a16="http://schemas.microsoft.com/office/drawing/2014/main" id="{34914CD4-F109-7149-833A-4450DCEB5C33}"/>
                </a:ext>
              </a:extLst>
            </p:cNvPr>
            <p:cNvGrpSpPr/>
            <p:nvPr/>
          </p:nvGrpSpPr>
          <p:grpSpPr>
            <a:xfrm>
              <a:off x="6695345" y="1619954"/>
              <a:ext cx="274320" cy="982134"/>
              <a:chOff x="2692399" y="2184397"/>
              <a:chExt cx="274320" cy="982134"/>
            </a:xfrm>
            <a:grpFill/>
          </p:grpSpPr>
          <p:sp>
            <p:nvSpPr>
              <p:cNvPr id="401" name="Oval 400">
                <a:extLst>
                  <a:ext uri="{FF2B5EF4-FFF2-40B4-BE49-F238E27FC236}">
                    <a16:creationId xmlns:a16="http://schemas.microsoft.com/office/drawing/2014/main" id="{15428993-30F7-5C4D-ACBC-2011D84F90E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2" name="Rectangle 401">
                <a:extLst>
                  <a:ext uri="{FF2B5EF4-FFF2-40B4-BE49-F238E27FC236}">
                    <a16:creationId xmlns:a16="http://schemas.microsoft.com/office/drawing/2014/main" id="{1A493387-8F34-7E4A-878E-6C26E06FBE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90" name="Group 389">
              <a:extLst>
                <a:ext uri="{FF2B5EF4-FFF2-40B4-BE49-F238E27FC236}">
                  <a16:creationId xmlns:a16="http://schemas.microsoft.com/office/drawing/2014/main" id="{8670F617-49DB-9043-8EDE-E23CA3E17EF2}"/>
                </a:ext>
              </a:extLst>
            </p:cNvPr>
            <p:cNvGrpSpPr/>
            <p:nvPr/>
          </p:nvGrpSpPr>
          <p:grpSpPr>
            <a:xfrm>
              <a:off x="6743548" y="1744236"/>
              <a:ext cx="183764" cy="105236"/>
              <a:chOff x="1517980" y="1688757"/>
              <a:chExt cx="1070783" cy="402191"/>
            </a:xfrm>
            <a:grpFill/>
          </p:grpSpPr>
          <p:sp>
            <p:nvSpPr>
              <p:cNvPr id="395" name="Oval 394">
                <a:extLst>
                  <a:ext uri="{FF2B5EF4-FFF2-40B4-BE49-F238E27FC236}">
                    <a16:creationId xmlns:a16="http://schemas.microsoft.com/office/drawing/2014/main" id="{FE578D1A-F61E-154F-A918-46D4816B3C6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6" name="Rectangle 395">
                <a:extLst>
                  <a:ext uri="{FF2B5EF4-FFF2-40B4-BE49-F238E27FC236}">
                    <a16:creationId xmlns:a16="http://schemas.microsoft.com/office/drawing/2014/main" id="{E0F19734-A247-634C-B7FB-B2973FED8DC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7" name="Rectangle 396">
                <a:extLst>
                  <a:ext uri="{FF2B5EF4-FFF2-40B4-BE49-F238E27FC236}">
                    <a16:creationId xmlns:a16="http://schemas.microsoft.com/office/drawing/2014/main" id="{CFEFCA5B-8886-E045-94B3-02DF5929EF5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98" name="Straight Connector 397">
                <a:extLst>
                  <a:ext uri="{FF2B5EF4-FFF2-40B4-BE49-F238E27FC236}">
                    <a16:creationId xmlns:a16="http://schemas.microsoft.com/office/drawing/2014/main" id="{2B8EB74A-7CAD-8D48-A293-B4B8F569B7E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9" name="Straight Connector 398">
                <a:extLst>
                  <a:ext uri="{FF2B5EF4-FFF2-40B4-BE49-F238E27FC236}">
                    <a16:creationId xmlns:a16="http://schemas.microsoft.com/office/drawing/2014/main" id="{C8748546-907D-D142-A054-500791E26C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0" name="Straight Connector 399">
                <a:extLst>
                  <a:ext uri="{FF2B5EF4-FFF2-40B4-BE49-F238E27FC236}">
                    <a16:creationId xmlns:a16="http://schemas.microsoft.com/office/drawing/2014/main" id="{E7EF2719-C13A-7D45-9710-4EF81D49F4E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91" name="Straight Connector 390">
              <a:extLst>
                <a:ext uri="{FF2B5EF4-FFF2-40B4-BE49-F238E27FC236}">
                  <a16:creationId xmlns:a16="http://schemas.microsoft.com/office/drawing/2014/main" id="{0ABF4221-1224-0449-9207-D8B4114DF4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2" name="Straight Connector 391">
              <a:extLst>
                <a:ext uri="{FF2B5EF4-FFF2-40B4-BE49-F238E27FC236}">
                  <a16:creationId xmlns:a16="http://schemas.microsoft.com/office/drawing/2014/main" id="{911BB284-5362-0A46-ADD1-65C0BCE47DB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3" name="Straight Connector 392">
              <a:extLst>
                <a:ext uri="{FF2B5EF4-FFF2-40B4-BE49-F238E27FC236}">
                  <a16:creationId xmlns:a16="http://schemas.microsoft.com/office/drawing/2014/main" id="{39069A7C-E992-5C40-9928-9DE438C30F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17290FFE-8D0C-D344-BC16-BF899077576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0" name="Group 779">
            <a:extLst>
              <a:ext uri="{FF2B5EF4-FFF2-40B4-BE49-F238E27FC236}">
                <a16:creationId xmlns:a16="http://schemas.microsoft.com/office/drawing/2014/main" id="{4D95A40E-50B3-C843-AEC5-965732470472}"/>
              </a:ext>
            </a:extLst>
          </p:cNvPr>
          <p:cNvGrpSpPr/>
          <p:nvPr/>
        </p:nvGrpSpPr>
        <p:grpSpPr>
          <a:xfrm>
            <a:off x="11652894" y="2536043"/>
            <a:ext cx="69788" cy="265869"/>
            <a:chOff x="6695345" y="1619954"/>
            <a:chExt cx="274320" cy="982134"/>
          </a:xfrm>
          <a:solidFill>
            <a:schemeClr val="accent6">
              <a:lumMod val="60000"/>
              <a:lumOff val="40000"/>
            </a:schemeClr>
          </a:solidFill>
        </p:grpSpPr>
        <p:grpSp>
          <p:nvGrpSpPr>
            <p:cNvPr id="1141" name="Group 1140">
              <a:extLst>
                <a:ext uri="{FF2B5EF4-FFF2-40B4-BE49-F238E27FC236}">
                  <a16:creationId xmlns:a16="http://schemas.microsoft.com/office/drawing/2014/main" id="{E7F626DE-FD3C-0247-8C8A-42E11EE23712}"/>
                </a:ext>
              </a:extLst>
            </p:cNvPr>
            <p:cNvGrpSpPr/>
            <p:nvPr/>
          </p:nvGrpSpPr>
          <p:grpSpPr>
            <a:xfrm>
              <a:off x="6695345" y="1619954"/>
              <a:ext cx="274320" cy="982134"/>
              <a:chOff x="2692399" y="2184397"/>
              <a:chExt cx="274320" cy="982134"/>
            </a:xfrm>
            <a:grpFill/>
          </p:grpSpPr>
          <p:sp>
            <p:nvSpPr>
              <p:cNvPr id="1153" name="Oval 1152">
                <a:extLst>
                  <a:ext uri="{FF2B5EF4-FFF2-40B4-BE49-F238E27FC236}">
                    <a16:creationId xmlns:a16="http://schemas.microsoft.com/office/drawing/2014/main" id="{603410C5-36A9-8F45-9149-56CDD7E87C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54" name="Rectangle 1153">
                <a:extLst>
                  <a:ext uri="{FF2B5EF4-FFF2-40B4-BE49-F238E27FC236}">
                    <a16:creationId xmlns:a16="http://schemas.microsoft.com/office/drawing/2014/main" id="{DDB9AD9C-1872-BF47-8D43-72DDC3F64A6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42" name="Group 1141">
              <a:extLst>
                <a:ext uri="{FF2B5EF4-FFF2-40B4-BE49-F238E27FC236}">
                  <a16:creationId xmlns:a16="http://schemas.microsoft.com/office/drawing/2014/main" id="{30457696-03E5-754D-BAE6-D49F9C6C0E1E}"/>
                </a:ext>
              </a:extLst>
            </p:cNvPr>
            <p:cNvGrpSpPr/>
            <p:nvPr/>
          </p:nvGrpSpPr>
          <p:grpSpPr>
            <a:xfrm>
              <a:off x="6743548" y="1744236"/>
              <a:ext cx="183764" cy="105236"/>
              <a:chOff x="1517980" y="1688757"/>
              <a:chExt cx="1070783" cy="402191"/>
            </a:xfrm>
            <a:grpFill/>
          </p:grpSpPr>
          <p:sp>
            <p:nvSpPr>
              <p:cNvPr id="1147" name="Oval 1146">
                <a:extLst>
                  <a:ext uri="{FF2B5EF4-FFF2-40B4-BE49-F238E27FC236}">
                    <a16:creationId xmlns:a16="http://schemas.microsoft.com/office/drawing/2014/main" id="{5FAA407C-A61C-BA4D-B33E-96F0E01014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8" name="Rectangle 1147">
                <a:extLst>
                  <a:ext uri="{FF2B5EF4-FFF2-40B4-BE49-F238E27FC236}">
                    <a16:creationId xmlns:a16="http://schemas.microsoft.com/office/drawing/2014/main" id="{D2C4204C-3DC9-2F41-A1F7-B5AFF0DDDAE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9" name="Rectangle 1148">
                <a:extLst>
                  <a:ext uri="{FF2B5EF4-FFF2-40B4-BE49-F238E27FC236}">
                    <a16:creationId xmlns:a16="http://schemas.microsoft.com/office/drawing/2014/main" id="{6C8DD7E9-841F-EC44-9A49-8FD66E741E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50" name="Straight Connector 1149">
                <a:extLst>
                  <a:ext uri="{FF2B5EF4-FFF2-40B4-BE49-F238E27FC236}">
                    <a16:creationId xmlns:a16="http://schemas.microsoft.com/office/drawing/2014/main" id="{39228F14-C159-5941-8305-9B2265DF7C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1" name="Straight Connector 1150">
                <a:extLst>
                  <a:ext uri="{FF2B5EF4-FFF2-40B4-BE49-F238E27FC236}">
                    <a16:creationId xmlns:a16="http://schemas.microsoft.com/office/drawing/2014/main" id="{EA3B7F67-AD23-C94A-A049-B9A8C543C36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2" name="Straight Connector 1151">
                <a:extLst>
                  <a:ext uri="{FF2B5EF4-FFF2-40B4-BE49-F238E27FC236}">
                    <a16:creationId xmlns:a16="http://schemas.microsoft.com/office/drawing/2014/main" id="{4ECF163B-B672-1347-99B5-3B0B5167AA8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43" name="Straight Connector 1142">
              <a:extLst>
                <a:ext uri="{FF2B5EF4-FFF2-40B4-BE49-F238E27FC236}">
                  <a16:creationId xmlns:a16="http://schemas.microsoft.com/office/drawing/2014/main" id="{1DAE47A6-C0FF-8843-B240-DE9B8A7E743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4" name="Straight Connector 1143">
              <a:extLst>
                <a:ext uri="{FF2B5EF4-FFF2-40B4-BE49-F238E27FC236}">
                  <a16:creationId xmlns:a16="http://schemas.microsoft.com/office/drawing/2014/main" id="{CD2F5065-3BDC-9243-BCEB-D0B8F85E75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5" name="Straight Connector 1144">
              <a:extLst>
                <a:ext uri="{FF2B5EF4-FFF2-40B4-BE49-F238E27FC236}">
                  <a16:creationId xmlns:a16="http://schemas.microsoft.com/office/drawing/2014/main" id="{69EF3208-4543-1346-B397-B40B82EE3E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6" name="Straight Connector 1145">
              <a:extLst>
                <a:ext uri="{FF2B5EF4-FFF2-40B4-BE49-F238E27FC236}">
                  <a16:creationId xmlns:a16="http://schemas.microsoft.com/office/drawing/2014/main" id="{D008D6F6-6096-9D4A-AA1C-E28F579AC86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1" name="Group 780">
            <a:extLst>
              <a:ext uri="{FF2B5EF4-FFF2-40B4-BE49-F238E27FC236}">
                <a16:creationId xmlns:a16="http://schemas.microsoft.com/office/drawing/2014/main" id="{7B4135C4-F936-804B-AA27-321993ECE825}"/>
              </a:ext>
            </a:extLst>
          </p:cNvPr>
          <p:cNvGrpSpPr/>
          <p:nvPr/>
        </p:nvGrpSpPr>
        <p:grpSpPr>
          <a:xfrm>
            <a:off x="11767563" y="2536043"/>
            <a:ext cx="69788" cy="265869"/>
            <a:chOff x="6695345" y="1619954"/>
            <a:chExt cx="274320" cy="982134"/>
          </a:xfrm>
          <a:solidFill>
            <a:schemeClr val="accent6">
              <a:lumMod val="60000"/>
              <a:lumOff val="40000"/>
            </a:schemeClr>
          </a:solidFill>
        </p:grpSpPr>
        <p:grpSp>
          <p:nvGrpSpPr>
            <p:cNvPr id="1127" name="Group 1126">
              <a:extLst>
                <a:ext uri="{FF2B5EF4-FFF2-40B4-BE49-F238E27FC236}">
                  <a16:creationId xmlns:a16="http://schemas.microsoft.com/office/drawing/2014/main" id="{C41122C0-8A90-1745-89DA-22D1030632A5}"/>
                </a:ext>
              </a:extLst>
            </p:cNvPr>
            <p:cNvGrpSpPr/>
            <p:nvPr/>
          </p:nvGrpSpPr>
          <p:grpSpPr>
            <a:xfrm>
              <a:off x="6695345" y="1619954"/>
              <a:ext cx="274320" cy="982134"/>
              <a:chOff x="2692399" y="2184397"/>
              <a:chExt cx="274320" cy="982134"/>
            </a:xfrm>
            <a:grpFill/>
          </p:grpSpPr>
          <p:sp>
            <p:nvSpPr>
              <p:cNvPr id="1139" name="Oval 1138">
                <a:extLst>
                  <a:ext uri="{FF2B5EF4-FFF2-40B4-BE49-F238E27FC236}">
                    <a16:creationId xmlns:a16="http://schemas.microsoft.com/office/drawing/2014/main" id="{D820BA4F-E0A1-E247-B606-F1D30C2839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0" name="Rectangle 1139">
                <a:extLst>
                  <a:ext uri="{FF2B5EF4-FFF2-40B4-BE49-F238E27FC236}">
                    <a16:creationId xmlns:a16="http://schemas.microsoft.com/office/drawing/2014/main" id="{70677C8E-588D-C143-BFE5-7579249A05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8" name="Group 1127">
              <a:extLst>
                <a:ext uri="{FF2B5EF4-FFF2-40B4-BE49-F238E27FC236}">
                  <a16:creationId xmlns:a16="http://schemas.microsoft.com/office/drawing/2014/main" id="{ADF99249-946D-FF4C-AE75-0378E9110577}"/>
                </a:ext>
              </a:extLst>
            </p:cNvPr>
            <p:cNvGrpSpPr/>
            <p:nvPr/>
          </p:nvGrpSpPr>
          <p:grpSpPr>
            <a:xfrm>
              <a:off x="6743548" y="1744236"/>
              <a:ext cx="183764" cy="105236"/>
              <a:chOff x="1517980" y="1688757"/>
              <a:chExt cx="1070783" cy="402191"/>
            </a:xfrm>
            <a:grpFill/>
          </p:grpSpPr>
          <p:sp>
            <p:nvSpPr>
              <p:cNvPr id="1133" name="Oval 1132">
                <a:extLst>
                  <a:ext uri="{FF2B5EF4-FFF2-40B4-BE49-F238E27FC236}">
                    <a16:creationId xmlns:a16="http://schemas.microsoft.com/office/drawing/2014/main" id="{928B75C8-0F52-744B-8509-BFA6AF17143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4" name="Rectangle 1133">
                <a:extLst>
                  <a:ext uri="{FF2B5EF4-FFF2-40B4-BE49-F238E27FC236}">
                    <a16:creationId xmlns:a16="http://schemas.microsoft.com/office/drawing/2014/main" id="{B5C49A4A-AB2E-1D41-915D-259E0DE0F1E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5" name="Rectangle 1134">
                <a:extLst>
                  <a:ext uri="{FF2B5EF4-FFF2-40B4-BE49-F238E27FC236}">
                    <a16:creationId xmlns:a16="http://schemas.microsoft.com/office/drawing/2014/main" id="{5D457B49-151E-BD40-A39D-C4247ED69E9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6" name="Straight Connector 1135">
                <a:extLst>
                  <a:ext uri="{FF2B5EF4-FFF2-40B4-BE49-F238E27FC236}">
                    <a16:creationId xmlns:a16="http://schemas.microsoft.com/office/drawing/2014/main" id="{3CF2037B-C683-714F-871B-DEC6F545EA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7" name="Straight Connector 1136">
                <a:extLst>
                  <a:ext uri="{FF2B5EF4-FFF2-40B4-BE49-F238E27FC236}">
                    <a16:creationId xmlns:a16="http://schemas.microsoft.com/office/drawing/2014/main" id="{CA3C8178-7EEE-3846-9255-33FB642A393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8" name="Straight Connector 1137">
                <a:extLst>
                  <a:ext uri="{FF2B5EF4-FFF2-40B4-BE49-F238E27FC236}">
                    <a16:creationId xmlns:a16="http://schemas.microsoft.com/office/drawing/2014/main" id="{854170F7-B543-9F4B-9720-0E5F9244B27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29" name="Straight Connector 1128">
              <a:extLst>
                <a:ext uri="{FF2B5EF4-FFF2-40B4-BE49-F238E27FC236}">
                  <a16:creationId xmlns:a16="http://schemas.microsoft.com/office/drawing/2014/main" id="{586242F4-378A-E542-98BF-DC65FA17FD1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0" name="Straight Connector 1129">
              <a:extLst>
                <a:ext uri="{FF2B5EF4-FFF2-40B4-BE49-F238E27FC236}">
                  <a16:creationId xmlns:a16="http://schemas.microsoft.com/office/drawing/2014/main" id="{DE65E2A8-87DF-E649-B14D-F4892D2CEFD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1" name="Straight Connector 1130">
              <a:extLst>
                <a:ext uri="{FF2B5EF4-FFF2-40B4-BE49-F238E27FC236}">
                  <a16:creationId xmlns:a16="http://schemas.microsoft.com/office/drawing/2014/main" id="{00F032D8-0F69-6E46-AA88-3CD7C6B764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2" name="Straight Connector 1131">
              <a:extLst>
                <a:ext uri="{FF2B5EF4-FFF2-40B4-BE49-F238E27FC236}">
                  <a16:creationId xmlns:a16="http://schemas.microsoft.com/office/drawing/2014/main" id="{3F0E5893-86B3-E042-AD7C-CAE554CF274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2" name="Group 781">
            <a:extLst>
              <a:ext uri="{FF2B5EF4-FFF2-40B4-BE49-F238E27FC236}">
                <a16:creationId xmlns:a16="http://schemas.microsoft.com/office/drawing/2014/main" id="{6BD4C342-F1D1-B349-A01C-607BD68F8B60}"/>
              </a:ext>
            </a:extLst>
          </p:cNvPr>
          <p:cNvGrpSpPr/>
          <p:nvPr/>
        </p:nvGrpSpPr>
        <p:grpSpPr>
          <a:xfrm>
            <a:off x="11882231" y="2536043"/>
            <a:ext cx="69788" cy="265869"/>
            <a:chOff x="6695345" y="1619954"/>
            <a:chExt cx="274320" cy="982134"/>
          </a:xfrm>
          <a:solidFill>
            <a:schemeClr val="accent6">
              <a:lumMod val="60000"/>
              <a:lumOff val="40000"/>
            </a:schemeClr>
          </a:solidFill>
        </p:grpSpPr>
        <p:grpSp>
          <p:nvGrpSpPr>
            <p:cNvPr id="1113" name="Group 1112">
              <a:extLst>
                <a:ext uri="{FF2B5EF4-FFF2-40B4-BE49-F238E27FC236}">
                  <a16:creationId xmlns:a16="http://schemas.microsoft.com/office/drawing/2014/main" id="{4031F753-3FC7-3444-A287-8498247666A4}"/>
                </a:ext>
              </a:extLst>
            </p:cNvPr>
            <p:cNvGrpSpPr/>
            <p:nvPr/>
          </p:nvGrpSpPr>
          <p:grpSpPr>
            <a:xfrm>
              <a:off x="6695345" y="1619954"/>
              <a:ext cx="274320" cy="982134"/>
              <a:chOff x="2692399" y="2184397"/>
              <a:chExt cx="274320" cy="982134"/>
            </a:xfrm>
            <a:grpFill/>
          </p:grpSpPr>
          <p:sp>
            <p:nvSpPr>
              <p:cNvPr id="1125" name="Oval 1124">
                <a:extLst>
                  <a:ext uri="{FF2B5EF4-FFF2-40B4-BE49-F238E27FC236}">
                    <a16:creationId xmlns:a16="http://schemas.microsoft.com/office/drawing/2014/main" id="{B7F26640-0203-B64C-B490-C3CEFDF09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6" name="Rectangle 1125">
                <a:extLst>
                  <a:ext uri="{FF2B5EF4-FFF2-40B4-BE49-F238E27FC236}">
                    <a16:creationId xmlns:a16="http://schemas.microsoft.com/office/drawing/2014/main" id="{48900166-3EBF-D44B-8FE6-762EA9D7C1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14" name="Group 1113">
              <a:extLst>
                <a:ext uri="{FF2B5EF4-FFF2-40B4-BE49-F238E27FC236}">
                  <a16:creationId xmlns:a16="http://schemas.microsoft.com/office/drawing/2014/main" id="{85270A4D-DEF6-A44A-BE9F-072A90306610}"/>
                </a:ext>
              </a:extLst>
            </p:cNvPr>
            <p:cNvGrpSpPr/>
            <p:nvPr/>
          </p:nvGrpSpPr>
          <p:grpSpPr>
            <a:xfrm>
              <a:off x="6743548" y="1744236"/>
              <a:ext cx="183764" cy="105236"/>
              <a:chOff x="1517980" y="1688757"/>
              <a:chExt cx="1070783" cy="402191"/>
            </a:xfrm>
            <a:grpFill/>
          </p:grpSpPr>
          <p:sp>
            <p:nvSpPr>
              <p:cNvPr id="1119" name="Oval 1118">
                <a:extLst>
                  <a:ext uri="{FF2B5EF4-FFF2-40B4-BE49-F238E27FC236}">
                    <a16:creationId xmlns:a16="http://schemas.microsoft.com/office/drawing/2014/main" id="{D82359EE-2FB6-5C40-997B-C64427EBC43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0" name="Rectangle 1119">
                <a:extLst>
                  <a:ext uri="{FF2B5EF4-FFF2-40B4-BE49-F238E27FC236}">
                    <a16:creationId xmlns:a16="http://schemas.microsoft.com/office/drawing/2014/main" id="{FB532F85-A2FB-C34E-8FA6-8F7FE8A1234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1" name="Rectangle 1120">
                <a:extLst>
                  <a:ext uri="{FF2B5EF4-FFF2-40B4-BE49-F238E27FC236}">
                    <a16:creationId xmlns:a16="http://schemas.microsoft.com/office/drawing/2014/main" id="{DDD13500-01CE-C54C-9204-D5F08F11C3A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2" name="Straight Connector 1121">
                <a:extLst>
                  <a:ext uri="{FF2B5EF4-FFF2-40B4-BE49-F238E27FC236}">
                    <a16:creationId xmlns:a16="http://schemas.microsoft.com/office/drawing/2014/main" id="{602EC848-F7F7-594F-8D8E-33B002E176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3" name="Straight Connector 1122">
                <a:extLst>
                  <a:ext uri="{FF2B5EF4-FFF2-40B4-BE49-F238E27FC236}">
                    <a16:creationId xmlns:a16="http://schemas.microsoft.com/office/drawing/2014/main" id="{56787689-4D5D-2545-9A8D-7FC912BCCD3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4" name="Straight Connector 1123">
                <a:extLst>
                  <a:ext uri="{FF2B5EF4-FFF2-40B4-BE49-F238E27FC236}">
                    <a16:creationId xmlns:a16="http://schemas.microsoft.com/office/drawing/2014/main" id="{9E399F2E-4BBA-BA41-8C59-6D175D00D22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15" name="Straight Connector 1114">
              <a:extLst>
                <a:ext uri="{FF2B5EF4-FFF2-40B4-BE49-F238E27FC236}">
                  <a16:creationId xmlns:a16="http://schemas.microsoft.com/office/drawing/2014/main" id="{8617332F-578C-1D4C-B0BD-08FB6969D9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6" name="Straight Connector 1115">
              <a:extLst>
                <a:ext uri="{FF2B5EF4-FFF2-40B4-BE49-F238E27FC236}">
                  <a16:creationId xmlns:a16="http://schemas.microsoft.com/office/drawing/2014/main" id="{7A6A7B6D-1D13-7B45-9328-F00CB4D70F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7" name="Straight Connector 1116">
              <a:extLst>
                <a:ext uri="{FF2B5EF4-FFF2-40B4-BE49-F238E27FC236}">
                  <a16:creationId xmlns:a16="http://schemas.microsoft.com/office/drawing/2014/main" id="{2139DC58-3A9D-1444-93A8-28EE06A2DB3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8" name="Straight Connector 1117">
              <a:extLst>
                <a:ext uri="{FF2B5EF4-FFF2-40B4-BE49-F238E27FC236}">
                  <a16:creationId xmlns:a16="http://schemas.microsoft.com/office/drawing/2014/main" id="{4E176537-6E93-8B4C-B803-0C4B5BBE8F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3" name="Group 782">
            <a:extLst>
              <a:ext uri="{FF2B5EF4-FFF2-40B4-BE49-F238E27FC236}">
                <a16:creationId xmlns:a16="http://schemas.microsoft.com/office/drawing/2014/main" id="{AC824DD2-F69B-1A4C-AC21-F693195857BB}"/>
              </a:ext>
            </a:extLst>
          </p:cNvPr>
          <p:cNvGrpSpPr/>
          <p:nvPr/>
        </p:nvGrpSpPr>
        <p:grpSpPr>
          <a:xfrm>
            <a:off x="11996899" y="2536043"/>
            <a:ext cx="69788" cy="265869"/>
            <a:chOff x="6695345" y="1619954"/>
            <a:chExt cx="274320" cy="982134"/>
          </a:xfrm>
          <a:solidFill>
            <a:schemeClr val="accent6">
              <a:lumMod val="60000"/>
              <a:lumOff val="40000"/>
            </a:schemeClr>
          </a:solidFill>
        </p:grpSpPr>
        <p:grpSp>
          <p:nvGrpSpPr>
            <p:cNvPr id="1099" name="Group 1098">
              <a:extLst>
                <a:ext uri="{FF2B5EF4-FFF2-40B4-BE49-F238E27FC236}">
                  <a16:creationId xmlns:a16="http://schemas.microsoft.com/office/drawing/2014/main" id="{2107D669-95AD-D340-94AE-1E39511DD70A}"/>
                </a:ext>
              </a:extLst>
            </p:cNvPr>
            <p:cNvGrpSpPr/>
            <p:nvPr/>
          </p:nvGrpSpPr>
          <p:grpSpPr>
            <a:xfrm>
              <a:off x="6695345" y="1619954"/>
              <a:ext cx="274320" cy="982134"/>
              <a:chOff x="2692399" y="2184397"/>
              <a:chExt cx="274320" cy="982134"/>
            </a:xfrm>
            <a:grpFill/>
          </p:grpSpPr>
          <p:sp>
            <p:nvSpPr>
              <p:cNvPr id="1111" name="Oval 1110">
                <a:extLst>
                  <a:ext uri="{FF2B5EF4-FFF2-40B4-BE49-F238E27FC236}">
                    <a16:creationId xmlns:a16="http://schemas.microsoft.com/office/drawing/2014/main" id="{062128FD-16AA-714E-9F63-B3B164E2F14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2" name="Rectangle 1111">
                <a:extLst>
                  <a:ext uri="{FF2B5EF4-FFF2-40B4-BE49-F238E27FC236}">
                    <a16:creationId xmlns:a16="http://schemas.microsoft.com/office/drawing/2014/main" id="{0EE430A3-ABCC-C047-BF5F-C297585B99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0" name="Group 1099">
              <a:extLst>
                <a:ext uri="{FF2B5EF4-FFF2-40B4-BE49-F238E27FC236}">
                  <a16:creationId xmlns:a16="http://schemas.microsoft.com/office/drawing/2014/main" id="{1651A7D5-E9BD-A545-9EF4-730C8DFC3551}"/>
                </a:ext>
              </a:extLst>
            </p:cNvPr>
            <p:cNvGrpSpPr/>
            <p:nvPr/>
          </p:nvGrpSpPr>
          <p:grpSpPr>
            <a:xfrm>
              <a:off x="6743548" y="1744236"/>
              <a:ext cx="183764" cy="105236"/>
              <a:chOff x="1517980" y="1688757"/>
              <a:chExt cx="1070783" cy="402191"/>
            </a:xfrm>
            <a:grpFill/>
          </p:grpSpPr>
          <p:sp>
            <p:nvSpPr>
              <p:cNvPr id="1105" name="Oval 1104">
                <a:extLst>
                  <a:ext uri="{FF2B5EF4-FFF2-40B4-BE49-F238E27FC236}">
                    <a16:creationId xmlns:a16="http://schemas.microsoft.com/office/drawing/2014/main" id="{AE2DF502-BC27-0C4F-920E-FD6B03147D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6" name="Rectangle 1105">
                <a:extLst>
                  <a:ext uri="{FF2B5EF4-FFF2-40B4-BE49-F238E27FC236}">
                    <a16:creationId xmlns:a16="http://schemas.microsoft.com/office/drawing/2014/main" id="{1C8889F7-0BBE-2D49-AA51-A19AFF4BC68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7" name="Rectangle 1106">
                <a:extLst>
                  <a:ext uri="{FF2B5EF4-FFF2-40B4-BE49-F238E27FC236}">
                    <a16:creationId xmlns:a16="http://schemas.microsoft.com/office/drawing/2014/main" id="{ED274725-21E9-AA4A-BEB1-B2DF7F72B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8" name="Straight Connector 1107">
                <a:extLst>
                  <a:ext uri="{FF2B5EF4-FFF2-40B4-BE49-F238E27FC236}">
                    <a16:creationId xmlns:a16="http://schemas.microsoft.com/office/drawing/2014/main" id="{074A3BB7-3546-6648-81F4-74C8D4ADA65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09" name="Straight Connector 1108">
                <a:extLst>
                  <a:ext uri="{FF2B5EF4-FFF2-40B4-BE49-F238E27FC236}">
                    <a16:creationId xmlns:a16="http://schemas.microsoft.com/office/drawing/2014/main" id="{405C0D0D-2ACC-8546-9F62-63519A82764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10" name="Straight Connector 1109">
                <a:extLst>
                  <a:ext uri="{FF2B5EF4-FFF2-40B4-BE49-F238E27FC236}">
                    <a16:creationId xmlns:a16="http://schemas.microsoft.com/office/drawing/2014/main" id="{1BCCAB04-FAA7-574A-9C9C-292EA1B5192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01" name="Straight Connector 1100">
              <a:extLst>
                <a:ext uri="{FF2B5EF4-FFF2-40B4-BE49-F238E27FC236}">
                  <a16:creationId xmlns:a16="http://schemas.microsoft.com/office/drawing/2014/main" id="{1A7EDEAA-4178-7740-BD6D-D567CFE5DB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2" name="Straight Connector 1101">
              <a:extLst>
                <a:ext uri="{FF2B5EF4-FFF2-40B4-BE49-F238E27FC236}">
                  <a16:creationId xmlns:a16="http://schemas.microsoft.com/office/drawing/2014/main" id="{865D698F-991E-644F-81C2-1F3B8CAEB5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3" name="Straight Connector 1102">
              <a:extLst>
                <a:ext uri="{FF2B5EF4-FFF2-40B4-BE49-F238E27FC236}">
                  <a16:creationId xmlns:a16="http://schemas.microsoft.com/office/drawing/2014/main" id="{1E689BDA-0E24-F44A-8766-47E1558033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4" name="Straight Connector 1103">
              <a:extLst>
                <a:ext uri="{FF2B5EF4-FFF2-40B4-BE49-F238E27FC236}">
                  <a16:creationId xmlns:a16="http://schemas.microsoft.com/office/drawing/2014/main" id="{3BCE59D6-079D-F149-A034-E40011A9DE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4" name="Group 783">
            <a:extLst>
              <a:ext uri="{FF2B5EF4-FFF2-40B4-BE49-F238E27FC236}">
                <a16:creationId xmlns:a16="http://schemas.microsoft.com/office/drawing/2014/main" id="{3900B79C-FD07-5244-B4DF-C6DCBFB9218F}"/>
              </a:ext>
            </a:extLst>
          </p:cNvPr>
          <p:cNvGrpSpPr/>
          <p:nvPr/>
        </p:nvGrpSpPr>
        <p:grpSpPr>
          <a:xfrm>
            <a:off x="12111567" y="2536043"/>
            <a:ext cx="69788" cy="265869"/>
            <a:chOff x="6695345" y="1619954"/>
            <a:chExt cx="274320" cy="982134"/>
          </a:xfrm>
          <a:solidFill>
            <a:schemeClr val="accent6">
              <a:lumMod val="60000"/>
              <a:lumOff val="40000"/>
            </a:schemeClr>
          </a:solidFill>
        </p:grpSpPr>
        <p:grpSp>
          <p:nvGrpSpPr>
            <p:cNvPr id="1085" name="Group 1084">
              <a:extLst>
                <a:ext uri="{FF2B5EF4-FFF2-40B4-BE49-F238E27FC236}">
                  <a16:creationId xmlns:a16="http://schemas.microsoft.com/office/drawing/2014/main" id="{CA14E430-DE9B-3D48-B693-FFB99107C7C7}"/>
                </a:ext>
              </a:extLst>
            </p:cNvPr>
            <p:cNvGrpSpPr/>
            <p:nvPr/>
          </p:nvGrpSpPr>
          <p:grpSpPr>
            <a:xfrm>
              <a:off x="6695345" y="1619954"/>
              <a:ext cx="274320" cy="982134"/>
              <a:chOff x="2692399" y="2184397"/>
              <a:chExt cx="274320" cy="982134"/>
            </a:xfrm>
            <a:grpFill/>
          </p:grpSpPr>
          <p:sp>
            <p:nvSpPr>
              <p:cNvPr id="1097" name="Oval 1096">
                <a:extLst>
                  <a:ext uri="{FF2B5EF4-FFF2-40B4-BE49-F238E27FC236}">
                    <a16:creationId xmlns:a16="http://schemas.microsoft.com/office/drawing/2014/main" id="{5F65B0A1-1030-5D41-9AD5-967CFCD731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8" name="Rectangle 1097">
                <a:extLst>
                  <a:ext uri="{FF2B5EF4-FFF2-40B4-BE49-F238E27FC236}">
                    <a16:creationId xmlns:a16="http://schemas.microsoft.com/office/drawing/2014/main" id="{5B69EF19-73C7-F340-BF7A-619369451A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 name="Group 1085">
              <a:extLst>
                <a:ext uri="{FF2B5EF4-FFF2-40B4-BE49-F238E27FC236}">
                  <a16:creationId xmlns:a16="http://schemas.microsoft.com/office/drawing/2014/main" id="{557422F9-21EC-2D46-BACB-1E69CA61A86F}"/>
                </a:ext>
              </a:extLst>
            </p:cNvPr>
            <p:cNvGrpSpPr/>
            <p:nvPr/>
          </p:nvGrpSpPr>
          <p:grpSpPr>
            <a:xfrm>
              <a:off x="6743548" y="1744236"/>
              <a:ext cx="183764" cy="105236"/>
              <a:chOff x="1517980" y="1688757"/>
              <a:chExt cx="1070783" cy="402191"/>
            </a:xfrm>
            <a:grpFill/>
          </p:grpSpPr>
          <p:sp>
            <p:nvSpPr>
              <p:cNvPr id="1091" name="Oval 1090">
                <a:extLst>
                  <a:ext uri="{FF2B5EF4-FFF2-40B4-BE49-F238E27FC236}">
                    <a16:creationId xmlns:a16="http://schemas.microsoft.com/office/drawing/2014/main" id="{07DB3C3D-69E4-9742-93E3-2B48D9179D5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2" name="Rectangle 1091">
                <a:extLst>
                  <a:ext uri="{FF2B5EF4-FFF2-40B4-BE49-F238E27FC236}">
                    <a16:creationId xmlns:a16="http://schemas.microsoft.com/office/drawing/2014/main" id="{337C8CF9-C33C-5B41-9A3D-37A44F8B7D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3" name="Rectangle 1092">
                <a:extLst>
                  <a:ext uri="{FF2B5EF4-FFF2-40B4-BE49-F238E27FC236}">
                    <a16:creationId xmlns:a16="http://schemas.microsoft.com/office/drawing/2014/main" id="{57C9B426-02E1-844A-9A5D-A6C2BEA9793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94" name="Straight Connector 1093">
                <a:extLst>
                  <a:ext uri="{FF2B5EF4-FFF2-40B4-BE49-F238E27FC236}">
                    <a16:creationId xmlns:a16="http://schemas.microsoft.com/office/drawing/2014/main" id="{59DCD113-E0B6-AC44-8A5E-51DD0295AE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5" name="Straight Connector 1094">
                <a:extLst>
                  <a:ext uri="{FF2B5EF4-FFF2-40B4-BE49-F238E27FC236}">
                    <a16:creationId xmlns:a16="http://schemas.microsoft.com/office/drawing/2014/main" id="{393A2FE8-5549-DD49-A615-F03F1651E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6" name="Straight Connector 1095">
                <a:extLst>
                  <a:ext uri="{FF2B5EF4-FFF2-40B4-BE49-F238E27FC236}">
                    <a16:creationId xmlns:a16="http://schemas.microsoft.com/office/drawing/2014/main" id="{2730F1EE-5DEA-8742-8F6B-F03B0F7F3E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87" name="Straight Connector 1086">
              <a:extLst>
                <a:ext uri="{FF2B5EF4-FFF2-40B4-BE49-F238E27FC236}">
                  <a16:creationId xmlns:a16="http://schemas.microsoft.com/office/drawing/2014/main" id="{5641B769-2267-B947-9A34-406D9DC525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8" name="Straight Connector 1087">
              <a:extLst>
                <a:ext uri="{FF2B5EF4-FFF2-40B4-BE49-F238E27FC236}">
                  <a16:creationId xmlns:a16="http://schemas.microsoft.com/office/drawing/2014/main" id="{E8109488-DF15-844F-9829-F987F8DFC2C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9" name="Straight Connector 1088">
              <a:extLst>
                <a:ext uri="{FF2B5EF4-FFF2-40B4-BE49-F238E27FC236}">
                  <a16:creationId xmlns:a16="http://schemas.microsoft.com/office/drawing/2014/main" id="{D8756BCC-81B4-9441-A1D3-B3A6096C353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0" name="Straight Connector 1089">
              <a:extLst>
                <a:ext uri="{FF2B5EF4-FFF2-40B4-BE49-F238E27FC236}">
                  <a16:creationId xmlns:a16="http://schemas.microsoft.com/office/drawing/2014/main" id="{64E33705-2BDD-C844-918B-AC7190F386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5" name="Group 784">
            <a:extLst>
              <a:ext uri="{FF2B5EF4-FFF2-40B4-BE49-F238E27FC236}">
                <a16:creationId xmlns:a16="http://schemas.microsoft.com/office/drawing/2014/main" id="{CCE56AAC-EDD3-B945-A649-2CD0433DF70A}"/>
              </a:ext>
            </a:extLst>
          </p:cNvPr>
          <p:cNvGrpSpPr/>
          <p:nvPr/>
        </p:nvGrpSpPr>
        <p:grpSpPr>
          <a:xfrm>
            <a:off x="11643474" y="2837317"/>
            <a:ext cx="69788" cy="265869"/>
            <a:chOff x="6695345" y="1619954"/>
            <a:chExt cx="274320" cy="982134"/>
          </a:xfrm>
          <a:solidFill>
            <a:schemeClr val="accent6">
              <a:lumMod val="60000"/>
              <a:lumOff val="40000"/>
            </a:schemeClr>
          </a:solidFill>
        </p:grpSpPr>
        <p:grpSp>
          <p:nvGrpSpPr>
            <p:cNvPr id="1071" name="Group 1070">
              <a:extLst>
                <a:ext uri="{FF2B5EF4-FFF2-40B4-BE49-F238E27FC236}">
                  <a16:creationId xmlns:a16="http://schemas.microsoft.com/office/drawing/2014/main" id="{C81396EE-5715-EB4E-8861-C8A38E9CFD19}"/>
                </a:ext>
              </a:extLst>
            </p:cNvPr>
            <p:cNvGrpSpPr/>
            <p:nvPr/>
          </p:nvGrpSpPr>
          <p:grpSpPr>
            <a:xfrm>
              <a:off x="6695345" y="1619954"/>
              <a:ext cx="274320" cy="982134"/>
              <a:chOff x="2692399" y="2184397"/>
              <a:chExt cx="274320" cy="982134"/>
            </a:xfrm>
            <a:grpFill/>
          </p:grpSpPr>
          <p:sp>
            <p:nvSpPr>
              <p:cNvPr id="1083" name="Oval 1082">
                <a:extLst>
                  <a:ext uri="{FF2B5EF4-FFF2-40B4-BE49-F238E27FC236}">
                    <a16:creationId xmlns:a16="http://schemas.microsoft.com/office/drawing/2014/main" id="{9B430695-1860-1A45-B9F0-F0AE1FF058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84" name="Rectangle 1083">
                <a:extLst>
                  <a:ext uri="{FF2B5EF4-FFF2-40B4-BE49-F238E27FC236}">
                    <a16:creationId xmlns:a16="http://schemas.microsoft.com/office/drawing/2014/main" id="{0CF2EF6F-216B-2B4C-A733-1582523464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72" name="Group 1071">
              <a:extLst>
                <a:ext uri="{FF2B5EF4-FFF2-40B4-BE49-F238E27FC236}">
                  <a16:creationId xmlns:a16="http://schemas.microsoft.com/office/drawing/2014/main" id="{C7633C3E-6B1F-CD46-A763-325E59D3E261}"/>
                </a:ext>
              </a:extLst>
            </p:cNvPr>
            <p:cNvGrpSpPr/>
            <p:nvPr/>
          </p:nvGrpSpPr>
          <p:grpSpPr>
            <a:xfrm>
              <a:off x="6743548" y="1744236"/>
              <a:ext cx="183764" cy="105236"/>
              <a:chOff x="1517980" y="1688757"/>
              <a:chExt cx="1070783" cy="402191"/>
            </a:xfrm>
            <a:grpFill/>
          </p:grpSpPr>
          <p:sp>
            <p:nvSpPr>
              <p:cNvPr id="1077" name="Oval 1076">
                <a:extLst>
                  <a:ext uri="{FF2B5EF4-FFF2-40B4-BE49-F238E27FC236}">
                    <a16:creationId xmlns:a16="http://schemas.microsoft.com/office/drawing/2014/main" id="{8302CB68-B5F0-054B-83AF-F259ED16A2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8" name="Rectangle 1077">
                <a:extLst>
                  <a:ext uri="{FF2B5EF4-FFF2-40B4-BE49-F238E27FC236}">
                    <a16:creationId xmlns:a16="http://schemas.microsoft.com/office/drawing/2014/main" id="{2E0287C4-159F-9943-8E09-FAE2AAAA7B2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9" name="Rectangle 1078">
                <a:extLst>
                  <a:ext uri="{FF2B5EF4-FFF2-40B4-BE49-F238E27FC236}">
                    <a16:creationId xmlns:a16="http://schemas.microsoft.com/office/drawing/2014/main" id="{D0F1F922-93D6-3D4D-89B6-084DF2EED7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0" name="Straight Connector 1079">
                <a:extLst>
                  <a:ext uri="{FF2B5EF4-FFF2-40B4-BE49-F238E27FC236}">
                    <a16:creationId xmlns:a16="http://schemas.microsoft.com/office/drawing/2014/main" id="{FE881CC4-F4B1-8A40-8251-C05893655C8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62AE093A-6DC6-4542-A0A9-0A8DC3A9A0C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8199DE36-56AF-0C40-8FA7-5886BBA56B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73" name="Straight Connector 1072">
              <a:extLst>
                <a:ext uri="{FF2B5EF4-FFF2-40B4-BE49-F238E27FC236}">
                  <a16:creationId xmlns:a16="http://schemas.microsoft.com/office/drawing/2014/main" id="{29A8F810-3C9A-9845-BD44-565DBD964A3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4" name="Straight Connector 1073">
              <a:extLst>
                <a:ext uri="{FF2B5EF4-FFF2-40B4-BE49-F238E27FC236}">
                  <a16:creationId xmlns:a16="http://schemas.microsoft.com/office/drawing/2014/main" id="{29B2D7EB-260B-4D48-A936-CCFD42D4AE1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5" name="Straight Connector 1074">
              <a:extLst>
                <a:ext uri="{FF2B5EF4-FFF2-40B4-BE49-F238E27FC236}">
                  <a16:creationId xmlns:a16="http://schemas.microsoft.com/office/drawing/2014/main" id="{F6D491DF-AD8D-C44B-88B8-9DB8C89845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6" name="Straight Connector 1075">
              <a:extLst>
                <a:ext uri="{FF2B5EF4-FFF2-40B4-BE49-F238E27FC236}">
                  <a16:creationId xmlns:a16="http://schemas.microsoft.com/office/drawing/2014/main" id="{02B9B885-C498-CC4E-B138-7D098BD3CE8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6" name="Group 785">
            <a:extLst>
              <a:ext uri="{FF2B5EF4-FFF2-40B4-BE49-F238E27FC236}">
                <a16:creationId xmlns:a16="http://schemas.microsoft.com/office/drawing/2014/main" id="{EDED9D64-1A18-694F-B844-8EA7EF501211}"/>
              </a:ext>
            </a:extLst>
          </p:cNvPr>
          <p:cNvGrpSpPr/>
          <p:nvPr/>
        </p:nvGrpSpPr>
        <p:grpSpPr>
          <a:xfrm>
            <a:off x="11758142" y="2837317"/>
            <a:ext cx="69788" cy="265869"/>
            <a:chOff x="6695345" y="1619954"/>
            <a:chExt cx="274320" cy="982134"/>
          </a:xfrm>
          <a:solidFill>
            <a:schemeClr val="accent6">
              <a:lumMod val="60000"/>
              <a:lumOff val="40000"/>
            </a:schemeClr>
          </a:solidFill>
        </p:grpSpPr>
        <p:grpSp>
          <p:nvGrpSpPr>
            <p:cNvPr id="1057" name="Group 1056">
              <a:extLst>
                <a:ext uri="{FF2B5EF4-FFF2-40B4-BE49-F238E27FC236}">
                  <a16:creationId xmlns:a16="http://schemas.microsoft.com/office/drawing/2014/main" id="{1DB3DA6B-EA32-6647-9CE3-22D1C4D91C29}"/>
                </a:ext>
              </a:extLst>
            </p:cNvPr>
            <p:cNvGrpSpPr/>
            <p:nvPr/>
          </p:nvGrpSpPr>
          <p:grpSpPr>
            <a:xfrm>
              <a:off x="6695345" y="1619954"/>
              <a:ext cx="274320" cy="982134"/>
              <a:chOff x="2692399" y="2184397"/>
              <a:chExt cx="274320" cy="982134"/>
            </a:xfrm>
            <a:grpFill/>
          </p:grpSpPr>
          <p:sp>
            <p:nvSpPr>
              <p:cNvPr id="1069" name="Oval 1068">
                <a:extLst>
                  <a:ext uri="{FF2B5EF4-FFF2-40B4-BE49-F238E27FC236}">
                    <a16:creationId xmlns:a16="http://schemas.microsoft.com/office/drawing/2014/main" id="{A440CDC0-B4A8-3E4C-9469-855CEE4840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0" name="Rectangle 1069">
                <a:extLst>
                  <a:ext uri="{FF2B5EF4-FFF2-40B4-BE49-F238E27FC236}">
                    <a16:creationId xmlns:a16="http://schemas.microsoft.com/office/drawing/2014/main" id="{C2171055-D45F-E942-A20A-5D004D6D59E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8" name="Group 1057">
              <a:extLst>
                <a:ext uri="{FF2B5EF4-FFF2-40B4-BE49-F238E27FC236}">
                  <a16:creationId xmlns:a16="http://schemas.microsoft.com/office/drawing/2014/main" id="{B88B2D5F-B91F-7A46-BC59-6D614130DC4C}"/>
                </a:ext>
              </a:extLst>
            </p:cNvPr>
            <p:cNvGrpSpPr/>
            <p:nvPr/>
          </p:nvGrpSpPr>
          <p:grpSpPr>
            <a:xfrm>
              <a:off x="6743548" y="1744236"/>
              <a:ext cx="183764" cy="105236"/>
              <a:chOff x="1517980" y="1688757"/>
              <a:chExt cx="1070783" cy="402191"/>
            </a:xfrm>
            <a:grpFill/>
          </p:grpSpPr>
          <p:sp>
            <p:nvSpPr>
              <p:cNvPr id="1063" name="Oval 1062">
                <a:extLst>
                  <a:ext uri="{FF2B5EF4-FFF2-40B4-BE49-F238E27FC236}">
                    <a16:creationId xmlns:a16="http://schemas.microsoft.com/office/drawing/2014/main" id="{B185A930-7B79-2542-A0C8-A75404B277B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4" name="Rectangle 1063">
                <a:extLst>
                  <a:ext uri="{FF2B5EF4-FFF2-40B4-BE49-F238E27FC236}">
                    <a16:creationId xmlns:a16="http://schemas.microsoft.com/office/drawing/2014/main" id="{E99171CA-9908-9944-8BD6-5D534F41AA4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5" name="Rectangle 1064">
                <a:extLst>
                  <a:ext uri="{FF2B5EF4-FFF2-40B4-BE49-F238E27FC236}">
                    <a16:creationId xmlns:a16="http://schemas.microsoft.com/office/drawing/2014/main" id="{A8E0BAAB-4071-1647-B5E2-9C348E8122D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 name="Straight Connector 1065">
                <a:extLst>
                  <a:ext uri="{FF2B5EF4-FFF2-40B4-BE49-F238E27FC236}">
                    <a16:creationId xmlns:a16="http://schemas.microsoft.com/office/drawing/2014/main" id="{68B63953-BB20-A940-B6D9-8FDFD40381D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7" name="Straight Connector 1066">
                <a:extLst>
                  <a:ext uri="{FF2B5EF4-FFF2-40B4-BE49-F238E27FC236}">
                    <a16:creationId xmlns:a16="http://schemas.microsoft.com/office/drawing/2014/main" id="{E5BAC898-2E45-C243-8C82-7081E0DC9B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8" name="Straight Connector 1067">
                <a:extLst>
                  <a:ext uri="{FF2B5EF4-FFF2-40B4-BE49-F238E27FC236}">
                    <a16:creationId xmlns:a16="http://schemas.microsoft.com/office/drawing/2014/main" id="{4BE3F420-E96A-8449-9513-53C1079D5E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59" name="Straight Connector 1058">
              <a:extLst>
                <a:ext uri="{FF2B5EF4-FFF2-40B4-BE49-F238E27FC236}">
                  <a16:creationId xmlns:a16="http://schemas.microsoft.com/office/drawing/2014/main" id="{37D1B9AB-5BEA-644C-A1BD-4B324747DEF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0" name="Straight Connector 1059">
              <a:extLst>
                <a:ext uri="{FF2B5EF4-FFF2-40B4-BE49-F238E27FC236}">
                  <a16:creationId xmlns:a16="http://schemas.microsoft.com/office/drawing/2014/main" id="{A0405E4F-9633-B64D-AD79-535D1CFE05C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1" name="Straight Connector 1060">
              <a:extLst>
                <a:ext uri="{FF2B5EF4-FFF2-40B4-BE49-F238E27FC236}">
                  <a16:creationId xmlns:a16="http://schemas.microsoft.com/office/drawing/2014/main" id="{20332F69-AD01-3942-94C7-011F64514D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2" name="Straight Connector 1061">
              <a:extLst>
                <a:ext uri="{FF2B5EF4-FFF2-40B4-BE49-F238E27FC236}">
                  <a16:creationId xmlns:a16="http://schemas.microsoft.com/office/drawing/2014/main" id="{7B503648-3776-664B-980C-1F20CF9993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7" name="Group 786">
            <a:extLst>
              <a:ext uri="{FF2B5EF4-FFF2-40B4-BE49-F238E27FC236}">
                <a16:creationId xmlns:a16="http://schemas.microsoft.com/office/drawing/2014/main" id="{B4FCEFB7-1CE9-2846-9F99-AF06947E204D}"/>
              </a:ext>
            </a:extLst>
          </p:cNvPr>
          <p:cNvGrpSpPr/>
          <p:nvPr/>
        </p:nvGrpSpPr>
        <p:grpSpPr>
          <a:xfrm>
            <a:off x="11872811" y="2837317"/>
            <a:ext cx="69788" cy="265869"/>
            <a:chOff x="6695345" y="1619954"/>
            <a:chExt cx="274320" cy="982134"/>
          </a:xfrm>
          <a:solidFill>
            <a:schemeClr val="accent6">
              <a:lumMod val="60000"/>
              <a:lumOff val="40000"/>
            </a:schemeClr>
          </a:solidFill>
        </p:grpSpPr>
        <p:grpSp>
          <p:nvGrpSpPr>
            <p:cNvPr id="1043" name="Group 1042">
              <a:extLst>
                <a:ext uri="{FF2B5EF4-FFF2-40B4-BE49-F238E27FC236}">
                  <a16:creationId xmlns:a16="http://schemas.microsoft.com/office/drawing/2014/main" id="{A819F9CA-AB5C-8642-B0EF-1CE50A1D6E66}"/>
                </a:ext>
              </a:extLst>
            </p:cNvPr>
            <p:cNvGrpSpPr/>
            <p:nvPr/>
          </p:nvGrpSpPr>
          <p:grpSpPr>
            <a:xfrm>
              <a:off x="6695345" y="1619954"/>
              <a:ext cx="274320" cy="982134"/>
              <a:chOff x="2692399" y="2184397"/>
              <a:chExt cx="274320" cy="982134"/>
            </a:xfrm>
            <a:grpFill/>
          </p:grpSpPr>
          <p:sp>
            <p:nvSpPr>
              <p:cNvPr id="1055" name="Oval 1054">
                <a:extLst>
                  <a:ext uri="{FF2B5EF4-FFF2-40B4-BE49-F238E27FC236}">
                    <a16:creationId xmlns:a16="http://schemas.microsoft.com/office/drawing/2014/main" id="{27E38095-3ABA-C949-9775-4B268929AC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6" name="Rectangle 1055">
                <a:extLst>
                  <a:ext uri="{FF2B5EF4-FFF2-40B4-BE49-F238E27FC236}">
                    <a16:creationId xmlns:a16="http://schemas.microsoft.com/office/drawing/2014/main" id="{5711E9BC-6036-3048-BC32-EEC6E6E609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4" name="Group 1043">
              <a:extLst>
                <a:ext uri="{FF2B5EF4-FFF2-40B4-BE49-F238E27FC236}">
                  <a16:creationId xmlns:a16="http://schemas.microsoft.com/office/drawing/2014/main" id="{6870E01A-9ACC-7F41-ACAF-1A12A7A77FEC}"/>
                </a:ext>
              </a:extLst>
            </p:cNvPr>
            <p:cNvGrpSpPr/>
            <p:nvPr/>
          </p:nvGrpSpPr>
          <p:grpSpPr>
            <a:xfrm>
              <a:off x="6743548" y="1744236"/>
              <a:ext cx="183764" cy="105236"/>
              <a:chOff x="1517980" y="1688757"/>
              <a:chExt cx="1070783" cy="402191"/>
            </a:xfrm>
            <a:grpFill/>
          </p:grpSpPr>
          <p:sp>
            <p:nvSpPr>
              <p:cNvPr id="1049" name="Oval 1048">
                <a:extLst>
                  <a:ext uri="{FF2B5EF4-FFF2-40B4-BE49-F238E27FC236}">
                    <a16:creationId xmlns:a16="http://schemas.microsoft.com/office/drawing/2014/main" id="{E589C169-78E3-9C45-B2ED-4F0CA636DAD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0" name="Rectangle 1049">
                <a:extLst>
                  <a:ext uri="{FF2B5EF4-FFF2-40B4-BE49-F238E27FC236}">
                    <a16:creationId xmlns:a16="http://schemas.microsoft.com/office/drawing/2014/main" id="{2BB104D4-9335-4647-B37F-2CB3469816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1" name="Rectangle 1050">
                <a:extLst>
                  <a:ext uri="{FF2B5EF4-FFF2-40B4-BE49-F238E27FC236}">
                    <a16:creationId xmlns:a16="http://schemas.microsoft.com/office/drawing/2014/main" id="{B86B7DC6-24C9-E048-93E4-D524AAEACF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52" name="Straight Connector 1051">
                <a:extLst>
                  <a:ext uri="{FF2B5EF4-FFF2-40B4-BE49-F238E27FC236}">
                    <a16:creationId xmlns:a16="http://schemas.microsoft.com/office/drawing/2014/main" id="{9F1FF8A6-71E5-4D43-8287-12B862AC8D8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3" name="Straight Connector 1052">
                <a:extLst>
                  <a:ext uri="{FF2B5EF4-FFF2-40B4-BE49-F238E27FC236}">
                    <a16:creationId xmlns:a16="http://schemas.microsoft.com/office/drawing/2014/main" id="{B71B26FD-2DDE-0E44-B2B9-E41AA595E85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4" name="Straight Connector 1053">
                <a:extLst>
                  <a:ext uri="{FF2B5EF4-FFF2-40B4-BE49-F238E27FC236}">
                    <a16:creationId xmlns:a16="http://schemas.microsoft.com/office/drawing/2014/main" id="{AA563AC4-3701-B44F-954E-6921D48296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45" name="Straight Connector 1044">
              <a:extLst>
                <a:ext uri="{FF2B5EF4-FFF2-40B4-BE49-F238E27FC236}">
                  <a16:creationId xmlns:a16="http://schemas.microsoft.com/office/drawing/2014/main" id="{755520A2-E5B4-4B44-BD50-FEB2DD914E6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6" name="Straight Connector 1045">
              <a:extLst>
                <a:ext uri="{FF2B5EF4-FFF2-40B4-BE49-F238E27FC236}">
                  <a16:creationId xmlns:a16="http://schemas.microsoft.com/office/drawing/2014/main" id="{578371A5-7074-464A-A825-7140BD60D31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7" name="Straight Connector 1046">
              <a:extLst>
                <a:ext uri="{FF2B5EF4-FFF2-40B4-BE49-F238E27FC236}">
                  <a16:creationId xmlns:a16="http://schemas.microsoft.com/office/drawing/2014/main" id="{02745262-1D6D-8241-BE99-FBC8918B0E3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8" name="Straight Connector 1047">
              <a:extLst>
                <a:ext uri="{FF2B5EF4-FFF2-40B4-BE49-F238E27FC236}">
                  <a16:creationId xmlns:a16="http://schemas.microsoft.com/office/drawing/2014/main" id="{E787F27F-3F6D-C148-8206-C6720F2E911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8" name="Group 787">
            <a:extLst>
              <a:ext uri="{FF2B5EF4-FFF2-40B4-BE49-F238E27FC236}">
                <a16:creationId xmlns:a16="http://schemas.microsoft.com/office/drawing/2014/main" id="{4FFF51CB-69A9-3149-B087-7B02AE072402}"/>
              </a:ext>
            </a:extLst>
          </p:cNvPr>
          <p:cNvGrpSpPr/>
          <p:nvPr/>
        </p:nvGrpSpPr>
        <p:grpSpPr>
          <a:xfrm>
            <a:off x="11987479" y="2837317"/>
            <a:ext cx="69788" cy="265869"/>
            <a:chOff x="6695345" y="1619954"/>
            <a:chExt cx="274320" cy="982134"/>
          </a:xfrm>
          <a:solidFill>
            <a:schemeClr val="accent6">
              <a:lumMod val="60000"/>
              <a:lumOff val="40000"/>
            </a:schemeClr>
          </a:solidFill>
        </p:grpSpPr>
        <p:grpSp>
          <p:nvGrpSpPr>
            <p:cNvPr id="1029" name="Group 1028">
              <a:extLst>
                <a:ext uri="{FF2B5EF4-FFF2-40B4-BE49-F238E27FC236}">
                  <a16:creationId xmlns:a16="http://schemas.microsoft.com/office/drawing/2014/main" id="{7B2CC157-A5E5-054C-A056-809F25A1FF22}"/>
                </a:ext>
              </a:extLst>
            </p:cNvPr>
            <p:cNvGrpSpPr/>
            <p:nvPr/>
          </p:nvGrpSpPr>
          <p:grpSpPr>
            <a:xfrm>
              <a:off x="6695345" y="1619954"/>
              <a:ext cx="274320" cy="982134"/>
              <a:chOff x="2692399" y="2184397"/>
              <a:chExt cx="274320" cy="982134"/>
            </a:xfrm>
            <a:grpFill/>
          </p:grpSpPr>
          <p:sp>
            <p:nvSpPr>
              <p:cNvPr id="1041" name="Oval 1040">
                <a:extLst>
                  <a:ext uri="{FF2B5EF4-FFF2-40B4-BE49-F238E27FC236}">
                    <a16:creationId xmlns:a16="http://schemas.microsoft.com/office/drawing/2014/main" id="{D11BB63D-FB34-834F-B88A-4E75605D180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42" name="Rectangle 1041">
                <a:extLst>
                  <a:ext uri="{FF2B5EF4-FFF2-40B4-BE49-F238E27FC236}">
                    <a16:creationId xmlns:a16="http://schemas.microsoft.com/office/drawing/2014/main" id="{65043B55-2C2C-B940-BE36-9974325BDE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30" name="Group 1029">
              <a:extLst>
                <a:ext uri="{FF2B5EF4-FFF2-40B4-BE49-F238E27FC236}">
                  <a16:creationId xmlns:a16="http://schemas.microsoft.com/office/drawing/2014/main" id="{3EA28159-608A-D347-B4E4-697F92F8A64F}"/>
                </a:ext>
              </a:extLst>
            </p:cNvPr>
            <p:cNvGrpSpPr/>
            <p:nvPr/>
          </p:nvGrpSpPr>
          <p:grpSpPr>
            <a:xfrm>
              <a:off x="6743548" y="1744236"/>
              <a:ext cx="183764" cy="105236"/>
              <a:chOff x="1517980" y="1688757"/>
              <a:chExt cx="1070783" cy="402191"/>
            </a:xfrm>
            <a:grpFill/>
          </p:grpSpPr>
          <p:sp>
            <p:nvSpPr>
              <p:cNvPr id="1035" name="Oval 1034">
                <a:extLst>
                  <a:ext uri="{FF2B5EF4-FFF2-40B4-BE49-F238E27FC236}">
                    <a16:creationId xmlns:a16="http://schemas.microsoft.com/office/drawing/2014/main" id="{EF257A36-5E2A-A545-BBBE-C7E2AA28E51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6" name="Rectangle 1035">
                <a:extLst>
                  <a:ext uri="{FF2B5EF4-FFF2-40B4-BE49-F238E27FC236}">
                    <a16:creationId xmlns:a16="http://schemas.microsoft.com/office/drawing/2014/main" id="{EA4C40A6-B69E-BC4B-B042-1943F6F031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7" name="Rectangle 1036">
                <a:extLst>
                  <a:ext uri="{FF2B5EF4-FFF2-40B4-BE49-F238E27FC236}">
                    <a16:creationId xmlns:a16="http://schemas.microsoft.com/office/drawing/2014/main" id="{FA4C7A73-79FB-EC44-8E14-E6ADFA7498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38" name="Straight Connector 1037">
                <a:extLst>
                  <a:ext uri="{FF2B5EF4-FFF2-40B4-BE49-F238E27FC236}">
                    <a16:creationId xmlns:a16="http://schemas.microsoft.com/office/drawing/2014/main" id="{6041FD62-F985-C84B-B2C8-DD92B84DD8C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39" name="Straight Connector 1038">
                <a:extLst>
                  <a:ext uri="{FF2B5EF4-FFF2-40B4-BE49-F238E27FC236}">
                    <a16:creationId xmlns:a16="http://schemas.microsoft.com/office/drawing/2014/main" id="{E80F0A26-8375-534E-8C62-6900F96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40" name="Straight Connector 1039">
                <a:extLst>
                  <a:ext uri="{FF2B5EF4-FFF2-40B4-BE49-F238E27FC236}">
                    <a16:creationId xmlns:a16="http://schemas.microsoft.com/office/drawing/2014/main" id="{5E268F0F-2178-624E-B4FC-6C1D7FE2DC7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31" name="Straight Connector 1030">
              <a:extLst>
                <a:ext uri="{FF2B5EF4-FFF2-40B4-BE49-F238E27FC236}">
                  <a16:creationId xmlns:a16="http://schemas.microsoft.com/office/drawing/2014/main" id="{D6DAD75D-61B3-1E45-AC6E-115FD447ABE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2" name="Straight Connector 1031">
              <a:extLst>
                <a:ext uri="{FF2B5EF4-FFF2-40B4-BE49-F238E27FC236}">
                  <a16:creationId xmlns:a16="http://schemas.microsoft.com/office/drawing/2014/main" id="{15BB36B2-1D0B-1243-8087-319C1008F5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3" name="Straight Connector 1032">
              <a:extLst>
                <a:ext uri="{FF2B5EF4-FFF2-40B4-BE49-F238E27FC236}">
                  <a16:creationId xmlns:a16="http://schemas.microsoft.com/office/drawing/2014/main" id="{6630483D-A0E5-014D-9377-5FFBBE732F0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4" name="Straight Connector 1033">
              <a:extLst>
                <a:ext uri="{FF2B5EF4-FFF2-40B4-BE49-F238E27FC236}">
                  <a16:creationId xmlns:a16="http://schemas.microsoft.com/office/drawing/2014/main" id="{26219263-C96E-F148-9D75-192EA89761B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9" name="Group 788">
            <a:extLst>
              <a:ext uri="{FF2B5EF4-FFF2-40B4-BE49-F238E27FC236}">
                <a16:creationId xmlns:a16="http://schemas.microsoft.com/office/drawing/2014/main" id="{5C014397-F553-CC4B-97A2-AE58DF933514}"/>
              </a:ext>
            </a:extLst>
          </p:cNvPr>
          <p:cNvGrpSpPr/>
          <p:nvPr/>
        </p:nvGrpSpPr>
        <p:grpSpPr>
          <a:xfrm>
            <a:off x="12102147" y="2837317"/>
            <a:ext cx="69788" cy="265869"/>
            <a:chOff x="6695345" y="1619954"/>
            <a:chExt cx="274320" cy="982134"/>
          </a:xfrm>
          <a:solidFill>
            <a:schemeClr val="accent6">
              <a:lumMod val="60000"/>
              <a:lumOff val="40000"/>
            </a:schemeClr>
          </a:solidFill>
        </p:grpSpPr>
        <p:grpSp>
          <p:nvGrpSpPr>
            <p:cNvPr id="1015" name="Group 1014">
              <a:extLst>
                <a:ext uri="{FF2B5EF4-FFF2-40B4-BE49-F238E27FC236}">
                  <a16:creationId xmlns:a16="http://schemas.microsoft.com/office/drawing/2014/main" id="{08A31836-B170-DB47-8314-5A813A143674}"/>
                </a:ext>
              </a:extLst>
            </p:cNvPr>
            <p:cNvGrpSpPr/>
            <p:nvPr/>
          </p:nvGrpSpPr>
          <p:grpSpPr>
            <a:xfrm>
              <a:off x="6695345" y="1619954"/>
              <a:ext cx="274320" cy="982134"/>
              <a:chOff x="2692399" y="2184397"/>
              <a:chExt cx="274320" cy="982134"/>
            </a:xfrm>
            <a:grpFill/>
          </p:grpSpPr>
          <p:sp>
            <p:nvSpPr>
              <p:cNvPr id="1027" name="Oval 1026">
                <a:extLst>
                  <a:ext uri="{FF2B5EF4-FFF2-40B4-BE49-F238E27FC236}">
                    <a16:creationId xmlns:a16="http://schemas.microsoft.com/office/drawing/2014/main" id="{B11E649E-1EF4-7A41-BDB8-9F86FFEFB3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8" name="Rectangle 1027">
                <a:extLst>
                  <a:ext uri="{FF2B5EF4-FFF2-40B4-BE49-F238E27FC236}">
                    <a16:creationId xmlns:a16="http://schemas.microsoft.com/office/drawing/2014/main" id="{C28D8E93-64BC-4441-A28B-A76EF4FB25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16" name="Group 1015">
              <a:extLst>
                <a:ext uri="{FF2B5EF4-FFF2-40B4-BE49-F238E27FC236}">
                  <a16:creationId xmlns:a16="http://schemas.microsoft.com/office/drawing/2014/main" id="{1D9C2084-EFE8-454E-8272-BC6026F4D3E6}"/>
                </a:ext>
              </a:extLst>
            </p:cNvPr>
            <p:cNvGrpSpPr/>
            <p:nvPr/>
          </p:nvGrpSpPr>
          <p:grpSpPr>
            <a:xfrm>
              <a:off x="6743548" y="1744236"/>
              <a:ext cx="183764" cy="105236"/>
              <a:chOff x="1517980" y="1688757"/>
              <a:chExt cx="1070783" cy="402191"/>
            </a:xfrm>
            <a:grpFill/>
          </p:grpSpPr>
          <p:sp>
            <p:nvSpPr>
              <p:cNvPr id="1021" name="Oval 1020">
                <a:extLst>
                  <a:ext uri="{FF2B5EF4-FFF2-40B4-BE49-F238E27FC236}">
                    <a16:creationId xmlns:a16="http://schemas.microsoft.com/office/drawing/2014/main" id="{37B226FE-EA7E-8F4C-B976-540175D28B7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2" name="Rectangle 1021">
                <a:extLst>
                  <a:ext uri="{FF2B5EF4-FFF2-40B4-BE49-F238E27FC236}">
                    <a16:creationId xmlns:a16="http://schemas.microsoft.com/office/drawing/2014/main" id="{272B20E4-41F1-8F44-9A72-24D304912B0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3" name="Rectangle 1022">
                <a:extLst>
                  <a:ext uri="{FF2B5EF4-FFF2-40B4-BE49-F238E27FC236}">
                    <a16:creationId xmlns:a16="http://schemas.microsoft.com/office/drawing/2014/main" id="{C224B126-9C9E-E445-9ADB-3EBD77437C8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 name="Straight Connector 1023">
                <a:extLst>
                  <a:ext uri="{FF2B5EF4-FFF2-40B4-BE49-F238E27FC236}">
                    <a16:creationId xmlns:a16="http://schemas.microsoft.com/office/drawing/2014/main" id="{40902791-449E-5E4D-8F1D-59BFB0148CC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5" name="Straight Connector 1024">
                <a:extLst>
                  <a:ext uri="{FF2B5EF4-FFF2-40B4-BE49-F238E27FC236}">
                    <a16:creationId xmlns:a16="http://schemas.microsoft.com/office/drawing/2014/main" id="{333BE32B-ECEA-2D43-8467-585855900C7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6" name="Straight Connector 1025">
                <a:extLst>
                  <a:ext uri="{FF2B5EF4-FFF2-40B4-BE49-F238E27FC236}">
                    <a16:creationId xmlns:a16="http://schemas.microsoft.com/office/drawing/2014/main" id="{13FB18D2-91F1-7145-8EDE-9BAF1E51DB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17" name="Straight Connector 1016">
              <a:extLst>
                <a:ext uri="{FF2B5EF4-FFF2-40B4-BE49-F238E27FC236}">
                  <a16:creationId xmlns:a16="http://schemas.microsoft.com/office/drawing/2014/main" id="{BAA9F1EB-0EB2-DA40-9007-E9A5A674D1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8" name="Straight Connector 1017">
              <a:extLst>
                <a:ext uri="{FF2B5EF4-FFF2-40B4-BE49-F238E27FC236}">
                  <a16:creationId xmlns:a16="http://schemas.microsoft.com/office/drawing/2014/main" id="{63D4335E-C91F-E040-809E-4E38FA4DFA9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9" name="Straight Connector 1018">
              <a:extLst>
                <a:ext uri="{FF2B5EF4-FFF2-40B4-BE49-F238E27FC236}">
                  <a16:creationId xmlns:a16="http://schemas.microsoft.com/office/drawing/2014/main" id="{0A2F9FF8-A6E3-3F49-8ACC-BAB3DA13547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20" name="Straight Connector 1019">
              <a:extLst>
                <a:ext uri="{FF2B5EF4-FFF2-40B4-BE49-F238E27FC236}">
                  <a16:creationId xmlns:a16="http://schemas.microsoft.com/office/drawing/2014/main" id="{28778AB9-4826-CE4A-8A6B-72593097F44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0" name="Group 789">
            <a:extLst>
              <a:ext uri="{FF2B5EF4-FFF2-40B4-BE49-F238E27FC236}">
                <a16:creationId xmlns:a16="http://schemas.microsoft.com/office/drawing/2014/main" id="{ADB2AE2A-1CDD-3246-BDF3-1BD9334FB4FE}"/>
              </a:ext>
            </a:extLst>
          </p:cNvPr>
          <p:cNvGrpSpPr/>
          <p:nvPr/>
        </p:nvGrpSpPr>
        <p:grpSpPr>
          <a:xfrm>
            <a:off x="11643994" y="3150923"/>
            <a:ext cx="69788" cy="265869"/>
            <a:chOff x="6695345" y="1619954"/>
            <a:chExt cx="274320" cy="982134"/>
          </a:xfrm>
          <a:solidFill>
            <a:schemeClr val="accent6">
              <a:lumMod val="60000"/>
              <a:lumOff val="40000"/>
            </a:schemeClr>
          </a:solidFill>
        </p:grpSpPr>
        <p:grpSp>
          <p:nvGrpSpPr>
            <p:cNvPr id="1001" name="Group 1000">
              <a:extLst>
                <a:ext uri="{FF2B5EF4-FFF2-40B4-BE49-F238E27FC236}">
                  <a16:creationId xmlns:a16="http://schemas.microsoft.com/office/drawing/2014/main" id="{94111A19-BA25-8A49-82C9-DB888C995DAC}"/>
                </a:ext>
              </a:extLst>
            </p:cNvPr>
            <p:cNvGrpSpPr/>
            <p:nvPr/>
          </p:nvGrpSpPr>
          <p:grpSpPr>
            <a:xfrm>
              <a:off x="6695345" y="1619954"/>
              <a:ext cx="274320" cy="982134"/>
              <a:chOff x="2692399" y="2184397"/>
              <a:chExt cx="274320" cy="982134"/>
            </a:xfrm>
            <a:grpFill/>
          </p:grpSpPr>
          <p:sp>
            <p:nvSpPr>
              <p:cNvPr id="1013" name="Oval 1012">
                <a:extLst>
                  <a:ext uri="{FF2B5EF4-FFF2-40B4-BE49-F238E27FC236}">
                    <a16:creationId xmlns:a16="http://schemas.microsoft.com/office/drawing/2014/main" id="{C9330187-6412-7245-9471-1901069A4B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14" name="Rectangle 1013">
                <a:extLst>
                  <a:ext uri="{FF2B5EF4-FFF2-40B4-BE49-F238E27FC236}">
                    <a16:creationId xmlns:a16="http://schemas.microsoft.com/office/drawing/2014/main" id="{7BA31B37-0156-2C45-9373-44F2673F42B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02" name="Group 1001">
              <a:extLst>
                <a:ext uri="{FF2B5EF4-FFF2-40B4-BE49-F238E27FC236}">
                  <a16:creationId xmlns:a16="http://schemas.microsoft.com/office/drawing/2014/main" id="{D17EF0EC-042A-7F46-AB20-B758707C472C}"/>
                </a:ext>
              </a:extLst>
            </p:cNvPr>
            <p:cNvGrpSpPr/>
            <p:nvPr/>
          </p:nvGrpSpPr>
          <p:grpSpPr>
            <a:xfrm>
              <a:off x="6743548" y="1744236"/>
              <a:ext cx="183764" cy="105236"/>
              <a:chOff x="1517980" y="1688757"/>
              <a:chExt cx="1070783" cy="402191"/>
            </a:xfrm>
            <a:grpFill/>
          </p:grpSpPr>
          <p:sp>
            <p:nvSpPr>
              <p:cNvPr id="1007" name="Oval 1006">
                <a:extLst>
                  <a:ext uri="{FF2B5EF4-FFF2-40B4-BE49-F238E27FC236}">
                    <a16:creationId xmlns:a16="http://schemas.microsoft.com/office/drawing/2014/main" id="{7DC98FE9-ECA0-FE4C-8787-9E35F5C71B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8" name="Rectangle 1007">
                <a:extLst>
                  <a:ext uri="{FF2B5EF4-FFF2-40B4-BE49-F238E27FC236}">
                    <a16:creationId xmlns:a16="http://schemas.microsoft.com/office/drawing/2014/main" id="{341C34B8-736D-F14B-8D9E-36CDFB0D487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9" name="Rectangle 1008">
                <a:extLst>
                  <a:ext uri="{FF2B5EF4-FFF2-40B4-BE49-F238E27FC236}">
                    <a16:creationId xmlns:a16="http://schemas.microsoft.com/office/drawing/2014/main" id="{1F533B15-7586-CA42-9788-FBBD8A1957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10" name="Straight Connector 1009">
                <a:extLst>
                  <a:ext uri="{FF2B5EF4-FFF2-40B4-BE49-F238E27FC236}">
                    <a16:creationId xmlns:a16="http://schemas.microsoft.com/office/drawing/2014/main" id="{EBE19F26-35BF-E842-A661-A3B5A315C0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1" name="Straight Connector 1010">
                <a:extLst>
                  <a:ext uri="{FF2B5EF4-FFF2-40B4-BE49-F238E27FC236}">
                    <a16:creationId xmlns:a16="http://schemas.microsoft.com/office/drawing/2014/main" id="{30ECED90-4F53-F145-9704-A4E12BEC59B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2" name="Straight Connector 1011">
                <a:extLst>
                  <a:ext uri="{FF2B5EF4-FFF2-40B4-BE49-F238E27FC236}">
                    <a16:creationId xmlns:a16="http://schemas.microsoft.com/office/drawing/2014/main" id="{CDDF8385-DAE7-2C4A-919A-C96245B5CB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03" name="Straight Connector 1002">
              <a:extLst>
                <a:ext uri="{FF2B5EF4-FFF2-40B4-BE49-F238E27FC236}">
                  <a16:creationId xmlns:a16="http://schemas.microsoft.com/office/drawing/2014/main" id="{500B5144-2D63-EE45-8A06-920F2084173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4" name="Straight Connector 1003">
              <a:extLst>
                <a:ext uri="{FF2B5EF4-FFF2-40B4-BE49-F238E27FC236}">
                  <a16:creationId xmlns:a16="http://schemas.microsoft.com/office/drawing/2014/main" id="{3E34E5E0-FAB6-514C-B3C5-5A53F9B66B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5" name="Straight Connector 1004">
              <a:extLst>
                <a:ext uri="{FF2B5EF4-FFF2-40B4-BE49-F238E27FC236}">
                  <a16:creationId xmlns:a16="http://schemas.microsoft.com/office/drawing/2014/main" id="{0596A118-7291-BE47-AA02-7C2DB68265D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6" name="Straight Connector 1005">
              <a:extLst>
                <a:ext uri="{FF2B5EF4-FFF2-40B4-BE49-F238E27FC236}">
                  <a16:creationId xmlns:a16="http://schemas.microsoft.com/office/drawing/2014/main" id="{3A0A513B-C41D-5B43-87F0-4446507A6B5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1" name="Group 790">
            <a:extLst>
              <a:ext uri="{FF2B5EF4-FFF2-40B4-BE49-F238E27FC236}">
                <a16:creationId xmlns:a16="http://schemas.microsoft.com/office/drawing/2014/main" id="{57E23519-7EFD-A447-9FAA-A46E7A138DD6}"/>
              </a:ext>
            </a:extLst>
          </p:cNvPr>
          <p:cNvGrpSpPr/>
          <p:nvPr/>
        </p:nvGrpSpPr>
        <p:grpSpPr>
          <a:xfrm>
            <a:off x="11758662" y="3150923"/>
            <a:ext cx="69788" cy="265869"/>
            <a:chOff x="6695345" y="1619954"/>
            <a:chExt cx="274320" cy="982134"/>
          </a:xfrm>
          <a:solidFill>
            <a:schemeClr val="accent6">
              <a:lumMod val="60000"/>
              <a:lumOff val="40000"/>
            </a:schemeClr>
          </a:solidFill>
        </p:grpSpPr>
        <p:grpSp>
          <p:nvGrpSpPr>
            <p:cNvPr id="987" name="Group 986">
              <a:extLst>
                <a:ext uri="{FF2B5EF4-FFF2-40B4-BE49-F238E27FC236}">
                  <a16:creationId xmlns:a16="http://schemas.microsoft.com/office/drawing/2014/main" id="{19675B39-E377-914C-9E45-B0A8535C4771}"/>
                </a:ext>
              </a:extLst>
            </p:cNvPr>
            <p:cNvGrpSpPr/>
            <p:nvPr/>
          </p:nvGrpSpPr>
          <p:grpSpPr>
            <a:xfrm>
              <a:off x="6695345" y="1619954"/>
              <a:ext cx="274320" cy="982134"/>
              <a:chOff x="2692399" y="2184397"/>
              <a:chExt cx="274320" cy="982134"/>
            </a:xfrm>
            <a:grpFill/>
          </p:grpSpPr>
          <p:sp>
            <p:nvSpPr>
              <p:cNvPr id="999" name="Oval 998">
                <a:extLst>
                  <a:ext uri="{FF2B5EF4-FFF2-40B4-BE49-F238E27FC236}">
                    <a16:creationId xmlns:a16="http://schemas.microsoft.com/office/drawing/2014/main" id="{139A2E26-D041-7340-BB56-438E6A72573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0" name="Rectangle 999">
                <a:extLst>
                  <a:ext uri="{FF2B5EF4-FFF2-40B4-BE49-F238E27FC236}">
                    <a16:creationId xmlns:a16="http://schemas.microsoft.com/office/drawing/2014/main" id="{0821D3C5-2B42-8542-8621-84D017ED972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88" name="Group 987">
              <a:extLst>
                <a:ext uri="{FF2B5EF4-FFF2-40B4-BE49-F238E27FC236}">
                  <a16:creationId xmlns:a16="http://schemas.microsoft.com/office/drawing/2014/main" id="{590B274F-E088-F440-BE2A-03BA5D0AC3AE}"/>
                </a:ext>
              </a:extLst>
            </p:cNvPr>
            <p:cNvGrpSpPr/>
            <p:nvPr/>
          </p:nvGrpSpPr>
          <p:grpSpPr>
            <a:xfrm>
              <a:off x="6743548" y="1744236"/>
              <a:ext cx="183764" cy="105236"/>
              <a:chOff x="1517980" y="1688757"/>
              <a:chExt cx="1070783" cy="402191"/>
            </a:xfrm>
            <a:grpFill/>
          </p:grpSpPr>
          <p:sp>
            <p:nvSpPr>
              <p:cNvPr id="993" name="Oval 992">
                <a:extLst>
                  <a:ext uri="{FF2B5EF4-FFF2-40B4-BE49-F238E27FC236}">
                    <a16:creationId xmlns:a16="http://schemas.microsoft.com/office/drawing/2014/main" id="{E70E0FEE-0D4D-A145-978D-569B7E2B36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4" name="Rectangle 993">
                <a:extLst>
                  <a:ext uri="{FF2B5EF4-FFF2-40B4-BE49-F238E27FC236}">
                    <a16:creationId xmlns:a16="http://schemas.microsoft.com/office/drawing/2014/main" id="{FB08E738-B3FE-774C-AD14-422C3009E3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5" name="Rectangle 994">
                <a:extLst>
                  <a:ext uri="{FF2B5EF4-FFF2-40B4-BE49-F238E27FC236}">
                    <a16:creationId xmlns:a16="http://schemas.microsoft.com/office/drawing/2014/main" id="{4F21EC85-1E16-C94E-A1BA-B791DD81716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96" name="Straight Connector 995">
                <a:extLst>
                  <a:ext uri="{FF2B5EF4-FFF2-40B4-BE49-F238E27FC236}">
                    <a16:creationId xmlns:a16="http://schemas.microsoft.com/office/drawing/2014/main" id="{234F2844-F337-E945-862C-0D26E78B797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7" name="Straight Connector 996">
                <a:extLst>
                  <a:ext uri="{FF2B5EF4-FFF2-40B4-BE49-F238E27FC236}">
                    <a16:creationId xmlns:a16="http://schemas.microsoft.com/office/drawing/2014/main" id="{A7B6B5F1-0FC5-3C4E-A03D-78BFBC73473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8" name="Straight Connector 997">
                <a:extLst>
                  <a:ext uri="{FF2B5EF4-FFF2-40B4-BE49-F238E27FC236}">
                    <a16:creationId xmlns:a16="http://schemas.microsoft.com/office/drawing/2014/main" id="{33A49C74-1A5E-5C4D-8BEB-5EEDB4E4D0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89" name="Straight Connector 988">
              <a:extLst>
                <a:ext uri="{FF2B5EF4-FFF2-40B4-BE49-F238E27FC236}">
                  <a16:creationId xmlns:a16="http://schemas.microsoft.com/office/drawing/2014/main" id="{9814E3F9-B83D-D449-8019-CE6D4A75EEF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0" name="Straight Connector 989">
              <a:extLst>
                <a:ext uri="{FF2B5EF4-FFF2-40B4-BE49-F238E27FC236}">
                  <a16:creationId xmlns:a16="http://schemas.microsoft.com/office/drawing/2014/main" id="{97FEE4A6-5FFC-E841-BA84-19E13695BA6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1" name="Straight Connector 990">
              <a:extLst>
                <a:ext uri="{FF2B5EF4-FFF2-40B4-BE49-F238E27FC236}">
                  <a16:creationId xmlns:a16="http://schemas.microsoft.com/office/drawing/2014/main" id="{710378CD-8FA8-0A40-824D-B75AC3FC50E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2" name="Straight Connector 991">
              <a:extLst>
                <a:ext uri="{FF2B5EF4-FFF2-40B4-BE49-F238E27FC236}">
                  <a16:creationId xmlns:a16="http://schemas.microsoft.com/office/drawing/2014/main" id="{465A7B45-ED1A-004B-A966-39500A04719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2" name="Group 791">
            <a:extLst>
              <a:ext uri="{FF2B5EF4-FFF2-40B4-BE49-F238E27FC236}">
                <a16:creationId xmlns:a16="http://schemas.microsoft.com/office/drawing/2014/main" id="{93C1653D-7566-A644-901A-9B5A8BABE673}"/>
              </a:ext>
            </a:extLst>
          </p:cNvPr>
          <p:cNvGrpSpPr/>
          <p:nvPr/>
        </p:nvGrpSpPr>
        <p:grpSpPr>
          <a:xfrm>
            <a:off x="11873331" y="3150923"/>
            <a:ext cx="69788" cy="265869"/>
            <a:chOff x="6695345" y="1619954"/>
            <a:chExt cx="274320" cy="982134"/>
          </a:xfrm>
          <a:solidFill>
            <a:schemeClr val="accent6">
              <a:lumMod val="60000"/>
              <a:lumOff val="40000"/>
            </a:schemeClr>
          </a:solidFill>
        </p:grpSpPr>
        <p:grpSp>
          <p:nvGrpSpPr>
            <p:cNvPr id="973" name="Group 972">
              <a:extLst>
                <a:ext uri="{FF2B5EF4-FFF2-40B4-BE49-F238E27FC236}">
                  <a16:creationId xmlns:a16="http://schemas.microsoft.com/office/drawing/2014/main" id="{3B568359-03CC-2243-A487-0526826CAA6B}"/>
                </a:ext>
              </a:extLst>
            </p:cNvPr>
            <p:cNvGrpSpPr/>
            <p:nvPr/>
          </p:nvGrpSpPr>
          <p:grpSpPr>
            <a:xfrm>
              <a:off x="6695345" y="1619954"/>
              <a:ext cx="274320" cy="982134"/>
              <a:chOff x="2692399" y="2184397"/>
              <a:chExt cx="274320" cy="982134"/>
            </a:xfrm>
            <a:grpFill/>
          </p:grpSpPr>
          <p:sp>
            <p:nvSpPr>
              <p:cNvPr id="985" name="Oval 984">
                <a:extLst>
                  <a:ext uri="{FF2B5EF4-FFF2-40B4-BE49-F238E27FC236}">
                    <a16:creationId xmlns:a16="http://schemas.microsoft.com/office/drawing/2014/main" id="{4506D16F-12F5-0C4B-9787-6C56C5A0B6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6" name="Rectangle 985">
                <a:extLst>
                  <a:ext uri="{FF2B5EF4-FFF2-40B4-BE49-F238E27FC236}">
                    <a16:creationId xmlns:a16="http://schemas.microsoft.com/office/drawing/2014/main" id="{F05E8E0E-384C-754E-91A4-CDC99098536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74" name="Group 973">
              <a:extLst>
                <a:ext uri="{FF2B5EF4-FFF2-40B4-BE49-F238E27FC236}">
                  <a16:creationId xmlns:a16="http://schemas.microsoft.com/office/drawing/2014/main" id="{B752340C-EBB8-734A-A8E0-911F0C49A441}"/>
                </a:ext>
              </a:extLst>
            </p:cNvPr>
            <p:cNvGrpSpPr/>
            <p:nvPr/>
          </p:nvGrpSpPr>
          <p:grpSpPr>
            <a:xfrm>
              <a:off x="6743548" y="1744236"/>
              <a:ext cx="183764" cy="105236"/>
              <a:chOff x="1517980" y="1688757"/>
              <a:chExt cx="1070783" cy="402191"/>
            </a:xfrm>
            <a:grpFill/>
          </p:grpSpPr>
          <p:sp>
            <p:nvSpPr>
              <p:cNvPr id="979" name="Oval 978">
                <a:extLst>
                  <a:ext uri="{FF2B5EF4-FFF2-40B4-BE49-F238E27FC236}">
                    <a16:creationId xmlns:a16="http://schemas.microsoft.com/office/drawing/2014/main" id="{FE6B2918-7E40-CF45-9853-604DDFEFCB8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0" name="Rectangle 979">
                <a:extLst>
                  <a:ext uri="{FF2B5EF4-FFF2-40B4-BE49-F238E27FC236}">
                    <a16:creationId xmlns:a16="http://schemas.microsoft.com/office/drawing/2014/main" id="{B823D067-6A9D-B343-84E7-B5F7EFB429E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1" name="Rectangle 980">
                <a:extLst>
                  <a:ext uri="{FF2B5EF4-FFF2-40B4-BE49-F238E27FC236}">
                    <a16:creationId xmlns:a16="http://schemas.microsoft.com/office/drawing/2014/main" id="{A59A64D0-26F9-F241-8D72-8E108A76B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2" name="Straight Connector 981">
                <a:extLst>
                  <a:ext uri="{FF2B5EF4-FFF2-40B4-BE49-F238E27FC236}">
                    <a16:creationId xmlns:a16="http://schemas.microsoft.com/office/drawing/2014/main" id="{2F58BBD8-5001-3F46-ABF5-32E7935416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3" name="Straight Connector 982">
                <a:extLst>
                  <a:ext uri="{FF2B5EF4-FFF2-40B4-BE49-F238E27FC236}">
                    <a16:creationId xmlns:a16="http://schemas.microsoft.com/office/drawing/2014/main" id="{3AA2EF69-DD48-C147-920C-390D9071AC5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4" name="Straight Connector 983">
                <a:extLst>
                  <a:ext uri="{FF2B5EF4-FFF2-40B4-BE49-F238E27FC236}">
                    <a16:creationId xmlns:a16="http://schemas.microsoft.com/office/drawing/2014/main" id="{C194D760-4291-1641-A1A5-D7F93CD7A03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75" name="Straight Connector 974">
              <a:extLst>
                <a:ext uri="{FF2B5EF4-FFF2-40B4-BE49-F238E27FC236}">
                  <a16:creationId xmlns:a16="http://schemas.microsoft.com/office/drawing/2014/main" id="{6651440E-3E5E-944F-A393-044A45098C5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6" name="Straight Connector 975">
              <a:extLst>
                <a:ext uri="{FF2B5EF4-FFF2-40B4-BE49-F238E27FC236}">
                  <a16:creationId xmlns:a16="http://schemas.microsoft.com/office/drawing/2014/main" id="{63D7A170-17EB-4247-B664-AAC486389A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7" name="Straight Connector 976">
              <a:extLst>
                <a:ext uri="{FF2B5EF4-FFF2-40B4-BE49-F238E27FC236}">
                  <a16:creationId xmlns:a16="http://schemas.microsoft.com/office/drawing/2014/main" id="{CE05FC5F-923D-9C45-949F-0E818D2C13A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8" name="Straight Connector 977">
              <a:extLst>
                <a:ext uri="{FF2B5EF4-FFF2-40B4-BE49-F238E27FC236}">
                  <a16:creationId xmlns:a16="http://schemas.microsoft.com/office/drawing/2014/main" id="{34348CB1-E9B9-394A-9F97-EE7AC8A684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3" name="Group 792">
            <a:extLst>
              <a:ext uri="{FF2B5EF4-FFF2-40B4-BE49-F238E27FC236}">
                <a16:creationId xmlns:a16="http://schemas.microsoft.com/office/drawing/2014/main" id="{01AECA7C-0EFF-6643-A961-C90B1D0D0E1C}"/>
              </a:ext>
            </a:extLst>
          </p:cNvPr>
          <p:cNvGrpSpPr/>
          <p:nvPr/>
        </p:nvGrpSpPr>
        <p:grpSpPr>
          <a:xfrm>
            <a:off x="11987999" y="3150923"/>
            <a:ext cx="69788" cy="265869"/>
            <a:chOff x="6695345" y="1619954"/>
            <a:chExt cx="274320" cy="982134"/>
          </a:xfrm>
          <a:solidFill>
            <a:schemeClr val="accent6">
              <a:lumMod val="60000"/>
              <a:lumOff val="40000"/>
            </a:schemeClr>
          </a:solidFill>
        </p:grpSpPr>
        <p:grpSp>
          <p:nvGrpSpPr>
            <p:cNvPr id="959" name="Group 958">
              <a:extLst>
                <a:ext uri="{FF2B5EF4-FFF2-40B4-BE49-F238E27FC236}">
                  <a16:creationId xmlns:a16="http://schemas.microsoft.com/office/drawing/2014/main" id="{97784C6B-4A51-9044-8981-439E03FA9ED4}"/>
                </a:ext>
              </a:extLst>
            </p:cNvPr>
            <p:cNvGrpSpPr/>
            <p:nvPr/>
          </p:nvGrpSpPr>
          <p:grpSpPr>
            <a:xfrm>
              <a:off x="6695345" y="1619954"/>
              <a:ext cx="274320" cy="982134"/>
              <a:chOff x="2692399" y="2184397"/>
              <a:chExt cx="274320" cy="982134"/>
            </a:xfrm>
            <a:grpFill/>
          </p:grpSpPr>
          <p:sp>
            <p:nvSpPr>
              <p:cNvPr id="971" name="Oval 970">
                <a:extLst>
                  <a:ext uri="{FF2B5EF4-FFF2-40B4-BE49-F238E27FC236}">
                    <a16:creationId xmlns:a16="http://schemas.microsoft.com/office/drawing/2014/main" id="{D968C12D-383C-E542-B6F7-EA2DE06B0F0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2" name="Rectangle 971">
                <a:extLst>
                  <a:ext uri="{FF2B5EF4-FFF2-40B4-BE49-F238E27FC236}">
                    <a16:creationId xmlns:a16="http://schemas.microsoft.com/office/drawing/2014/main" id="{A5EC38F2-9D49-C649-A70E-7FAA616278A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0" name="Group 959">
              <a:extLst>
                <a:ext uri="{FF2B5EF4-FFF2-40B4-BE49-F238E27FC236}">
                  <a16:creationId xmlns:a16="http://schemas.microsoft.com/office/drawing/2014/main" id="{1B0D4D88-7A2E-5346-BC57-B0D36358BDE5}"/>
                </a:ext>
              </a:extLst>
            </p:cNvPr>
            <p:cNvGrpSpPr/>
            <p:nvPr/>
          </p:nvGrpSpPr>
          <p:grpSpPr>
            <a:xfrm>
              <a:off x="6743548" y="1744236"/>
              <a:ext cx="183764" cy="105236"/>
              <a:chOff x="1517980" y="1688757"/>
              <a:chExt cx="1070783" cy="402191"/>
            </a:xfrm>
            <a:grpFill/>
          </p:grpSpPr>
          <p:sp>
            <p:nvSpPr>
              <p:cNvPr id="965" name="Oval 964">
                <a:extLst>
                  <a:ext uri="{FF2B5EF4-FFF2-40B4-BE49-F238E27FC236}">
                    <a16:creationId xmlns:a16="http://schemas.microsoft.com/office/drawing/2014/main" id="{F20CCCAF-8AD3-1148-B1B9-DD86BB6DCD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6" name="Rectangle 965">
                <a:extLst>
                  <a:ext uri="{FF2B5EF4-FFF2-40B4-BE49-F238E27FC236}">
                    <a16:creationId xmlns:a16="http://schemas.microsoft.com/office/drawing/2014/main" id="{D471E312-531C-9242-9F71-4B5A473CB8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7" name="Rectangle 966">
                <a:extLst>
                  <a:ext uri="{FF2B5EF4-FFF2-40B4-BE49-F238E27FC236}">
                    <a16:creationId xmlns:a16="http://schemas.microsoft.com/office/drawing/2014/main" id="{F4DCD7B2-2814-9E42-A507-545A8D68570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8" name="Straight Connector 967">
                <a:extLst>
                  <a:ext uri="{FF2B5EF4-FFF2-40B4-BE49-F238E27FC236}">
                    <a16:creationId xmlns:a16="http://schemas.microsoft.com/office/drawing/2014/main" id="{7603D80C-A271-AB41-8139-06AA6CBBF7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69" name="Straight Connector 968">
                <a:extLst>
                  <a:ext uri="{FF2B5EF4-FFF2-40B4-BE49-F238E27FC236}">
                    <a16:creationId xmlns:a16="http://schemas.microsoft.com/office/drawing/2014/main" id="{39E37515-D05D-2741-814E-5A25038FB5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70" name="Straight Connector 969">
                <a:extLst>
                  <a:ext uri="{FF2B5EF4-FFF2-40B4-BE49-F238E27FC236}">
                    <a16:creationId xmlns:a16="http://schemas.microsoft.com/office/drawing/2014/main" id="{120BD593-705C-B44E-9FE7-37718B6302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61" name="Straight Connector 960">
              <a:extLst>
                <a:ext uri="{FF2B5EF4-FFF2-40B4-BE49-F238E27FC236}">
                  <a16:creationId xmlns:a16="http://schemas.microsoft.com/office/drawing/2014/main" id="{49CDE16E-451B-7C44-8527-59663389DD6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2" name="Straight Connector 961">
              <a:extLst>
                <a:ext uri="{FF2B5EF4-FFF2-40B4-BE49-F238E27FC236}">
                  <a16:creationId xmlns:a16="http://schemas.microsoft.com/office/drawing/2014/main" id="{94A795A4-4068-AB4B-B7A4-EFB4DB3EA9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3" name="Straight Connector 962">
              <a:extLst>
                <a:ext uri="{FF2B5EF4-FFF2-40B4-BE49-F238E27FC236}">
                  <a16:creationId xmlns:a16="http://schemas.microsoft.com/office/drawing/2014/main" id="{B9DCA4CF-2D7E-1940-9A66-D40EE102165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4" name="Straight Connector 963">
              <a:extLst>
                <a:ext uri="{FF2B5EF4-FFF2-40B4-BE49-F238E27FC236}">
                  <a16:creationId xmlns:a16="http://schemas.microsoft.com/office/drawing/2014/main" id="{FD9C1BDB-F539-1441-88B7-FAF616959BF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4" name="Group 793">
            <a:extLst>
              <a:ext uri="{FF2B5EF4-FFF2-40B4-BE49-F238E27FC236}">
                <a16:creationId xmlns:a16="http://schemas.microsoft.com/office/drawing/2014/main" id="{5E398D31-4493-9F49-A86D-0A3A8C4A52DC}"/>
              </a:ext>
            </a:extLst>
          </p:cNvPr>
          <p:cNvGrpSpPr/>
          <p:nvPr/>
        </p:nvGrpSpPr>
        <p:grpSpPr>
          <a:xfrm>
            <a:off x="12102667" y="3150923"/>
            <a:ext cx="69788" cy="265869"/>
            <a:chOff x="6695345" y="1619954"/>
            <a:chExt cx="274320" cy="982134"/>
          </a:xfrm>
          <a:solidFill>
            <a:schemeClr val="accent6">
              <a:lumMod val="60000"/>
              <a:lumOff val="40000"/>
            </a:schemeClr>
          </a:solidFill>
        </p:grpSpPr>
        <p:grpSp>
          <p:nvGrpSpPr>
            <p:cNvPr id="945" name="Group 944">
              <a:extLst>
                <a:ext uri="{FF2B5EF4-FFF2-40B4-BE49-F238E27FC236}">
                  <a16:creationId xmlns:a16="http://schemas.microsoft.com/office/drawing/2014/main" id="{5C69BA11-C4ED-C548-9EE4-D3D212701771}"/>
                </a:ext>
              </a:extLst>
            </p:cNvPr>
            <p:cNvGrpSpPr/>
            <p:nvPr/>
          </p:nvGrpSpPr>
          <p:grpSpPr>
            <a:xfrm>
              <a:off x="6695345" y="1619954"/>
              <a:ext cx="274320" cy="982134"/>
              <a:chOff x="2692399" y="2184397"/>
              <a:chExt cx="274320" cy="982134"/>
            </a:xfrm>
            <a:grpFill/>
          </p:grpSpPr>
          <p:sp>
            <p:nvSpPr>
              <p:cNvPr id="957" name="Oval 956">
                <a:extLst>
                  <a:ext uri="{FF2B5EF4-FFF2-40B4-BE49-F238E27FC236}">
                    <a16:creationId xmlns:a16="http://schemas.microsoft.com/office/drawing/2014/main" id="{1B846374-C68E-584F-B4C2-F3B647847D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8" name="Rectangle 957">
                <a:extLst>
                  <a:ext uri="{FF2B5EF4-FFF2-40B4-BE49-F238E27FC236}">
                    <a16:creationId xmlns:a16="http://schemas.microsoft.com/office/drawing/2014/main" id="{1923BFD9-954F-104B-B826-F065522630E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6" name="Group 945">
              <a:extLst>
                <a:ext uri="{FF2B5EF4-FFF2-40B4-BE49-F238E27FC236}">
                  <a16:creationId xmlns:a16="http://schemas.microsoft.com/office/drawing/2014/main" id="{2B1C8512-4C91-E24C-834F-84AF828CAE22}"/>
                </a:ext>
              </a:extLst>
            </p:cNvPr>
            <p:cNvGrpSpPr/>
            <p:nvPr/>
          </p:nvGrpSpPr>
          <p:grpSpPr>
            <a:xfrm>
              <a:off x="6743548" y="1744236"/>
              <a:ext cx="183764" cy="105236"/>
              <a:chOff x="1517980" y="1688757"/>
              <a:chExt cx="1070783" cy="402191"/>
            </a:xfrm>
            <a:grpFill/>
          </p:grpSpPr>
          <p:sp>
            <p:nvSpPr>
              <p:cNvPr id="951" name="Oval 950">
                <a:extLst>
                  <a:ext uri="{FF2B5EF4-FFF2-40B4-BE49-F238E27FC236}">
                    <a16:creationId xmlns:a16="http://schemas.microsoft.com/office/drawing/2014/main" id="{2AF63EF2-68CA-474F-BB6B-6AD3B32B0DD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2" name="Rectangle 951">
                <a:extLst>
                  <a:ext uri="{FF2B5EF4-FFF2-40B4-BE49-F238E27FC236}">
                    <a16:creationId xmlns:a16="http://schemas.microsoft.com/office/drawing/2014/main" id="{39E0949B-2299-894C-8AA2-AA37C628710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3" name="Rectangle 952">
                <a:extLst>
                  <a:ext uri="{FF2B5EF4-FFF2-40B4-BE49-F238E27FC236}">
                    <a16:creationId xmlns:a16="http://schemas.microsoft.com/office/drawing/2014/main" id="{3F0EC076-E736-7248-8ECC-5F6967FD8A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54" name="Straight Connector 953">
                <a:extLst>
                  <a:ext uri="{FF2B5EF4-FFF2-40B4-BE49-F238E27FC236}">
                    <a16:creationId xmlns:a16="http://schemas.microsoft.com/office/drawing/2014/main" id="{8E447197-CB88-844D-AC44-C0657DB236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5" name="Straight Connector 954">
                <a:extLst>
                  <a:ext uri="{FF2B5EF4-FFF2-40B4-BE49-F238E27FC236}">
                    <a16:creationId xmlns:a16="http://schemas.microsoft.com/office/drawing/2014/main" id="{7EAAAE1A-996A-1248-9191-F861B2074A6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6" name="Straight Connector 955">
                <a:extLst>
                  <a:ext uri="{FF2B5EF4-FFF2-40B4-BE49-F238E27FC236}">
                    <a16:creationId xmlns:a16="http://schemas.microsoft.com/office/drawing/2014/main" id="{670111EA-A413-4541-98E8-4761E49BEAB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47" name="Straight Connector 946">
              <a:extLst>
                <a:ext uri="{FF2B5EF4-FFF2-40B4-BE49-F238E27FC236}">
                  <a16:creationId xmlns:a16="http://schemas.microsoft.com/office/drawing/2014/main" id="{DE9B81EF-B5F1-EE4D-834D-4825AF455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8" name="Straight Connector 947">
              <a:extLst>
                <a:ext uri="{FF2B5EF4-FFF2-40B4-BE49-F238E27FC236}">
                  <a16:creationId xmlns:a16="http://schemas.microsoft.com/office/drawing/2014/main" id="{C8735F7D-D78F-584C-956B-569DBF3C10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9" name="Straight Connector 948">
              <a:extLst>
                <a:ext uri="{FF2B5EF4-FFF2-40B4-BE49-F238E27FC236}">
                  <a16:creationId xmlns:a16="http://schemas.microsoft.com/office/drawing/2014/main" id="{F7F27BE3-65C4-6148-AA2E-879198E2CC1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50" name="Straight Connector 949">
              <a:extLst>
                <a:ext uri="{FF2B5EF4-FFF2-40B4-BE49-F238E27FC236}">
                  <a16:creationId xmlns:a16="http://schemas.microsoft.com/office/drawing/2014/main" id="{0BB5BD4B-8421-C341-892F-692874E7023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5" name="Group 794">
            <a:extLst>
              <a:ext uri="{FF2B5EF4-FFF2-40B4-BE49-F238E27FC236}">
                <a16:creationId xmlns:a16="http://schemas.microsoft.com/office/drawing/2014/main" id="{B2B322A4-50D3-2447-B103-44DF64AC1E4C}"/>
              </a:ext>
            </a:extLst>
          </p:cNvPr>
          <p:cNvGrpSpPr/>
          <p:nvPr/>
        </p:nvGrpSpPr>
        <p:grpSpPr>
          <a:xfrm>
            <a:off x="11631291" y="3483467"/>
            <a:ext cx="69788" cy="265869"/>
            <a:chOff x="6695345" y="1619954"/>
            <a:chExt cx="274320" cy="982134"/>
          </a:xfrm>
          <a:solidFill>
            <a:schemeClr val="accent6">
              <a:lumMod val="60000"/>
              <a:lumOff val="40000"/>
            </a:schemeClr>
          </a:solidFill>
        </p:grpSpPr>
        <p:grpSp>
          <p:nvGrpSpPr>
            <p:cNvPr id="931" name="Group 930">
              <a:extLst>
                <a:ext uri="{FF2B5EF4-FFF2-40B4-BE49-F238E27FC236}">
                  <a16:creationId xmlns:a16="http://schemas.microsoft.com/office/drawing/2014/main" id="{D76E27E5-618F-AF4F-8163-D8BFC5237F20}"/>
                </a:ext>
              </a:extLst>
            </p:cNvPr>
            <p:cNvGrpSpPr/>
            <p:nvPr/>
          </p:nvGrpSpPr>
          <p:grpSpPr>
            <a:xfrm>
              <a:off x="6695345" y="1619954"/>
              <a:ext cx="274320" cy="982134"/>
              <a:chOff x="2692399" y="2184397"/>
              <a:chExt cx="274320" cy="982134"/>
            </a:xfrm>
            <a:grpFill/>
          </p:grpSpPr>
          <p:sp>
            <p:nvSpPr>
              <p:cNvPr id="943" name="Oval 942">
                <a:extLst>
                  <a:ext uri="{FF2B5EF4-FFF2-40B4-BE49-F238E27FC236}">
                    <a16:creationId xmlns:a16="http://schemas.microsoft.com/office/drawing/2014/main" id="{2E43F58A-C4F6-A24F-9836-AB8AD96FD4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44" name="Rectangle 943">
                <a:extLst>
                  <a:ext uri="{FF2B5EF4-FFF2-40B4-BE49-F238E27FC236}">
                    <a16:creationId xmlns:a16="http://schemas.microsoft.com/office/drawing/2014/main" id="{8AF4D2D9-ADF2-2242-8B31-6A01435A1E7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32" name="Group 931">
              <a:extLst>
                <a:ext uri="{FF2B5EF4-FFF2-40B4-BE49-F238E27FC236}">
                  <a16:creationId xmlns:a16="http://schemas.microsoft.com/office/drawing/2014/main" id="{2104218E-C97B-DF4C-B9EC-9849347BE156}"/>
                </a:ext>
              </a:extLst>
            </p:cNvPr>
            <p:cNvGrpSpPr/>
            <p:nvPr/>
          </p:nvGrpSpPr>
          <p:grpSpPr>
            <a:xfrm>
              <a:off x="6743548" y="1744236"/>
              <a:ext cx="183764" cy="105236"/>
              <a:chOff x="1517980" y="1688757"/>
              <a:chExt cx="1070783" cy="402191"/>
            </a:xfrm>
            <a:grpFill/>
          </p:grpSpPr>
          <p:sp>
            <p:nvSpPr>
              <p:cNvPr id="937" name="Oval 936">
                <a:extLst>
                  <a:ext uri="{FF2B5EF4-FFF2-40B4-BE49-F238E27FC236}">
                    <a16:creationId xmlns:a16="http://schemas.microsoft.com/office/drawing/2014/main" id="{36217591-0886-C94A-80A2-93A8B4DA9EB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8" name="Rectangle 937">
                <a:extLst>
                  <a:ext uri="{FF2B5EF4-FFF2-40B4-BE49-F238E27FC236}">
                    <a16:creationId xmlns:a16="http://schemas.microsoft.com/office/drawing/2014/main" id="{06A1CD01-711B-364C-829E-947547BF341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9" name="Rectangle 938">
                <a:extLst>
                  <a:ext uri="{FF2B5EF4-FFF2-40B4-BE49-F238E27FC236}">
                    <a16:creationId xmlns:a16="http://schemas.microsoft.com/office/drawing/2014/main" id="{B5B1E7BA-EED3-AB41-AB56-FFABBB3537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40" name="Straight Connector 939">
                <a:extLst>
                  <a:ext uri="{FF2B5EF4-FFF2-40B4-BE49-F238E27FC236}">
                    <a16:creationId xmlns:a16="http://schemas.microsoft.com/office/drawing/2014/main" id="{3D5E5751-352E-1A44-A0A2-E4A4D5BDF6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1" name="Straight Connector 940">
                <a:extLst>
                  <a:ext uri="{FF2B5EF4-FFF2-40B4-BE49-F238E27FC236}">
                    <a16:creationId xmlns:a16="http://schemas.microsoft.com/office/drawing/2014/main" id="{DF40F31F-9EB1-AE4F-93C9-DAB677D3FA9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2" name="Straight Connector 941">
                <a:extLst>
                  <a:ext uri="{FF2B5EF4-FFF2-40B4-BE49-F238E27FC236}">
                    <a16:creationId xmlns:a16="http://schemas.microsoft.com/office/drawing/2014/main" id="{6FD0ACEB-DA1F-A84F-82FE-4921EA24B94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33" name="Straight Connector 932">
              <a:extLst>
                <a:ext uri="{FF2B5EF4-FFF2-40B4-BE49-F238E27FC236}">
                  <a16:creationId xmlns:a16="http://schemas.microsoft.com/office/drawing/2014/main" id="{B1D8DABC-C370-BD4F-A7D7-A4C6461D424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4" name="Straight Connector 933">
              <a:extLst>
                <a:ext uri="{FF2B5EF4-FFF2-40B4-BE49-F238E27FC236}">
                  <a16:creationId xmlns:a16="http://schemas.microsoft.com/office/drawing/2014/main" id="{070BB115-D79A-8B47-85E8-A6C248FD594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5" name="Straight Connector 934">
              <a:extLst>
                <a:ext uri="{FF2B5EF4-FFF2-40B4-BE49-F238E27FC236}">
                  <a16:creationId xmlns:a16="http://schemas.microsoft.com/office/drawing/2014/main" id="{6D3894C6-B10A-7E40-B8EB-D92DC1E8D2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6" name="Straight Connector 935">
              <a:extLst>
                <a:ext uri="{FF2B5EF4-FFF2-40B4-BE49-F238E27FC236}">
                  <a16:creationId xmlns:a16="http://schemas.microsoft.com/office/drawing/2014/main" id="{BB635B4F-82A0-234A-A618-16C25D2C1CD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6" name="Group 795">
            <a:extLst>
              <a:ext uri="{FF2B5EF4-FFF2-40B4-BE49-F238E27FC236}">
                <a16:creationId xmlns:a16="http://schemas.microsoft.com/office/drawing/2014/main" id="{861F200B-0989-674C-B9CD-45DBA2130541}"/>
              </a:ext>
            </a:extLst>
          </p:cNvPr>
          <p:cNvGrpSpPr/>
          <p:nvPr/>
        </p:nvGrpSpPr>
        <p:grpSpPr>
          <a:xfrm>
            <a:off x="11745959" y="3483467"/>
            <a:ext cx="69788" cy="265869"/>
            <a:chOff x="6695345" y="1619954"/>
            <a:chExt cx="274320" cy="982134"/>
          </a:xfrm>
          <a:solidFill>
            <a:schemeClr val="accent6">
              <a:lumMod val="60000"/>
              <a:lumOff val="40000"/>
            </a:schemeClr>
          </a:solidFill>
        </p:grpSpPr>
        <p:grpSp>
          <p:nvGrpSpPr>
            <p:cNvPr id="917" name="Group 916">
              <a:extLst>
                <a:ext uri="{FF2B5EF4-FFF2-40B4-BE49-F238E27FC236}">
                  <a16:creationId xmlns:a16="http://schemas.microsoft.com/office/drawing/2014/main" id="{33262B66-CE37-7C48-9982-34AC707B6835}"/>
                </a:ext>
              </a:extLst>
            </p:cNvPr>
            <p:cNvGrpSpPr/>
            <p:nvPr/>
          </p:nvGrpSpPr>
          <p:grpSpPr>
            <a:xfrm>
              <a:off x="6695345" y="1619954"/>
              <a:ext cx="274320" cy="982134"/>
              <a:chOff x="2692399" y="2184397"/>
              <a:chExt cx="274320" cy="982134"/>
            </a:xfrm>
            <a:grpFill/>
          </p:grpSpPr>
          <p:sp>
            <p:nvSpPr>
              <p:cNvPr id="929" name="Oval 928">
                <a:extLst>
                  <a:ext uri="{FF2B5EF4-FFF2-40B4-BE49-F238E27FC236}">
                    <a16:creationId xmlns:a16="http://schemas.microsoft.com/office/drawing/2014/main" id="{D1F3F24E-1014-4044-800B-70B8DB5449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0" name="Rectangle 929">
                <a:extLst>
                  <a:ext uri="{FF2B5EF4-FFF2-40B4-BE49-F238E27FC236}">
                    <a16:creationId xmlns:a16="http://schemas.microsoft.com/office/drawing/2014/main" id="{0EBAB73A-9739-8547-8FA6-5B430089972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18" name="Group 917">
              <a:extLst>
                <a:ext uri="{FF2B5EF4-FFF2-40B4-BE49-F238E27FC236}">
                  <a16:creationId xmlns:a16="http://schemas.microsoft.com/office/drawing/2014/main" id="{1FBFD345-FF36-6E43-AD7C-09FA3F60D903}"/>
                </a:ext>
              </a:extLst>
            </p:cNvPr>
            <p:cNvGrpSpPr/>
            <p:nvPr/>
          </p:nvGrpSpPr>
          <p:grpSpPr>
            <a:xfrm>
              <a:off x="6743548" y="1744236"/>
              <a:ext cx="183764" cy="105236"/>
              <a:chOff x="1517980" y="1688757"/>
              <a:chExt cx="1070783" cy="402191"/>
            </a:xfrm>
            <a:grpFill/>
          </p:grpSpPr>
          <p:sp>
            <p:nvSpPr>
              <p:cNvPr id="923" name="Oval 922">
                <a:extLst>
                  <a:ext uri="{FF2B5EF4-FFF2-40B4-BE49-F238E27FC236}">
                    <a16:creationId xmlns:a16="http://schemas.microsoft.com/office/drawing/2014/main" id="{7DB625B6-5376-0F43-8DDE-D84DF83E4E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4" name="Rectangle 923">
                <a:extLst>
                  <a:ext uri="{FF2B5EF4-FFF2-40B4-BE49-F238E27FC236}">
                    <a16:creationId xmlns:a16="http://schemas.microsoft.com/office/drawing/2014/main" id="{D57090E6-46BB-B149-8022-D022D9C5F88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5" name="Rectangle 924">
                <a:extLst>
                  <a:ext uri="{FF2B5EF4-FFF2-40B4-BE49-F238E27FC236}">
                    <a16:creationId xmlns:a16="http://schemas.microsoft.com/office/drawing/2014/main" id="{13D78DCB-E302-5D4D-99EA-DA7E960F55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26" name="Straight Connector 925">
                <a:extLst>
                  <a:ext uri="{FF2B5EF4-FFF2-40B4-BE49-F238E27FC236}">
                    <a16:creationId xmlns:a16="http://schemas.microsoft.com/office/drawing/2014/main" id="{2505FA44-ACFD-244A-BF51-C8B1BC6C62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7" name="Straight Connector 926">
                <a:extLst>
                  <a:ext uri="{FF2B5EF4-FFF2-40B4-BE49-F238E27FC236}">
                    <a16:creationId xmlns:a16="http://schemas.microsoft.com/office/drawing/2014/main" id="{E7872233-C98F-DE4A-9F34-781480215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8" name="Straight Connector 927">
                <a:extLst>
                  <a:ext uri="{FF2B5EF4-FFF2-40B4-BE49-F238E27FC236}">
                    <a16:creationId xmlns:a16="http://schemas.microsoft.com/office/drawing/2014/main" id="{9962BD59-4E9F-AE47-881C-BE2449D4B7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9" name="Straight Connector 918">
              <a:extLst>
                <a:ext uri="{FF2B5EF4-FFF2-40B4-BE49-F238E27FC236}">
                  <a16:creationId xmlns:a16="http://schemas.microsoft.com/office/drawing/2014/main" id="{8F785F2C-5EFF-174D-97AB-C1ABFABE2C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0" name="Straight Connector 919">
              <a:extLst>
                <a:ext uri="{FF2B5EF4-FFF2-40B4-BE49-F238E27FC236}">
                  <a16:creationId xmlns:a16="http://schemas.microsoft.com/office/drawing/2014/main" id="{3C3BE69A-0374-DA4E-A06C-31238AF63AE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1" name="Straight Connector 920">
              <a:extLst>
                <a:ext uri="{FF2B5EF4-FFF2-40B4-BE49-F238E27FC236}">
                  <a16:creationId xmlns:a16="http://schemas.microsoft.com/office/drawing/2014/main" id="{B107CCAE-2067-2B48-96BE-7CE5080B8D6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2" name="Straight Connector 921">
              <a:extLst>
                <a:ext uri="{FF2B5EF4-FFF2-40B4-BE49-F238E27FC236}">
                  <a16:creationId xmlns:a16="http://schemas.microsoft.com/office/drawing/2014/main" id="{6D463B1B-F985-3843-BE20-D65973E535F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7" name="Group 796">
            <a:extLst>
              <a:ext uri="{FF2B5EF4-FFF2-40B4-BE49-F238E27FC236}">
                <a16:creationId xmlns:a16="http://schemas.microsoft.com/office/drawing/2014/main" id="{B3FAEE72-9366-B54B-954D-76183C89995C}"/>
              </a:ext>
            </a:extLst>
          </p:cNvPr>
          <p:cNvGrpSpPr/>
          <p:nvPr/>
        </p:nvGrpSpPr>
        <p:grpSpPr>
          <a:xfrm>
            <a:off x="11860628" y="3483467"/>
            <a:ext cx="69788" cy="265869"/>
            <a:chOff x="6695345" y="1619954"/>
            <a:chExt cx="274320" cy="982134"/>
          </a:xfrm>
          <a:solidFill>
            <a:schemeClr val="accent6">
              <a:lumMod val="60000"/>
              <a:lumOff val="40000"/>
            </a:schemeClr>
          </a:solidFill>
        </p:grpSpPr>
        <p:grpSp>
          <p:nvGrpSpPr>
            <p:cNvPr id="903" name="Group 902">
              <a:extLst>
                <a:ext uri="{FF2B5EF4-FFF2-40B4-BE49-F238E27FC236}">
                  <a16:creationId xmlns:a16="http://schemas.microsoft.com/office/drawing/2014/main" id="{B64B1511-F932-CC4C-9D07-6347E1B4DB61}"/>
                </a:ext>
              </a:extLst>
            </p:cNvPr>
            <p:cNvGrpSpPr/>
            <p:nvPr/>
          </p:nvGrpSpPr>
          <p:grpSpPr>
            <a:xfrm>
              <a:off x="6695345" y="1619954"/>
              <a:ext cx="274320" cy="982134"/>
              <a:chOff x="2692399" y="2184397"/>
              <a:chExt cx="274320" cy="982134"/>
            </a:xfrm>
            <a:grpFill/>
          </p:grpSpPr>
          <p:sp>
            <p:nvSpPr>
              <p:cNvPr id="915" name="Oval 914">
                <a:extLst>
                  <a:ext uri="{FF2B5EF4-FFF2-40B4-BE49-F238E27FC236}">
                    <a16:creationId xmlns:a16="http://schemas.microsoft.com/office/drawing/2014/main" id="{50273551-E4AE-6C4A-9509-E839503BBA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6" name="Rectangle 915">
                <a:extLst>
                  <a:ext uri="{FF2B5EF4-FFF2-40B4-BE49-F238E27FC236}">
                    <a16:creationId xmlns:a16="http://schemas.microsoft.com/office/drawing/2014/main" id="{0599B0BD-91F9-C749-A155-33FDB9E568A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4" name="Group 903">
              <a:extLst>
                <a:ext uri="{FF2B5EF4-FFF2-40B4-BE49-F238E27FC236}">
                  <a16:creationId xmlns:a16="http://schemas.microsoft.com/office/drawing/2014/main" id="{87C35DF1-2EDD-384E-9D31-6FAA6AB7C9D7}"/>
                </a:ext>
              </a:extLst>
            </p:cNvPr>
            <p:cNvGrpSpPr/>
            <p:nvPr/>
          </p:nvGrpSpPr>
          <p:grpSpPr>
            <a:xfrm>
              <a:off x="6743548" y="1744236"/>
              <a:ext cx="183764" cy="105236"/>
              <a:chOff x="1517980" y="1688757"/>
              <a:chExt cx="1070783" cy="402191"/>
            </a:xfrm>
            <a:grpFill/>
          </p:grpSpPr>
          <p:sp>
            <p:nvSpPr>
              <p:cNvPr id="909" name="Oval 908">
                <a:extLst>
                  <a:ext uri="{FF2B5EF4-FFF2-40B4-BE49-F238E27FC236}">
                    <a16:creationId xmlns:a16="http://schemas.microsoft.com/office/drawing/2014/main" id="{74FE4837-7845-6C4C-9A0D-0CE58AE1C40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0" name="Rectangle 909">
                <a:extLst>
                  <a:ext uri="{FF2B5EF4-FFF2-40B4-BE49-F238E27FC236}">
                    <a16:creationId xmlns:a16="http://schemas.microsoft.com/office/drawing/2014/main" id="{419F19E0-416C-E341-9EA5-D79832B37C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1" name="Rectangle 910">
                <a:extLst>
                  <a:ext uri="{FF2B5EF4-FFF2-40B4-BE49-F238E27FC236}">
                    <a16:creationId xmlns:a16="http://schemas.microsoft.com/office/drawing/2014/main" id="{03DC6C7B-9D94-6A4B-97CA-9A32767344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12" name="Straight Connector 911">
                <a:extLst>
                  <a:ext uri="{FF2B5EF4-FFF2-40B4-BE49-F238E27FC236}">
                    <a16:creationId xmlns:a16="http://schemas.microsoft.com/office/drawing/2014/main" id="{FB617C37-5615-594E-B8E7-9ADF21B7D9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3" name="Straight Connector 912">
                <a:extLst>
                  <a:ext uri="{FF2B5EF4-FFF2-40B4-BE49-F238E27FC236}">
                    <a16:creationId xmlns:a16="http://schemas.microsoft.com/office/drawing/2014/main" id="{75CB3FEA-6BB1-8144-8589-AC2D8C26B67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4" name="Straight Connector 913">
                <a:extLst>
                  <a:ext uri="{FF2B5EF4-FFF2-40B4-BE49-F238E27FC236}">
                    <a16:creationId xmlns:a16="http://schemas.microsoft.com/office/drawing/2014/main" id="{4D052203-6AAF-5E40-8658-D44B72FB886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05" name="Straight Connector 904">
              <a:extLst>
                <a:ext uri="{FF2B5EF4-FFF2-40B4-BE49-F238E27FC236}">
                  <a16:creationId xmlns:a16="http://schemas.microsoft.com/office/drawing/2014/main" id="{B36ECE78-8BDC-844E-9201-D51B78679B2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6" name="Straight Connector 905">
              <a:extLst>
                <a:ext uri="{FF2B5EF4-FFF2-40B4-BE49-F238E27FC236}">
                  <a16:creationId xmlns:a16="http://schemas.microsoft.com/office/drawing/2014/main" id="{7F652673-502D-454A-852A-37FFA18C517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7" name="Straight Connector 906">
              <a:extLst>
                <a:ext uri="{FF2B5EF4-FFF2-40B4-BE49-F238E27FC236}">
                  <a16:creationId xmlns:a16="http://schemas.microsoft.com/office/drawing/2014/main" id="{B6B66582-2F67-1948-B343-0262A05509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8" name="Straight Connector 907">
              <a:extLst>
                <a:ext uri="{FF2B5EF4-FFF2-40B4-BE49-F238E27FC236}">
                  <a16:creationId xmlns:a16="http://schemas.microsoft.com/office/drawing/2014/main" id="{4845AACA-3D14-0A44-B079-A1A94508050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8" name="Group 797">
            <a:extLst>
              <a:ext uri="{FF2B5EF4-FFF2-40B4-BE49-F238E27FC236}">
                <a16:creationId xmlns:a16="http://schemas.microsoft.com/office/drawing/2014/main" id="{A16CA5F6-40C9-5447-8708-40FFE9BF209A}"/>
              </a:ext>
            </a:extLst>
          </p:cNvPr>
          <p:cNvGrpSpPr/>
          <p:nvPr/>
        </p:nvGrpSpPr>
        <p:grpSpPr>
          <a:xfrm>
            <a:off x="11975296" y="3483467"/>
            <a:ext cx="69788" cy="265869"/>
            <a:chOff x="6695345" y="1619954"/>
            <a:chExt cx="274320" cy="982134"/>
          </a:xfrm>
          <a:solidFill>
            <a:schemeClr val="accent6">
              <a:lumMod val="60000"/>
              <a:lumOff val="40000"/>
            </a:schemeClr>
          </a:solidFill>
        </p:grpSpPr>
        <p:grpSp>
          <p:nvGrpSpPr>
            <p:cNvPr id="889" name="Group 888">
              <a:extLst>
                <a:ext uri="{FF2B5EF4-FFF2-40B4-BE49-F238E27FC236}">
                  <a16:creationId xmlns:a16="http://schemas.microsoft.com/office/drawing/2014/main" id="{E915B619-8EEF-8447-8411-2019FA63F765}"/>
                </a:ext>
              </a:extLst>
            </p:cNvPr>
            <p:cNvGrpSpPr/>
            <p:nvPr/>
          </p:nvGrpSpPr>
          <p:grpSpPr>
            <a:xfrm>
              <a:off x="6695345" y="1619954"/>
              <a:ext cx="274320" cy="982134"/>
              <a:chOff x="2692399" y="2184397"/>
              <a:chExt cx="274320" cy="982134"/>
            </a:xfrm>
            <a:grpFill/>
          </p:grpSpPr>
          <p:sp>
            <p:nvSpPr>
              <p:cNvPr id="901" name="Oval 900">
                <a:extLst>
                  <a:ext uri="{FF2B5EF4-FFF2-40B4-BE49-F238E27FC236}">
                    <a16:creationId xmlns:a16="http://schemas.microsoft.com/office/drawing/2014/main" id="{72E82330-644C-A44D-AD9C-EA5C6BED15D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02" name="Rectangle 901">
                <a:extLst>
                  <a:ext uri="{FF2B5EF4-FFF2-40B4-BE49-F238E27FC236}">
                    <a16:creationId xmlns:a16="http://schemas.microsoft.com/office/drawing/2014/main" id="{6E4C3BCE-8803-A845-A105-D54A77409E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90" name="Group 889">
              <a:extLst>
                <a:ext uri="{FF2B5EF4-FFF2-40B4-BE49-F238E27FC236}">
                  <a16:creationId xmlns:a16="http://schemas.microsoft.com/office/drawing/2014/main" id="{116F96D9-0585-2F47-8883-C25EAFFEC76D}"/>
                </a:ext>
              </a:extLst>
            </p:cNvPr>
            <p:cNvGrpSpPr/>
            <p:nvPr/>
          </p:nvGrpSpPr>
          <p:grpSpPr>
            <a:xfrm>
              <a:off x="6743548" y="1744236"/>
              <a:ext cx="183764" cy="105236"/>
              <a:chOff x="1517980" y="1688757"/>
              <a:chExt cx="1070783" cy="402191"/>
            </a:xfrm>
            <a:grpFill/>
          </p:grpSpPr>
          <p:sp>
            <p:nvSpPr>
              <p:cNvPr id="895" name="Oval 894">
                <a:extLst>
                  <a:ext uri="{FF2B5EF4-FFF2-40B4-BE49-F238E27FC236}">
                    <a16:creationId xmlns:a16="http://schemas.microsoft.com/office/drawing/2014/main" id="{E420CB8A-F448-224A-B9D1-FA7AF655F23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6" name="Rectangle 895">
                <a:extLst>
                  <a:ext uri="{FF2B5EF4-FFF2-40B4-BE49-F238E27FC236}">
                    <a16:creationId xmlns:a16="http://schemas.microsoft.com/office/drawing/2014/main" id="{2C028F39-4059-074A-8AD7-F23EC04A885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7" name="Rectangle 896">
                <a:extLst>
                  <a:ext uri="{FF2B5EF4-FFF2-40B4-BE49-F238E27FC236}">
                    <a16:creationId xmlns:a16="http://schemas.microsoft.com/office/drawing/2014/main" id="{A07936DA-F3B8-C648-AF4B-F994819FB1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98" name="Straight Connector 897">
                <a:extLst>
                  <a:ext uri="{FF2B5EF4-FFF2-40B4-BE49-F238E27FC236}">
                    <a16:creationId xmlns:a16="http://schemas.microsoft.com/office/drawing/2014/main" id="{DCF00047-1106-FC4E-B29B-CF20EDD344A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99" name="Straight Connector 898">
                <a:extLst>
                  <a:ext uri="{FF2B5EF4-FFF2-40B4-BE49-F238E27FC236}">
                    <a16:creationId xmlns:a16="http://schemas.microsoft.com/office/drawing/2014/main" id="{54109DBF-7AAF-C749-A29F-11AB4538FEB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00" name="Straight Connector 899">
                <a:extLst>
                  <a:ext uri="{FF2B5EF4-FFF2-40B4-BE49-F238E27FC236}">
                    <a16:creationId xmlns:a16="http://schemas.microsoft.com/office/drawing/2014/main" id="{6928486F-AD5C-F543-B6EA-5D7EA08072F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91" name="Straight Connector 890">
              <a:extLst>
                <a:ext uri="{FF2B5EF4-FFF2-40B4-BE49-F238E27FC236}">
                  <a16:creationId xmlns:a16="http://schemas.microsoft.com/office/drawing/2014/main" id="{2207955E-34F8-244D-8B77-B28C847068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2" name="Straight Connector 891">
              <a:extLst>
                <a:ext uri="{FF2B5EF4-FFF2-40B4-BE49-F238E27FC236}">
                  <a16:creationId xmlns:a16="http://schemas.microsoft.com/office/drawing/2014/main" id="{C6A386B9-6796-EA47-99CE-9F1649AD6B8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3" name="Straight Connector 892">
              <a:extLst>
                <a:ext uri="{FF2B5EF4-FFF2-40B4-BE49-F238E27FC236}">
                  <a16:creationId xmlns:a16="http://schemas.microsoft.com/office/drawing/2014/main" id="{9B1E5B7D-AA68-5840-B06F-53189A14148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4" name="Straight Connector 893">
              <a:extLst>
                <a:ext uri="{FF2B5EF4-FFF2-40B4-BE49-F238E27FC236}">
                  <a16:creationId xmlns:a16="http://schemas.microsoft.com/office/drawing/2014/main" id="{03A6D0C6-CD1C-BC43-89CB-B7F1483988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9" name="Group 798">
            <a:extLst>
              <a:ext uri="{FF2B5EF4-FFF2-40B4-BE49-F238E27FC236}">
                <a16:creationId xmlns:a16="http://schemas.microsoft.com/office/drawing/2014/main" id="{609B1422-802F-194B-97F9-2C1C585240F5}"/>
              </a:ext>
            </a:extLst>
          </p:cNvPr>
          <p:cNvGrpSpPr/>
          <p:nvPr/>
        </p:nvGrpSpPr>
        <p:grpSpPr>
          <a:xfrm>
            <a:off x="12089964" y="3483467"/>
            <a:ext cx="69788" cy="265869"/>
            <a:chOff x="6695345" y="1619954"/>
            <a:chExt cx="274320" cy="982134"/>
          </a:xfrm>
          <a:solidFill>
            <a:schemeClr val="accent6">
              <a:lumMod val="60000"/>
              <a:lumOff val="40000"/>
            </a:schemeClr>
          </a:solidFill>
        </p:grpSpPr>
        <p:grpSp>
          <p:nvGrpSpPr>
            <p:cNvPr id="875" name="Group 874">
              <a:extLst>
                <a:ext uri="{FF2B5EF4-FFF2-40B4-BE49-F238E27FC236}">
                  <a16:creationId xmlns:a16="http://schemas.microsoft.com/office/drawing/2014/main" id="{C2DB0EDF-968F-8344-A862-BE6719EF06D6}"/>
                </a:ext>
              </a:extLst>
            </p:cNvPr>
            <p:cNvGrpSpPr/>
            <p:nvPr/>
          </p:nvGrpSpPr>
          <p:grpSpPr>
            <a:xfrm>
              <a:off x="6695345" y="1619954"/>
              <a:ext cx="274320" cy="982134"/>
              <a:chOff x="2692399" y="2184397"/>
              <a:chExt cx="274320" cy="982134"/>
            </a:xfrm>
            <a:grpFill/>
          </p:grpSpPr>
          <p:sp>
            <p:nvSpPr>
              <p:cNvPr id="887" name="Oval 886">
                <a:extLst>
                  <a:ext uri="{FF2B5EF4-FFF2-40B4-BE49-F238E27FC236}">
                    <a16:creationId xmlns:a16="http://schemas.microsoft.com/office/drawing/2014/main" id="{2FE40CD4-3207-534F-B188-C7964579FDF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8" name="Rectangle 887">
                <a:extLst>
                  <a:ext uri="{FF2B5EF4-FFF2-40B4-BE49-F238E27FC236}">
                    <a16:creationId xmlns:a16="http://schemas.microsoft.com/office/drawing/2014/main" id="{B655331C-5F61-9249-8917-D970E82751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76" name="Group 875">
              <a:extLst>
                <a:ext uri="{FF2B5EF4-FFF2-40B4-BE49-F238E27FC236}">
                  <a16:creationId xmlns:a16="http://schemas.microsoft.com/office/drawing/2014/main" id="{6B5069A7-E197-A945-81DB-B3222A7D1803}"/>
                </a:ext>
              </a:extLst>
            </p:cNvPr>
            <p:cNvGrpSpPr/>
            <p:nvPr/>
          </p:nvGrpSpPr>
          <p:grpSpPr>
            <a:xfrm>
              <a:off x="6743548" y="1744236"/>
              <a:ext cx="183764" cy="105236"/>
              <a:chOff x="1517980" y="1688757"/>
              <a:chExt cx="1070783" cy="402191"/>
            </a:xfrm>
            <a:grpFill/>
          </p:grpSpPr>
          <p:sp>
            <p:nvSpPr>
              <p:cNvPr id="881" name="Oval 880">
                <a:extLst>
                  <a:ext uri="{FF2B5EF4-FFF2-40B4-BE49-F238E27FC236}">
                    <a16:creationId xmlns:a16="http://schemas.microsoft.com/office/drawing/2014/main" id="{1C967F3C-575B-DF40-8B8F-CC00CADC07C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2" name="Rectangle 881">
                <a:extLst>
                  <a:ext uri="{FF2B5EF4-FFF2-40B4-BE49-F238E27FC236}">
                    <a16:creationId xmlns:a16="http://schemas.microsoft.com/office/drawing/2014/main" id="{8D62AF98-2F49-C946-B5F3-94786CEBBF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3" name="Rectangle 882">
                <a:extLst>
                  <a:ext uri="{FF2B5EF4-FFF2-40B4-BE49-F238E27FC236}">
                    <a16:creationId xmlns:a16="http://schemas.microsoft.com/office/drawing/2014/main" id="{4A8B8B24-8715-E049-8B23-6F31ECDA20A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84" name="Straight Connector 883">
                <a:extLst>
                  <a:ext uri="{FF2B5EF4-FFF2-40B4-BE49-F238E27FC236}">
                    <a16:creationId xmlns:a16="http://schemas.microsoft.com/office/drawing/2014/main" id="{889B5DDA-0CE6-8345-9E49-755004605DA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5" name="Straight Connector 884">
                <a:extLst>
                  <a:ext uri="{FF2B5EF4-FFF2-40B4-BE49-F238E27FC236}">
                    <a16:creationId xmlns:a16="http://schemas.microsoft.com/office/drawing/2014/main" id="{2D68D495-402D-BF40-8B10-A70462A897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6" name="Straight Connector 885">
                <a:extLst>
                  <a:ext uri="{FF2B5EF4-FFF2-40B4-BE49-F238E27FC236}">
                    <a16:creationId xmlns:a16="http://schemas.microsoft.com/office/drawing/2014/main" id="{F3BADA87-3B84-984E-8E02-FCFB0CB1554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77" name="Straight Connector 876">
              <a:extLst>
                <a:ext uri="{FF2B5EF4-FFF2-40B4-BE49-F238E27FC236}">
                  <a16:creationId xmlns:a16="http://schemas.microsoft.com/office/drawing/2014/main" id="{F000BEAD-FFC6-1147-BCCF-EFCEB285F50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8" name="Straight Connector 877">
              <a:extLst>
                <a:ext uri="{FF2B5EF4-FFF2-40B4-BE49-F238E27FC236}">
                  <a16:creationId xmlns:a16="http://schemas.microsoft.com/office/drawing/2014/main" id="{730AA6CB-3D32-A34D-AE20-BD862C6B19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9" name="Straight Connector 878">
              <a:extLst>
                <a:ext uri="{FF2B5EF4-FFF2-40B4-BE49-F238E27FC236}">
                  <a16:creationId xmlns:a16="http://schemas.microsoft.com/office/drawing/2014/main" id="{D8F28851-ABC3-6F47-B740-314F9509D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80" name="Straight Connector 879">
              <a:extLst>
                <a:ext uri="{FF2B5EF4-FFF2-40B4-BE49-F238E27FC236}">
                  <a16:creationId xmlns:a16="http://schemas.microsoft.com/office/drawing/2014/main" id="{D0A1986A-A8BC-174B-A787-663F6FA4331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0" name="Group 799">
            <a:extLst>
              <a:ext uri="{FF2B5EF4-FFF2-40B4-BE49-F238E27FC236}">
                <a16:creationId xmlns:a16="http://schemas.microsoft.com/office/drawing/2014/main" id="{AAD6FC40-A30D-DD4A-B5ED-C653FA146F0F}"/>
              </a:ext>
            </a:extLst>
          </p:cNvPr>
          <p:cNvGrpSpPr/>
          <p:nvPr/>
        </p:nvGrpSpPr>
        <p:grpSpPr>
          <a:xfrm>
            <a:off x="11631291" y="3817033"/>
            <a:ext cx="69788" cy="265869"/>
            <a:chOff x="6695345" y="1619954"/>
            <a:chExt cx="274320" cy="982134"/>
          </a:xfrm>
          <a:solidFill>
            <a:schemeClr val="accent6">
              <a:lumMod val="60000"/>
              <a:lumOff val="40000"/>
            </a:schemeClr>
          </a:solidFill>
        </p:grpSpPr>
        <p:grpSp>
          <p:nvGrpSpPr>
            <p:cNvPr id="861" name="Group 860">
              <a:extLst>
                <a:ext uri="{FF2B5EF4-FFF2-40B4-BE49-F238E27FC236}">
                  <a16:creationId xmlns:a16="http://schemas.microsoft.com/office/drawing/2014/main" id="{F4A70526-7C0F-C74A-9BDF-AB2FB5B8343A}"/>
                </a:ext>
              </a:extLst>
            </p:cNvPr>
            <p:cNvGrpSpPr/>
            <p:nvPr/>
          </p:nvGrpSpPr>
          <p:grpSpPr>
            <a:xfrm>
              <a:off x="6695345" y="1619954"/>
              <a:ext cx="274320" cy="982134"/>
              <a:chOff x="2692399" y="2184397"/>
              <a:chExt cx="274320" cy="982134"/>
            </a:xfrm>
            <a:grpFill/>
          </p:grpSpPr>
          <p:sp>
            <p:nvSpPr>
              <p:cNvPr id="873" name="Oval 872">
                <a:extLst>
                  <a:ext uri="{FF2B5EF4-FFF2-40B4-BE49-F238E27FC236}">
                    <a16:creationId xmlns:a16="http://schemas.microsoft.com/office/drawing/2014/main" id="{42475688-D6AC-BC44-8576-446501E6839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4" name="Rectangle 873">
                <a:extLst>
                  <a:ext uri="{FF2B5EF4-FFF2-40B4-BE49-F238E27FC236}">
                    <a16:creationId xmlns:a16="http://schemas.microsoft.com/office/drawing/2014/main" id="{1C53075E-4DB1-2840-9996-A1AB906B244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2" name="Group 861">
              <a:extLst>
                <a:ext uri="{FF2B5EF4-FFF2-40B4-BE49-F238E27FC236}">
                  <a16:creationId xmlns:a16="http://schemas.microsoft.com/office/drawing/2014/main" id="{2E5FC7E0-0034-7A49-827E-4003BA9EEB45}"/>
                </a:ext>
              </a:extLst>
            </p:cNvPr>
            <p:cNvGrpSpPr/>
            <p:nvPr/>
          </p:nvGrpSpPr>
          <p:grpSpPr>
            <a:xfrm>
              <a:off x="6743548" y="1744236"/>
              <a:ext cx="183764" cy="105236"/>
              <a:chOff x="1517980" y="1688757"/>
              <a:chExt cx="1070783" cy="402191"/>
            </a:xfrm>
            <a:grpFill/>
          </p:grpSpPr>
          <p:sp>
            <p:nvSpPr>
              <p:cNvPr id="867" name="Oval 866">
                <a:extLst>
                  <a:ext uri="{FF2B5EF4-FFF2-40B4-BE49-F238E27FC236}">
                    <a16:creationId xmlns:a16="http://schemas.microsoft.com/office/drawing/2014/main" id="{B4BD1FD5-0B78-0449-AAB4-F82DCB260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8" name="Rectangle 867">
                <a:extLst>
                  <a:ext uri="{FF2B5EF4-FFF2-40B4-BE49-F238E27FC236}">
                    <a16:creationId xmlns:a16="http://schemas.microsoft.com/office/drawing/2014/main" id="{32247EE9-FD3E-9F4F-AB1F-1E5704C3D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9" name="Rectangle 868">
                <a:extLst>
                  <a:ext uri="{FF2B5EF4-FFF2-40B4-BE49-F238E27FC236}">
                    <a16:creationId xmlns:a16="http://schemas.microsoft.com/office/drawing/2014/main" id="{9DF76F47-BF4E-394D-B4DE-5A72B9788CA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70" name="Straight Connector 869">
                <a:extLst>
                  <a:ext uri="{FF2B5EF4-FFF2-40B4-BE49-F238E27FC236}">
                    <a16:creationId xmlns:a16="http://schemas.microsoft.com/office/drawing/2014/main" id="{DFFD4BA6-97C1-B44C-B0C3-F5BBE2FBF27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1" name="Straight Connector 870">
                <a:extLst>
                  <a:ext uri="{FF2B5EF4-FFF2-40B4-BE49-F238E27FC236}">
                    <a16:creationId xmlns:a16="http://schemas.microsoft.com/office/drawing/2014/main" id="{AF49BE95-5646-A945-90D7-B33E20F6EC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2" name="Straight Connector 871">
                <a:extLst>
                  <a:ext uri="{FF2B5EF4-FFF2-40B4-BE49-F238E27FC236}">
                    <a16:creationId xmlns:a16="http://schemas.microsoft.com/office/drawing/2014/main" id="{851B788C-976A-564D-BF89-1BD424F838B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63" name="Straight Connector 862">
              <a:extLst>
                <a:ext uri="{FF2B5EF4-FFF2-40B4-BE49-F238E27FC236}">
                  <a16:creationId xmlns:a16="http://schemas.microsoft.com/office/drawing/2014/main" id="{10F28D9D-6EAB-AE46-A4B1-F5A96658F84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4" name="Straight Connector 863">
              <a:extLst>
                <a:ext uri="{FF2B5EF4-FFF2-40B4-BE49-F238E27FC236}">
                  <a16:creationId xmlns:a16="http://schemas.microsoft.com/office/drawing/2014/main" id="{8B436D35-458B-6741-A70A-87676A8B8D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5" name="Straight Connector 864">
              <a:extLst>
                <a:ext uri="{FF2B5EF4-FFF2-40B4-BE49-F238E27FC236}">
                  <a16:creationId xmlns:a16="http://schemas.microsoft.com/office/drawing/2014/main" id="{64A156DB-5595-DD40-89C9-6A0553C1C82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6" name="Straight Connector 865">
              <a:extLst>
                <a:ext uri="{FF2B5EF4-FFF2-40B4-BE49-F238E27FC236}">
                  <a16:creationId xmlns:a16="http://schemas.microsoft.com/office/drawing/2014/main" id="{EBA1B026-E772-0B44-A245-F960091F109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1" name="Group 800">
            <a:extLst>
              <a:ext uri="{FF2B5EF4-FFF2-40B4-BE49-F238E27FC236}">
                <a16:creationId xmlns:a16="http://schemas.microsoft.com/office/drawing/2014/main" id="{727AC754-B80D-DF4E-B788-815A741A62EF}"/>
              </a:ext>
            </a:extLst>
          </p:cNvPr>
          <p:cNvGrpSpPr/>
          <p:nvPr/>
        </p:nvGrpSpPr>
        <p:grpSpPr>
          <a:xfrm>
            <a:off x="11745959" y="3817033"/>
            <a:ext cx="69788" cy="265869"/>
            <a:chOff x="6695345" y="1619954"/>
            <a:chExt cx="274320" cy="982134"/>
          </a:xfrm>
          <a:solidFill>
            <a:schemeClr val="accent6">
              <a:lumMod val="60000"/>
              <a:lumOff val="40000"/>
            </a:schemeClr>
          </a:solidFill>
        </p:grpSpPr>
        <p:grpSp>
          <p:nvGrpSpPr>
            <p:cNvPr id="847" name="Group 846">
              <a:extLst>
                <a:ext uri="{FF2B5EF4-FFF2-40B4-BE49-F238E27FC236}">
                  <a16:creationId xmlns:a16="http://schemas.microsoft.com/office/drawing/2014/main" id="{2BFBF7BA-303E-1343-AFE0-53835DDAB8C1}"/>
                </a:ext>
              </a:extLst>
            </p:cNvPr>
            <p:cNvGrpSpPr/>
            <p:nvPr/>
          </p:nvGrpSpPr>
          <p:grpSpPr>
            <a:xfrm>
              <a:off x="6695345" y="1619954"/>
              <a:ext cx="274320" cy="982134"/>
              <a:chOff x="2692399" y="2184397"/>
              <a:chExt cx="274320" cy="982134"/>
            </a:xfrm>
            <a:grpFill/>
          </p:grpSpPr>
          <p:sp>
            <p:nvSpPr>
              <p:cNvPr id="859" name="Oval 858">
                <a:extLst>
                  <a:ext uri="{FF2B5EF4-FFF2-40B4-BE49-F238E27FC236}">
                    <a16:creationId xmlns:a16="http://schemas.microsoft.com/office/drawing/2014/main" id="{72988AB0-0A91-144C-B5E1-F429359317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0" name="Rectangle 859">
                <a:extLst>
                  <a:ext uri="{FF2B5EF4-FFF2-40B4-BE49-F238E27FC236}">
                    <a16:creationId xmlns:a16="http://schemas.microsoft.com/office/drawing/2014/main" id="{CAE28D85-972E-C54F-A06B-EFF7E618A3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48" name="Group 847">
              <a:extLst>
                <a:ext uri="{FF2B5EF4-FFF2-40B4-BE49-F238E27FC236}">
                  <a16:creationId xmlns:a16="http://schemas.microsoft.com/office/drawing/2014/main" id="{7BC8CE33-1B1A-274E-BD69-B3769D2593C5}"/>
                </a:ext>
              </a:extLst>
            </p:cNvPr>
            <p:cNvGrpSpPr/>
            <p:nvPr/>
          </p:nvGrpSpPr>
          <p:grpSpPr>
            <a:xfrm>
              <a:off x="6743548" y="1744236"/>
              <a:ext cx="183764" cy="105236"/>
              <a:chOff x="1517980" y="1688757"/>
              <a:chExt cx="1070783" cy="402191"/>
            </a:xfrm>
            <a:grpFill/>
          </p:grpSpPr>
          <p:sp>
            <p:nvSpPr>
              <p:cNvPr id="853" name="Oval 852">
                <a:extLst>
                  <a:ext uri="{FF2B5EF4-FFF2-40B4-BE49-F238E27FC236}">
                    <a16:creationId xmlns:a16="http://schemas.microsoft.com/office/drawing/2014/main" id="{FAA907BC-0A76-F645-B855-5754B4A3E73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4" name="Rectangle 853">
                <a:extLst>
                  <a:ext uri="{FF2B5EF4-FFF2-40B4-BE49-F238E27FC236}">
                    <a16:creationId xmlns:a16="http://schemas.microsoft.com/office/drawing/2014/main" id="{7F4B1331-4895-314D-B699-68162BE704C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5" name="Rectangle 854">
                <a:extLst>
                  <a:ext uri="{FF2B5EF4-FFF2-40B4-BE49-F238E27FC236}">
                    <a16:creationId xmlns:a16="http://schemas.microsoft.com/office/drawing/2014/main" id="{F2218046-E027-AA4D-8809-8CB4C59EEC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56" name="Straight Connector 855">
                <a:extLst>
                  <a:ext uri="{FF2B5EF4-FFF2-40B4-BE49-F238E27FC236}">
                    <a16:creationId xmlns:a16="http://schemas.microsoft.com/office/drawing/2014/main" id="{C733E508-6C20-4844-BB67-DEF1436D69D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7" name="Straight Connector 856">
                <a:extLst>
                  <a:ext uri="{FF2B5EF4-FFF2-40B4-BE49-F238E27FC236}">
                    <a16:creationId xmlns:a16="http://schemas.microsoft.com/office/drawing/2014/main" id="{B3349DFE-0BF3-A542-AFE4-609E750A18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8" name="Straight Connector 857">
                <a:extLst>
                  <a:ext uri="{FF2B5EF4-FFF2-40B4-BE49-F238E27FC236}">
                    <a16:creationId xmlns:a16="http://schemas.microsoft.com/office/drawing/2014/main" id="{99019B1C-CE44-CB43-98BC-92DBB0F1D10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49" name="Straight Connector 848">
              <a:extLst>
                <a:ext uri="{FF2B5EF4-FFF2-40B4-BE49-F238E27FC236}">
                  <a16:creationId xmlns:a16="http://schemas.microsoft.com/office/drawing/2014/main" id="{99CBE274-FFB4-4A41-BD95-055BF0EA315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0" name="Straight Connector 849">
              <a:extLst>
                <a:ext uri="{FF2B5EF4-FFF2-40B4-BE49-F238E27FC236}">
                  <a16:creationId xmlns:a16="http://schemas.microsoft.com/office/drawing/2014/main" id="{4D57238B-084B-9341-8BD2-BD8DBE6302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1" name="Straight Connector 850">
              <a:extLst>
                <a:ext uri="{FF2B5EF4-FFF2-40B4-BE49-F238E27FC236}">
                  <a16:creationId xmlns:a16="http://schemas.microsoft.com/office/drawing/2014/main" id="{7089A48E-14DF-0B44-831A-32EAD08AC05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2" name="Straight Connector 851">
              <a:extLst>
                <a:ext uri="{FF2B5EF4-FFF2-40B4-BE49-F238E27FC236}">
                  <a16:creationId xmlns:a16="http://schemas.microsoft.com/office/drawing/2014/main" id="{7474BEE9-B891-EF4C-9699-1DE827D10D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2" name="Group 801">
            <a:extLst>
              <a:ext uri="{FF2B5EF4-FFF2-40B4-BE49-F238E27FC236}">
                <a16:creationId xmlns:a16="http://schemas.microsoft.com/office/drawing/2014/main" id="{5F272D24-6626-2D42-836C-9ACA71FD5326}"/>
              </a:ext>
            </a:extLst>
          </p:cNvPr>
          <p:cNvGrpSpPr/>
          <p:nvPr/>
        </p:nvGrpSpPr>
        <p:grpSpPr>
          <a:xfrm>
            <a:off x="11860628" y="3817033"/>
            <a:ext cx="69788" cy="265869"/>
            <a:chOff x="6695345" y="1619954"/>
            <a:chExt cx="274320" cy="982134"/>
          </a:xfrm>
          <a:solidFill>
            <a:schemeClr val="accent6">
              <a:lumMod val="60000"/>
              <a:lumOff val="40000"/>
            </a:schemeClr>
          </a:solidFill>
        </p:grpSpPr>
        <p:grpSp>
          <p:nvGrpSpPr>
            <p:cNvPr id="833" name="Group 832">
              <a:extLst>
                <a:ext uri="{FF2B5EF4-FFF2-40B4-BE49-F238E27FC236}">
                  <a16:creationId xmlns:a16="http://schemas.microsoft.com/office/drawing/2014/main" id="{72856103-161A-7248-A780-E6CC8D6C097D}"/>
                </a:ext>
              </a:extLst>
            </p:cNvPr>
            <p:cNvGrpSpPr/>
            <p:nvPr/>
          </p:nvGrpSpPr>
          <p:grpSpPr>
            <a:xfrm>
              <a:off x="6695345" y="1619954"/>
              <a:ext cx="274320" cy="982134"/>
              <a:chOff x="2692399" y="2184397"/>
              <a:chExt cx="274320" cy="982134"/>
            </a:xfrm>
            <a:grpFill/>
          </p:grpSpPr>
          <p:sp>
            <p:nvSpPr>
              <p:cNvPr id="845" name="Oval 844">
                <a:extLst>
                  <a:ext uri="{FF2B5EF4-FFF2-40B4-BE49-F238E27FC236}">
                    <a16:creationId xmlns:a16="http://schemas.microsoft.com/office/drawing/2014/main" id="{FCC9BAA5-95B2-9046-8D47-29DDE4E12A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6" name="Rectangle 845">
                <a:extLst>
                  <a:ext uri="{FF2B5EF4-FFF2-40B4-BE49-F238E27FC236}">
                    <a16:creationId xmlns:a16="http://schemas.microsoft.com/office/drawing/2014/main" id="{25EA1E5E-E495-4F4C-8E00-738128BE45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34" name="Group 833">
              <a:extLst>
                <a:ext uri="{FF2B5EF4-FFF2-40B4-BE49-F238E27FC236}">
                  <a16:creationId xmlns:a16="http://schemas.microsoft.com/office/drawing/2014/main" id="{72B1B914-432E-9C47-8410-48E3074CE395}"/>
                </a:ext>
              </a:extLst>
            </p:cNvPr>
            <p:cNvGrpSpPr/>
            <p:nvPr/>
          </p:nvGrpSpPr>
          <p:grpSpPr>
            <a:xfrm>
              <a:off x="6743548" y="1744236"/>
              <a:ext cx="183764" cy="105236"/>
              <a:chOff x="1517980" y="1688757"/>
              <a:chExt cx="1070783" cy="402191"/>
            </a:xfrm>
            <a:grpFill/>
          </p:grpSpPr>
          <p:sp>
            <p:nvSpPr>
              <p:cNvPr id="839" name="Oval 838">
                <a:extLst>
                  <a:ext uri="{FF2B5EF4-FFF2-40B4-BE49-F238E27FC236}">
                    <a16:creationId xmlns:a16="http://schemas.microsoft.com/office/drawing/2014/main" id="{49E988EF-9FEC-5F46-9574-F9DD2619C3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0" name="Rectangle 839">
                <a:extLst>
                  <a:ext uri="{FF2B5EF4-FFF2-40B4-BE49-F238E27FC236}">
                    <a16:creationId xmlns:a16="http://schemas.microsoft.com/office/drawing/2014/main" id="{10DA613B-47A8-4F4E-AE0D-C732709998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1" name="Rectangle 840">
                <a:extLst>
                  <a:ext uri="{FF2B5EF4-FFF2-40B4-BE49-F238E27FC236}">
                    <a16:creationId xmlns:a16="http://schemas.microsoft.com/office/drawing/2014/main" id="{A6438189-BB3E-204D-91E1-14DDEEDD9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42" name="Straight Connector 841">
                <a:extLst>
                  <a:ext uri="{FF2B5EF4-FFF2-40B4-BE49-F238E27FC236}">
                    <a16:creationId xmlns:a16="http://schemas.microsoft.com/office/drawing/2014/main" id="{DB96FDDD-AC8C-1345-A8FD-3D2E09EE79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3" name="Straight Connector 842">
                <a:extLst>
                  <a:ext uri="{FF2B5EF4-FFF2-40B4-BE49-F238E27FC236}">
                    <a16:creationId xmlns:a16="http://schemas.microsoft.com/office/drawing/2014/main" id="{DD1268AE-5E0C-9147-8031-E2F6BC74E09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4" name="Straight Connector 843">
                <a:extLst>
                  <a:ext uri="{FF2B5EF4-FFF2-40B4-BE49-F238E27FC236}">
                    <a16:creationId xmlns:a16="http://schemas.microsoft.com/office/drawing/2014/main" id="{1958927F-A1D9-B043-B68E-7744D5EAF2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35" name="Straight Connector 834">
              <a:extLst>
                <a:ext uri="{FF2B5EF4-FFF2-40B4-BE49-F238E27FC236}">
                  <a16:creationId xmlns:a16="http://schemas.microsoft.com/office/drawing/2014/main" id="{99813E1A-E7DD-504C-AA04-A4989B44159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6" name="Straight Connector 835">
              <a:extLst>
                <a:ext uri="{FF2B5EF4-FFF2-40B4-BE49-F238E27FC236}">
                  <a16:creationId xmlns:a16="http://schemas.microsoft.com/office/drawing/2014/main" id="{003A9343-6BC9-0140-9802-1664A3E8EE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7" name="Straight Connector 836">
              <a:extLst>
                <a:ext uri="{FF2B5EF4-FFF2-40B4-BE49-F238E27FC236}">
                  <a16:creationId xmlns:a16="http://schemas.microsoft.com/office/drawing/2014/main" id="{63F77A51-2C55-6E42-A597-D3EE369F03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8" name="Straight Connector 837">
              <a:extLst>
                <a:ext uri="{FF2B5EF4-FFF2-40B4-BE49-F238E27FC236}">
                  <a16:creationId xmlns:a16="http://schemas.microsoft.com/office/drawing/2014/main" id="{7BE7BFFF-3CA2-F848-AF14-C803D3267F1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3" name="Group 802">
            <a:extLst>
              <a:ext uri="{FF2B5EF4-FFF2-40B4-BE49-F238E27FC236}">
                <a16:creationId xmlns:a16="http://schemas.microsoft.com/office/drawing/2014/main" id="{A05056D0-B586-0A4F-BB94-F02CC2972482}"/>
              </a:ext>
            </a:extLst>
          </p:cNvPr>
          <p:cNvGrpSpPr/>
          <p:nvPr/>
        </p:nvGrpSpPr>
        <p:grpSpPr>
          <a:xfrm>
            <a:off x="11975296" y="3817033"/>
            <a:ext cx="69788" cy="265869"/>
            <a:chOff x="6695345" y="1619954"/>
            <a:chExt cx="274320" cy="982134"/>
          </a:xfrm>
          <a:solidFill>
            <a:schemeClr val="accent6">
              <a:lumMod val="60000"/>
              <a:lumOff val="40000"/>
            </a:schemeClr>
          </a:solidFill>
        </p:grpSpPr>
        <p:grpSp>
          <p:nvGrpSpPr>
            <p:cNvPr id="819" name="Group 818">
              <a:extLst>
                <a:ext uri="{FF2B5EF4-FFF2-40B4-BE49-F238E27FC236}">
                  <a16:creationId xmlns:a16="http://schemas.microsoft.com/office/drawing/2014/main" id="{BCC07255-43BF-4E4A-B07E-A65D0E64495B}"/>
                </a:ext>
              </a:extLst>
            </p:cNvPr>
            <p:cNvGrpSpPr/>
            <p:nvPr/>
          </p:nvGrpSpPr>
          <p:grpSpPr>
            <a:xfrm>
              <a:off x="6695345" y="1619954"/>
              <a:ext cx="274320" cy="982134"/>
              <a:chOff x="2692399" y="2184397"/>
              <a:chExt cx="274320" cy="982134"/>
            </a:xfrm>
            <a:grpFill/>
          </p:grpSpPr>
          <p:sp>
            <p:nvSpPr>
              <p:cNvPr id="831" name="Oval 830">
                <a:extLst>
                  <a:ext uri="{FF2B5EF4-FFF2-40B4-BE49-F238E27FC236}">
                    <a16:creationId xmlns:a16="http://schemas.microsoft.com/office/drawing/2014/main" id="{7B696A9C-8C68-EA44-9C37-108E8F6E1A4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2" name="Rectangle 831">
                <a:extLst>
                  <a:ext uri="{FF2B5EF4-FFF2-40B4-BE49-F238E27FC236}">
                    <a16:creationId xmlns:a16="http://schemas.microsoft.com/office/drawing/2014/main" id="{29CAD224-0B26-E741-9034-FC7731D966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20" name="Group 819">
              <a:extLst>
                <a:ext uri="{FF2B5EF4-FFF2-40B4-BE49-F238E27FC236}">
                  <a16:creationId xmlns:a16="http://schemas.microsoft.com/office/drawing/2014/main" id="{17956FD1-F752-2E45-BD87-211D713D7384}"/>
                </a:ext>
              </a:extLst>
            </p:cNvPr>
            <p:cNvGrpSpPr/>
            <p:nvPr/>
          </p:nvGrpSpPr>
          <p:grpSpPr>
            <a:xfrm>
              <a:off x="6743548" y="1744236"/>
              <a:ext cx="183764" cy="105236"/>
              <a:chOff x="1517980" y="1688757"/>
              <a:chExt cx="1070783" cy="402191"/>
            </a:xfrm>
            <a:grpFill/>
          </p:grpSpPr>
          <p:sp>
            <p:nvSpPr>
              <p:cNvPr id="825" name="Oval 824">
                <a:extLst>
                  <a:ext uri="{FF2B5EF4-FFF2-40B4-BE49-F238E27FC236}">
                    <a16:creationId xmlns:a16="http://schemas.microsoft.com/office/drawing/2014/main" id="{6BCF9DA3-4600-C84E-9D3E-B72BD1A9E57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6" name="Rectangle 825">
                <a:extLst>
                  <a:ext uri="{FF2B5EF4-FFF2-40B4-BE49-F238E27FC236}">
                    <a16:creationId xmlns:a16="http://schemas.microsoft.com/office/drawing/2014/main" id="{67193DB9-E698-3345-961F-344A6CF39D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7" name="Rectangle 826">
                <a:extLst>
                  <a:ext uri="{FF2B5EF4-FFF2-40B4-BE49-F238E27FC236}">
                    <a16:creationId xmlns:a16="http://schemas.microsoft.com/office/drawing/2014/main" id="{26FE12C2-4F31-7241-B08D-0C2C2445A9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28" name="Straight Connector 827">
                <a:extLst>
                  <a:ext uri="{FF2B5EF4-FFF2-40B4-BE49-F238E27FC236}">
                    <a16:creationId xmlns:a16="http://schemas.microsoft.com/office/drawing/2014/main" id="{7BDAC231-9BD3-7248-AAAF-72DBC4468D5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29" name="Straight Connector 828">
                <a:extLst>
                  <a:ext uri="{FF2B5EF4-FFF2-40B4-BE49-F238E27FC236}">
                    <a16:creationId xmlns:a16="http://schemas.microsoft.com/office/drawing/2014/main" id="{7CBE78AC-C7F4-2A45-A1DE-D994AC7427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30" name="Straight Connector 829">
                <a:extLst>
                  <a:ext uri="{FF2B5EF4-FFF2-40B4-BE49-F238E27FC236}">
                    <a16:creationId xmlns:a16="http://schemas.microsoft.com/office/drawing/2014/main" id="{97DAEE8D-1BA0-1F40-B1C2-6751CFAD2D3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21" name="Straight Connector 820">
              <a:extLst>
                <a:ext uri="{FF2B5EF4-FFF2-40B4-BE49-F238E27FC236}">
                  <a16:creationId xmlns:a16="http://schemas.microsoft.com/office/drawing/2014/main" id="{3DC8FEF2-7DD4-E947-8A0E-B20BE2CC84F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2" name="Straight Connector 821">
              <a:extLst>
                <a:ext uri="{FF2B5EF4-FFF2-40B4-BE49-F238E27FC236}">
                  <a16:creationId xmlns:a16="http://schemas.microsoft.com/office/drawing/2014/main" id="{310D1FFA-A3B5-8741-951F-40D23D755A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3" name="Straight Connector 822">
              <a:extLst>
                <a:ext uri="{FF2B5EF4-FFF2-40B4-BE49-F238E27FC236}">
                  <a16:creationId xmlns:a16="http://schemas.microsoft.com/office/drawing/2014/main" id="{0B2203EC-022B-5C41-AF65-C08F3E38A08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4" name="Straight Connector 823">
              <a:extLst>
                <a:ext uri="{FF2B5EF4-FFF2-40B4-BE49-F238E27FC236}">
                  <a16:creationId xmlns:a16="http://schemas.microsoft.com/office/drawing/2014/main" id="{CAC85627-5621-5246-B184-81FCD4A700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4" name="Group 803">
            <a:extLst>
              <a:ext uri="{FF2B5EF4-FFF2-40B4-BE49-F238E27FC236}">
                <a16:creationId xmlns:a16="http://schemas.microsoft.com/office/drawing/2014/main" id="{9F75B9E3-9211-1B4E-A9DA-026CAA7D0085}"/>
              </a:ext>
            </a:extLst>
          </p:cNvPr>
          <p:cNvGrpSpPr/>
          <p:nvPr/>
        </p:nvGrpSpPr>
        <p:grpSpPr>
          <a:xfrm>
            <a:off x="12089964" y="3817033"/>
            <a:ext cx="69788" cy="265869"/>
            <a:chOff x="6695345" y="1619954"/>
            <a:chExt cx="274320" cy="982134"/>
          </a:xfrm>
          <a:solidFill>
            <a:schemeClr val="accent6">
              <a:lumMod val="60000"/>
              <a:lumOff val="40000"/>
            </a:schemeClr>
          </a:solidFill>
        </p:grpSpPr>
        <p:grpSp>
          <p:nvGrpSpPr>
            <p:cNvPr id="805" name="Group 804">
              <a:extLst>
                <a:ext uri="{FF2B5EF4-FFF2-40B4-BE49-F238E27FC236}">
                  <a16:creationId xmlns:a16="http://schemas.microsoft.com/office/drawing/2014/main" id="{B8D03B96-0088-3E4C-A58D-950BCFBDCA62}"/>
                </a:ext>
              </a:extLst>
            </p:cNvPr>
            <p:cNvGrpSpPr/>
            <p:nvPr/>
          </p:nvGrpSpPr>
          <p:grpSpPr>
            <a:xfrm>
              <a:off x="6695345" y="1619954"/>
              <a:ext cx="274320" cy="982134"/>
              <a:chOff x="2692399" y="2184397"/>
              <a:chExt cx="274320" cy="982134"/>
            </a:xfrm>
            <a:grpFill/>
          </p:grpSpPr>
          <p:sp>
            <p:nvSpPr>
              <p:cNvPr id="817" name="Oval 816">
                <a:extLst>
                  <a:ext uri="{FF2B5EF4-FFF2-40B4-BE49-F238E27FC236}">
                    <a16:creationId xmlns:a16="http://schemas.microsoft.com/office/drawing/2014/main" id="{EE4AD741-8392-C54A-91B9-9993E565A86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8" name="Rectangle 817">
                <a:extLst>
                  <a:ext uri="{FF2B5EF4-FFF2-40B4-BE49-F238E27FC236}">
                    <a16:creationId xmlns:a16="http://schemas.microsoft.com/office/drawing/2014/main" id="{981D2263-8871-3643-80C4-BAFE106D12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06" name="Group 805">
              <a:extLst>
                <a:ext uri="{FF2B5EF4-FFF2-40B4-BE49-F238E27FC236}">
                  <a16:creationId xmlns:a16="http://schemas.microsoft.com/office/drawing/2014/main" id="{FCDFF608-01C7-9448-8B70-6299596A2E1A}"/>
                </a:ext>
              </a:extLst>
            </p:cNvPr>
            <p:cNvGrpSpPr/>
            <p:nvPr/>
          </p:nvGrpSpPr>
          <p:grpSpPr>
            <a:xfrm>
              <a:off x="6743548" y="1744236"/>
              <a:ext cx="183764" cy="105236"/>
              <a:chOff x="1517980" y="1688757"/>
              <a:chExt cx="1070783" cy="402191"/>
            </a:xfrm>
            <a:grpFill/>
          </p:grpSpPr>
          <p:sp>
            <p:nvSpPr>
              <p:cNvPr id="811" name="Oval 810">
                <a:extLst>
                  <a:ext uri="{FF2B5EF4-FFF2-40B4-BE49-F238E27FC236}">
                    <a16:creationId xmlns:a16="http://schemas.microsoft.com/office/drawing/2014/main" id="{D93C7995-7128-C941-AFF2-4D0571E05E7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2" name="Rectangle 811">
                <a:extLst>
                  <a:ext uri="{FF2B5EF4-FFF2-40B4-BE49-F238E27FC236}">
                    <a16:creationId xmlns:a16="http://schemas.microsoft.com/office/drawing/2014/main" id="{1410C746-0314-994C-AF74-948AF3CA4AC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3" name="Rectangle 812">
                <a:extLst>
                  <a:ext uri="{FF2B5EF4-FFF2-40B4-BE49-F238E27FC236}">
                    <a16:creationId xmlns:a16="http://schemas.microsoft.com/office/drawing/2014/main" id="{26A9188F-B64C-EC4D-911F-4F21FDAEE9D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14" name="Straight Connector 813">
                <a:extLst>
                  <a:ext uri="{FF2B5EF4-FFF2-40B4-BE49-F238E27FC236}">
                    <a16:creationId xmlns:a16="http://schemas.microsoft.com/office/drawing/2014/main" id="{E2BF34CE-490A-D74D-BCEE-4DFE71A211A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5" name="Straight Connector 814">
                <a:extLst>
                  <a:ext uri="{FF2B5EF4-FFF2-40B4-BE49-F238E27FC236}">
                    <a16:creationId xmlns:a16="http://schemas.microsoft.com/office/drawing/2014/main" id="{4269A781-85E2-674D-875E-F76583075F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6" name="Straight Connector 815">
                <a:extLst>
                  <a:ext uri="{FF2B5EF4-FFF2-40B4-BE49-F238E27FC236}">
                    <a16:creationId xmlns:a16="http://schemas.microsoft.com/office/drawing/2014/main" id="{BE92545B-0EF1-9949-AA5C-799C52B3A8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07" name="Straight Connector 806">
              <a:extLst>
                <a:ext uri="{FF2B5EF4-FFF2-40B4-BE49-F238E27FC236}">
                  <a16:creationId xmlns:a16="http://schemas.microsoft.com/office/drawing/2014/main" id="{C4223B4D-60C9-F94F-B66A-377B4CB5125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8" name="Straight Connector 807">
              <a:extLst>
                <a:ext uri="{FF2B5EF4-FFF2-40B4-BE49-F238E27FC236}">
                  <a16:creationId xmlns:a16="http://schemas.microsoft.com/office/drawing/2014/main" id="{1B4387C7-0BAA-6A4B-8C1C-CD147D13056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9" name="Straight Connector 808">
              <a:extLst>
                <a:ext uri="{FF2B5EF4-FFF2-40B4-BE49-F238E27FC236}">
                  <a16:creationId xmlns:a16="http://schemas.microsoft.com/office/drawing/2014/main" id="{F68E8DFC-511E-294C-9B3B-47014A47C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10" name="Straight Connector 809">
              <a:extLst>
                <a:ext uri="{FF2B5EF4-FFF2-40B4-BE49-F238E27FC236}">
                  <a16:creationId xmlns:a16="http://schemas.microsoft.com/office/drawing/2014/main" id="{C40AFA98-8B6C-304C-803B-9FCA4FD47C3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6" name="Group 1155">
            <a:extLst>
              <a:ext uri="{FF2B5EF4-FFF2-40B4-BE49-F238E27FC236}">
                <a16:creationId xmlns:a16="http://schemas.microsoft.com/office/drawing/2014/main" id="{83894DE5-C7EA-524D-A338-1D84B67D0F7F}"/>
              </a:ext>
            </a:extLst>
          </p:cNvPr>
          <p:cNvGrpSpPr/>
          <p:nvPr/>
        </p:nvGrpSpPr>
        <p:grpSpPr>
          <a:xfrm>
            <a:off x="11048374" y="4113207"/>
            <a:ext cx="69788" cy="265869"/>
            <a:chOff x="6695345" y="1619954"/>
            <a:chExt cx="274320" cy="982134"/>
          </a:xfrm>
          <a:solidFill>
            <a:schemeClr val="accent6">
              <a:lumMod val="60000"/>
              <a:lumOff val="40000"/>
            </a:schemeClr>
          </a:solidFill>
        </p:grpSpPr>
        <p:grpSp>
          <p:nvGrpSpPr>
            <p:cNvPr id="1517" name="Group 1516">
              <a:extLst>
                <a:ext uri="{FF2B5EF4-FFF2-40B4-BE49-F238E27FC236}">
                  <a16:creationId xmlns:a16="http://schemas.microsoft.com/office/drawing/2014/main" id="{BBF6A08A-5568-3B48-BCB0-3F0606952BBF}"/>
                </a:ext>
              </a:extLst>
            </p:cNvPr>
            <p:cNvGrpSpPr/>
            <p:nvPr/>
          </p:nvGrpSpPr>
          <p:grpSpPr>
            <a:xfrm>
              <a:off x="6695345" y="1619954"/>
              <a:ext cx="274320" cy="982134"/>
              <a:chOff x="2692399" y="2184397"/>
              <a:chExt cx="274320" cy="982134"/>
            </a:xfrm>
            <a:grpFill/>
          </p:grpSpPr>
          <p:sp>
            <p:nvSpPr>
              <p:cNvPr id="1529" name="Oval 1528">
                <a:extLst>
                  <a:ext uri="{FF2B5EF4-FFF2-40B4-BE49-F238E27FC236}">
                    <a16:creationId xmlns:a16="http://schemas.microsoft.com/office/drawing/2014/main" id="{75A1268A-1C6C-7342-A207-514D59576B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0" name="Rectangle 1529">
                <a:extLst>
                  <a:ext uri="{FF2B5EF4-FFF2-40B4-BE49-F238E27FC236}">
                    <a16:creationId xmlns:a16="http://schemas.microsoft.com/office/drawing/2014/main" id="{D20B5A64-02EB-6F48-8202-AF8964E8BE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18" name="Group 1517">
              <a:extLst>
                <a:ext uri="{FF2B5EF4-FFF2-40B4-BE49-F238E27FC236}">
                  <a16:creationId xmlns:a16="http://schemas.microsoft.com/office/drawing/2014/main" id="{9839068D-8773-DF46-87C2-C4C8D5A5B415}"/>
                </a:ext>
              </a:extLst>
            </p:cNvPr>
            <p:cNvGrpSpPr/>
            <p:nvPr/>
          </p:nvGrpSpPr>
          <p:grpSpPr>
            <a:xfrm>
              <a:off x="6743548" y="1744236"/>
              <a:ext cx="183764" cy="105236"/>
              <a:chOff x="1517980" y="1688757"/>
              <a:chExt cx="1070783" cy="402191"/>
            </a:xfrm>
            <a:grpFill/>
          </p:grpSpPr>
          <p:sp>
            <p:nvSpPr>
              <p:cNvPr id="1523" name="Oval 1522">
                <a:extLst>
                  <a:ext uri="{FF2B5EF4-FFF2-40B4-BE49-F238E27FC236}">
                    <a16:creationId xmlns:a16="http://schemas.microsoft.com/office/drawing/2014/main" id="{3ABF7896-361A-1E48-867B-1391F491B7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4" name="Rectangle 1523">
                <a:extLst>
                  <a:ext uri="{FF2B5EF4-FFF2-40B4-BE49-F238E27FC236}">
                    <a16:creationId xmlns:a16="http://schemas.microsoft.com/office/drawing/2014/main" id="{129B848A-DFEF-874D-B030-74879FBE94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5" name="Rectangle 1524">
                <a:extLst>
                  <a:ext uri="{FF2B5EF4-FFF2-40B4-BE49-F238E27FC236}">
                    <a16:creationId xmlns:a16="http://schemas.microsoft.com/office/drawing/2014/main" id="{DEA831D6-D6EF-3C43-8321-8673784248E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26" name="Straight Connector 1525">
                <a:extLst>
                  <a:ext uri="{FF2B5EF4-FFF2-40B4-BE49-F238E27FC236}">
                    <a16:creationId xmlns:a16="http://schemas.microsoft.com/office/drawing/2014/main" id="{2EC0AA8E-CBA0-4749-824D-EDAC09CF8A2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7" name="Straight Connector 1526">
                <a:extLst>
                  <a:ext uri="{FF2B5EF4-FFF2-40B4-BE49-F238E27FC236}">
                    <a16:creationId xmlns:a16="http://schemas.microsoft.com/office/drawing/2014/main" id="{B2A7BFD3-11B2-FF4A-B226-1DFA84DD806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8" name="Straight Connector 1527">
                <a:extLst>
                  <a:ext uri="{FF2B5EF4-FFF2-40B4-BE49-F238E27FC236}">
                    <a16:creationId xmlns:a16="http://schemas.microsoft.com/office/drawing/2014/main" id="{E2E98124-FD5D-C84C-9FE8-85D54013AD6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9" name="Straight Connector 1518">
              <a:extLst>
                <a:ext uri="{FF2B5EF4-FFF2-40B4-BE49-F238E27FC236}">
                  <a16:creationId xmlns:a16="http://schemas.microsoft.com/office/drawing/2014/main" id="{B993619E-CD52-E84A-A157-4EE715C3E9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0" name="Straight Connector 1519">
              <a:extLst>
                <a:ext uri="{FF2B5EF4-FFF2-40B4-BE49-F238E27FC236}">
                  <a16:creationId xmlns:a16="http://schemas.microsoft.com/office/drawing/2014/main" id="{36A9D4A8-30A3-5745-81AE-719CACA33F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1" name="Straight Connector 1520">
              <a:extLst>
                <a:ext uri="{FF2B5EF4-FFF2-40B4-BE49-F238E27FC236}">
                  <a16:creationId xmlns:a16="http://schemas.microsoft.com/office/drawing/2014/main" id="{CA31D4E1-B9F3-D343-8047-F7C4BBEE85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2" name="Straight Connector 1521">
              <a:extLst>
                <a:ext uri="{FF2B5EF4-FFF2-40B4-BE49-F238E27FC236}">
                  <a16:creationId xmlns:a16="http://schemas.microsoft.com/office/drawing/2014/main" id="{A2C9254B-9634-C84D-823A-A9AFF813EC5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7" name="Group 1156">
            <a:extLst>
              <a:ext uri="{FF2B5EF4-FFF2-40B4-BE49-F238E27FC236}">
                <a16:creationId xmlns:a16="http://schemas.microsoft.com/office/drawing/2014/main" id="{341D1E77-E34E-AF4B-806B-C0E4A6435411}"/>
              </a:ext>
            </a:extLst>
          </p:cNvPr>
          <p:cNvGrpSpPr/>
          <p:nvPr/>
        </p:nvGrpSpPr>
        <p:grpSpPr>
          <a:xfrm>
            <a:off x="11163043" y="4113207"/>
            <a:ext cx="69788" cy="265869"/>
            <a:chOff x="6695345" y="1619954"/>
            <a:chExt cx="274320" cy="982134"/>
          </a:xfrm>
          <a:solidFill>
            <a:schemeClr val="accent6">
              <a:lumMod val="60000"/>
              <a:lumOff val="40000"/>
            </a:schemeClr>
          </a:solidFill>
        </p:grpSpPr>
        <p:grpSp>
          <p:nvGrpSpPr>
            <p:cNvPr id="1503" name="Group 1502">
              <a:extLst>
                <a:ext uri="{FF2B5EF4-FFF2-40B4-BE49-F238E27FC236}">
                  <a16:creationId xmlns:a16="http://schemas.microsoft.com/office/drawing/2014/main" id="{F8310045-E9F5-9B4C-A67D-2DD96C934005}"/>
                </a:ext>
              </a:extLst>
            </p:cNvPr>
            <p:cNvGrpSpPr/>
            <p:nvPr/>
          </p:nvGrpSpPr>
          <p:grpSpPr>
            <a:xfrm>
              <a:off x="6695345" y="1619954"/>
              <a:ext cx="274320" cy="982134"/>
              <a:chOff x="2692399" y="2184397"/>
              <a:chExt cx="274320" cy="982134"/>
            </a:xfrm>
            <a:grpFill/>
          </p:grpSpPr>
          <p:sp>
            <p:nvSpPr>
              <p:cNvPr id="1515" name="Oval 1514">
                <a:extLst>
                  <a:ext uri="{FF2B5EF4-FFF2-40B4-BE49-F238E27FC236}">
                    <a16:creationId xmlns:a16="http://schemas.microsoft.com/office/drawing/2014/main" id="{6055EDFE-0DA1-B949-952B-2F1DB6C3A29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6" name="Rectangle 1515">
                <a:extLst>
                  <a:ext uri="{FF2B5EF4-FFF2-40B4-BE49-F238E27FC236}">
                    <a16:creationId xmlns:a16="http://schemas.microsoft.com/office/drawing/2014/main" id="{784029A8-44E6-F248-A539-564B4F80397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4" name="Group 1503">
              <a:extLst>
                <a:ext uri="{FF2B5EF4-FFF2-40B4-BE49-F238E27FC236}">
                  <a16:creationId xmlns:a16="http://schemas.microsoft.com/office/drawing/2014/main" id="{17BB04A8-957A-9447-A209-4EB06BADB680}"/>
                </a:ext>
              </a:extLst>
            </p:cNvPr>
            <p:cNvGrpSpPr/>
            <p:nvPr/>
          </p:nvGrpSpPr>
          <p:grpSpPr>
            <a:xfrm>
              <a:off x="6743548" y="1744236"/>
              <a:ext cx="183764" cy="105236"/>
              <a:chOff x="1517980" y="1688757"/>
              <a:chExt cx="1070783" cy="402191"/>
            </a:xfrm>
            <a:grpFill/>
          </p:grpSpPr>
          <p:sp>
            <p:nvSpPr>
              <p:cNvPr id="1509" name="Oval 1508">
                <a:extLst>
                  <a:ext uri="{FF2B5EF4-FFF2-40B4-BE49-F238E27FC236}">
                    <a16:creationId xmlns:a16="http://schemas.microsoft.com/office/drawing/2014/main" id="{3E214FC9-E0E3-0B44-A0C8-BDAEE2CF174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0" name="Rectangle 1509">
                <a:extLst>
                  <a:ext uri="{FF2B5EF4-FFF2-40B4-BE49-F238E27FC236}">
                    <a16:creationId xmlns:a16="http://schemas.microsoft.com/office/drawing/2014/main" id="{CDB538AB-8A13-5648-AA25-B54944070DC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1" name="Rectangle 1510">
                <a:extLst>
                  <a:ext uri="{FF2B5EF4-FFF2-40B4-BE49-F238E27FC236}">
                    <a16:creationId xmlns:a16="http://schemas.microsoft.com/office/drawing/2014/main" id="{62430295-4A96-BD42-8F08-3710B51A1E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12" name="Straight Connector 1511">
                <a:extLst>
                  <a:ext uri="{FF2B5EF4-FFF2-40B4-BE49-F238E27FC236}">
                    <a16:creationId xmlns:a16="http://schemas.microsoft.com/office/drawing/2014/main" id="{28876CC3-90B2-9644-85E5-1D8DE181DE6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3" name="Straight Connector 1512">
                <a:extLst>
                  <a:ext uri="{FF2B5EF4-FFF2-40B4-BE49-F238E27FC236}">
                    <a16:creationId xmlns:a16="http://schemas.microsoft.com/office/drawing/2014/main" id="{52B4D00D-7CC0-0440-84D5-AE9C0EC4429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4" name="Straight Connector 1513">
                <a:extLst>
                  <a:ext uri="{FF2B5EF4-FFF2-40B4-BE49-F238E27FC236}">
                    <a16:creationId xmlns:a16="http://schemas.microsoft.com/office/drawing/2014/main" id="{96978F19-C903-D84C-B8C5-EA548E7C9B7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05" name="Straight Connector 1504">
              <a:extLst>
                <a:ext uri="{FF2B5EF4-FFF2-40B4-BE49-F238E27FC236}">
                  <a16:creationId xmlns:a16="http://schemas.microsoft.com/office/drawing/2014/main" id="{0F23DE16-A06F-F047-BAD7-DCD184122D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6" name="Straight Connector 1505">
              <a:extLst>
                <a:ext uri="{FF2B5EF4-FFF2-40B4-BE49-F238E27FC236}">
                  <a16:creationId xmlns:a16="http://schemas.microsoft.com/office/drawing/2014/main" id="{FD906068-13EB-0445-A0CA-B8C706ED0DC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7" name="Straight Connector 1506">
              <a:extLst>
                <a:ext uri="{FF2B5EF4-FFF2-40B4-BE49-F238E27FC236}">
                  <a16:creationId xmlns:a16="http://schemas.microsoft.com/office/drawing/2014/main" id="{37A05C57-6196-2541-92D2-96262BC518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8" name="Straight Connector 1507">
              <a:extLst>
                <a:ext uri="{FF2B5EF4-FFF2-40B4-BE49-F238E27FC236}">
                  <a16:creationId xmlns:a16="http://schemas.microsoft.com/office/drawing/2014/main" id="{E8D4A386-46E3-4548-B69D-79B0BBED93A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8" name="Group 1157">
            <a:extLst>
              <a:ext uri="{FF2B5EF4-FFF2-40B4-BE49-F238E27FC236}">
                <a16:creationId xmlns:a16="http://schemas.microsoft.com/office/drawing/2014/main" id="{D5BF422F-1FF1-9540-8497-3038059FD4FC}"/>
              </a:ext>
            </a:extLst>
          </p:cNvPr>
          <p:cNvGrpSpPr/>
          <p:nvPr/>
        </p:nvGrpSpPr>
        <p:grpSpPr>
          <a:xfrm>
            <a:off x="11277711" y="4113207"/>
            <a:ext cx="69788" cy="265869"/>
            <a:chOff x="6695345" y="1619954"/>
            <a:chExt cx="274320" cy="982134"/>
          </a:xfrm>
          <a:solidFill>
            <a:schemeClr val="accent6">
              <a:lumMod val="60000"/>
              <a:lumOff val="40000"/>
            </a:schemeClr>
          </a:solidFill>
        </p:grpSpPr>
        <p:grpSp>
          <p:nvGrpSpPr>
            <p:cNvPr id="1489" name="Group 1488">
              <a:extLst>
                <a:ext uri="{FF2B5EF4-FFF2-40B4-BE49-F238E27FC236}">
                  <a16:creationId xmlns:a16="http://schemas.microsoft.com/office/drawing/2014/main" id="{53FDDC9B-8949-FF49-82A4-77C89B825751}"/>
                </a:ext>
              </a:extLst>
            </p:cNvPr>
            <p:cNvGrpSpPr/>
            <p:nvPr/>
          </p:nvGrpSpPr>
          <p:grpSpPr>
            <a:xfrm>
              <a:off x="6695345" y="1619954"/>
              <a:ext cx="274320" cy="982134"/>
              <a:chOff x="2692399" y="2184397"/>
              <a:chExt cx="274320" cy="982134"/>
            </a:xfrm>
            <a:grpFill/>
          </p:grpSpPr>
          <p:sp>
            <p:nvSpPr>
              <p:cNvPr id="1501" name="Oval 1500">
                <a:extLst>
                  <a:ext uri="{FF2B5EF4-FFF2-40B4-BE49-F238E27FC236}">
                    <a16:creationId xmlns:a16="http://schemas.microsoft.com/office/drawing/2014/main" id="{2921D2C3-5269-4A46-B090-780645D46A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02" name="Rectangle 1501">
                <a:extLst>
                  <a:ext uri="{FF2B5EF4-FFF2-40B4-BE49-F238E27FC236}">
                    <a16:creationId xmlns:a16="http://schemas.microsoft.com/office/drawing/2014/main" id="{E9A6BEF6-BB4B-B448-B9F0-7CD433BBE44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90" name="Group 1489">
              <a:extLst>
                <a:ext uri="{FF2B5EF4-FFF2-40B4-BE49-F238E27FC236}">
                  <a16:creationId xmlns:a16="http://schemas.microsoft.com/office/drawing/2014/main" id="{B467C2AE-9A78-7648-A618-961F9A4AEC71}"/>
                </a:ext>
              </a:extLst>
            </p:cNvPr>
            <p:cNvGrpSpPr/>
            <p:nvPr/>
          </p:nvGrpSpPr>
          <p:grpSpPr>
            <a:xfrm>
              <a:off x="6743548" y="1744236"/>
              <a:ext cx="183764" cy="105236"/>
              <a:chOff x="1517980" y="1688757"/>
              <a:chExt cx="1070783" cy="402191"/>
            </a:xfrm>
            <a:grpFill/>
          </p:grpSpPr>
          <p:sp>
            <p:nvSpPr>
              <p:cNvPr id="1495" name="Oval 1494">
                <a:extLst>
                  <a:ext uri="{FF2B5EF4-FFF2-40B4-BE49-F238E27FC236}">
                    <a16:creationId xmlns:a16="http://schemas.microsoft.com/office/drawing/2014/main" id="{14A8C3F6-91F9-FF4C-8FC0-4C67379721F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6" name="Rectangle 1495">
                <a:extLst>
                  <a:ext uri="{FF2B5EF4-FFF2-40B4-BE49-F238E27FC236}">
                    <a16:creationId xmlns:a16="http://schemas.microsoft.com/office/drawing/2014/main" id="{EA2A49E1-3CDD-1644-AEAC-C2977668C7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7" name="Rectangle 1496">
                <a:extLst>
                  <a:ext uri="{FF2B5EF4-FFF2-40B4-BE49-F238E27FC236}">
                    <a16:creationId xmlns:a16="http://schemas.microsoft.com/office/drawing/2014/main" id="{84DB9EA9-1284-BD46-BAFD-8B6632A4771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98" name="Straight Connector 1497">
                <a:extLst>
                  <a:ext uri="{FF2B5EF4-FFF2-40B4-BE49-F238E27FC236}">
                    <a16:creationId xmlns:a16="http://schemas.microsoft.com/office/drawing/2014/main" id="{0BDFE2BA-BB7C-354F-B2C2-45FEBC7E36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99" name="Straight Connector 1498">
                <a:extLst>
                  <a:ext uri="{FF2B5EF4-FFF2-40B4-BE49-F238E27FC236}">
                    <a16:creationId xmlns:a16="http://schemas.microsoft.com/office/drawing/2014/main" id="{14FAC0EE-65C3-2348-BC6B-5EA57F0AD29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00" name="Straight Connector 1499">
                <a:extLst>
                  <a:ext uri="{FF2B5EF4-FFF2-40B4-BE49-F238E27FC236}">
                    <a16:creationId xmlns:a16="http://schemas.microsoft.com/office/drawing/2014/main" id="{B3910732-3D3B-F040-BA78-A97FCF6B7A8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91" name="Straight Connector 1490">
              <a:extLst>
                <a:ext uri="{FF2B5EF4-FFF2-40B4-BE49-F238E27FC236}">
                  <a16:creationId xmlns:a16="http://schemas.microsoft.com/office/drawing/2014/main" id="{4E530339-6822-F14A-B293-48125B98E7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2" name="Straight Connector 1491">
              <a:extLst>
                <a:ext uri="{FF2B5EF4-FFF2-40B4-BE49-F238E27FC236}">
                  <a16:creationId xmlns:a16="http://schemas.microsoft.com/office/drawing/2014/main" id="{39AAF85D-6F45-EC45-B25B-3F207B90021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3" name="Straight Connector 1492">
              <a:extLst>
                <a:ext uri="{FF2B5EF4-FFF2-40B4-BE49-F238E27FC236}">
                  <a16:creationId xmlns:a16="http://schemas.microsoft.com/office/drawing/2014/main" id="{83133103-85D4-C84E-AC93-419538D2A19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4" name="Straight Connector 1493">
              <a:extLst>
                <a:ext uri="{FF2B5EF4-FFF2-40B4-BE49-F238E27FC236}">
                  <a16:creationId xmlns:a16="http://schemas.microsoft.com/office/drawing/2014/main" id="{E0AAFB8E-78FC-164C-98F4-B479C5CF2F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9" name="Group 1158">
            <a:extLst>
              <a:ext uri="{FF2B5EF4-FFF2-40B4-BE49-F238E27FC236}">
                <a16:creationId xmlns:a16="http://schemas.microsoft.com/office/drawing/2014/main" id="{BB011C02-C2B5-4741-8C5A-19D89A8BA167}"/>
              </a:ext>
            </a:extLst>
          </p:cNvPr>
          <p:cNvGrpSpPr/>
          <p:nvPr/>
        </p:nvGrpSpPr>
        <p:grpSpPr>
          <a:xfrm>
            <a:off x="11392379" y="4113207"/>
            <a:ext cx="69788" cy="265869"/>
            <a:chOff x="6695345" y="1619954"/>
            <a:chExt cx="274320" cy="982134"/>
          </a:xfrm>
          <a:solidFill>
            <a:schemeClr val="accent6">
              <a:lumMod val="60000"/>
              <a:lumOff val="40000"/>
            </a:schemeClr>
          </a:solidFill>
        </p:grpSpPr>
        <p:grpSp>
          <p:nvGrpSpPr>
            <p:cNvPr id="1475" name="Group 1474">
              <a:extLst>
                <a:ext uri="{FF2B5EF4-FFF2-40B4-BE49-F238E27FC236}">
                  <a16:creationId xmlns:a16="http://schemas.microsoft.com/office/drawing/2014/main" id="{42DBAFFB-A071-4247-AAF2-92B41A5C4EF3}"/>
                </a:ext>
              </a:extLst>
            </p:cNvPr>
            <p:cNvGrpSpPr/>
            <p:nvPr/>
          </p:nvGrpSpPr>
          <p:grpSpPr>
            <a:xfrm>
              <a:off x="6695345" y="1619954"/>
              <a:ext cx="274320" cy="982134"/>
              <a:chOff x="2692399" y="2184397"/>
              <a:chExt cx="274320" cy="982134"/>
            </a:xfrm>
            <a:grpFill/>
          </p:grpSpPr>
          <p:sp>
            <p:nvSpPr>
              <p:cNvPr id="1487" name="Oval 1486">
                <a:extLst>
                  <a:ext uri="{FF2B5EF4-FFF2-40B4-BE49-F238E27FC236}">
                    <a16:creationId xmlns:a16="http://schemas.microsoft.com/office/drawing/2014/main" id="{EB3E4D79-7E7D-4C4A-ADFA-864AEA0963D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8" name="Rectangle 1487">
                <a:extLst>
                  <a:ext uri="{FF2B5EF4-FFF2-40B4-BE49-F238E27FC236}">
                    <a16:creationId xmlns:a16="http://schemas.microsoft.com/office/drawing/2014/main" id="{159BC41D-EE78-B54F-8B77-0AE2B8FAFE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76" name="Group 1475">
              <a:extLst>
                <a:ext uri="{FF2B5EF4-FFF2-40B4-BE49-F238E27FC236}">
                  <a16:creationId xmlns:a16="http://schemas.microsoft.com/office/drawing/2014/main" id="{D388D7A7-43E5-2047-9DA5-F4EBC4EB3168}"/>
                </a:ext>
              </a:extLst>
            </p:cNvPr>
            <p:cNvGrpSpPr/>
            <p:nvPr/>
          </p:nvGrpSpPr>
          <p:grpSpPr>
            <a:xfrm>
              <a:off x="6743548" y="1744236"/>
              <a:ext cx="183764" cy="105236"/>
              <a:chOff x="1517980" y="1688757"/>
              <a:chExt cx="1070783" cy="402191"/>
            </a:xfrm>
            <a:grpFill/>
          </p:grpSpPr>
          <p:sp>
            <p:nvSpPr>
              <p:cNvPr id="1481" name="Oval 1480">
                <a:extLst>
                  <a:ext uri="{FF2B5EF4-FFF2-40B4-BE49-F238E27FC236}">
                    <a16:creationId xmlns:a16="http://schemas.microsoft.com/office/drawing/2014/main" id="{7ACC06B0-432C-4641-897C-6C92DF39075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2" name="Rectangle 1481">
                <a:extLst>
                  <a:ext uri="{FF2B5EF4-FFF2-40B4-BE49-F238E27FC236}">
                    <a16:creationId xmlns:a16="http://schemas.microsoft.com/office/drawing/2014/main" id="{EF8C29DC-A9BD-5044-8739-A65B3EF927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3" name="Rectangle 1482">
                <a:extLst>
                  <a:ext uri="{FF2B5EF4-FFF2-40B4-BE49-F238E27FC236}">
                    <a16:creationId xmlns:a16="http://schemas.microsoft.com/office/drawing/2014/main" id="{C344189E-DD21-BA47-8202-DC5B619033B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84" name="Straight Connector 1483">
                <a:extLst>
                  <a:ext uri="{FF2B5EF4-FFF2-40B4-BE49-F238E27FC236}">
                    <a16:creationId xmlns:a16="http://schemas.microsoft.com/office/drawing/2014/main" id="{ACA21816-3A1B-0747-B687-EE202580791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5" name="Straight Connector 1484">
                <a:extLst>
                  <a:ext uri="{FF2B5EF4-FFF2-40B4-BE49-F238E27FC236}">
                    <a16:creationId xmlns:a16="http://schemas.microsoft.com/office/drawing/2014/main" id="{3BBF3472-E184-1D4E-89C0-1A0FECA8D7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6" name="Straight Connector 1485">
                <a:extLst>
                  <a:ext uri="{FF2B5EF4-FFF2-40B4-BE49-F238E27FC236}">
                    <a16:creationId xmlns:a16="http://schemas.microsoft.com/office/drawing/2014/main" id="{F6238A8F-F85C-4340-B317-65528CF584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77" name="Straight Connector 1476">
              <a:extLst>
                <a:ext uri="{FF2B5EF4-FFF2-40B4-BE49-F238E27FC236}">
                  <a16:creationId xmlns:a16="http://schemas.microsoft.com/office/drawing/2014/main" id="{BF054A45-5488-4C46-90B1-D9662AD6243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8" name="Straight Connector 1477">
              <a:extLst>
                <a:ext uri="{FF2B5EF4-FFF2-40B4-BE49-F238E27FC236}">
                  <a16:creationId xmlns:a16="http://schemas.microsoft.com/office/drawing/2014/main" id="{D77477C0-68CE-4B4D-BE89-A75CBAE5E9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9" name="Straight Connector 1478">
              <a:extLst>
                <a:ext uri="{FF2B5EF4-FFF2-40B4-BE49-F238E27FC236}">
                  <a16:creationId xmlns:a16="http://schemas.microsoft.com/office/drawing/2014/main" id="{1E337B5D-24E4-254B-B10C-121CC10F2D9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80" name="Straight Connector 1479">
              <a:extLst>
                <a:ext uri="{FF2B5EF4-FFF2-40B4-BE49-F238E27FC236}">
                  <a16:creationId xmlns:a16="http://schemas.microsoft.com/office/drawing/2014/main" id="{790AE85B-F94A-894A-98B1-F266D09030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0" name="Group 1159">
            <a:extLst>
              <a:ext uri="{FF2B5EF4-FFF2-40B4-BE49-F238E27FC236}">
                <a16:creationId xmlns:a16="http://schemas.microsoft.com/office/drawing/2014/main" id="{ACA2C72D-554F-FC4F-81BF-5BE702784E39}"/>
              </a:ext>
            </a:extLst>
          </p:cNvPr>
          <p:cNvGrpSpPr/>
          <p:nvPr/>
        </p:nvGrpSpPr>
        <p:grpSpPr>
          <a:xfrm>
            <a:off x="11507047" y="4113207"/>
            <a:ext cx="69788" cy="265869"/>
            <a:chOff x="6695345" y="1619954"/>
            <a:chExt cx="274320" cy="982134"/>
          </a:xfrm>
          <a:solidFill>
            <a:schemeClr val="accent6">
              <a:lumMod val="60000"/>
              <a:lumOff val="40000"/>
            </a:schemeClr>
          </a:solidFill>
        </p:grpSpPr>
        <p:grpSp>
          <p:nvGrpSpPr>
            <p:cNvPr id="1461" name="Group 1460">
              <a:extLst>
                <a:ext uri="{FF2B5EF4-FFF2-40B4-BE49-F238E27FC236}">
                  <a16:creationId xmlns:a16="http://schemas.microsoft.com/office/drawing/2014/main" id="{62AEBD11-9015-D346-8B3A-A47B3A9D10BE}"/>
                </a:ext>
              </a:extLst>
            </p:cNvPr>
            <p:cNvGrpSpPr/>
            <p:nvPr/>
          </p:nvGrpSpPr>
          <p:grpSpPr>
            <a:xfrm>
              <a:off x="6695345" y="1619954"/>
              <a:ext cx="274320" cy="982134"/>
              <a:chOff x="2692399" y="2184397"/>
              <a:chExt cx="274320" cy="982134"/>
            </a:xfrm>
            <a:grpFill/>
          </p:grpSpPr>
          <p:sp>
            <p:nvSpPr>
              <p:cNvPr id="1473" name="Oval 1472">
                <a:extLst>
                  <a:ext uri="{FF2B5EF4-FFF2-40B4-BE49-F238E27FC236}">
                    <a16:creationId xmlns:a16="http://schemas.microsoft.com/office/drawing/2014/main" id="{7B18F666-734D-544C-8002-FE2F8DC98CD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4" name="Rectangle 1473">
                <a:extLst>
                  <a:ext uri="{FF2B5EF4-FFF2-40B4-BE49-F238E27FC236}">
                    <a16:creationId xmlns:a16="http://schemas.microsoft.com/office/drawing/2014/main" id="{CEE4A3EA-AA74-1142-A105-A528B6E89E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62" name="Group 1461">
              <a:extLst>
                <a:ext uri="{FF2B5EF4-FFF2-40B4-BE49-F238E27FC236}">
                  <a16:creationId xmlns:a16="http://schemas.microsoft.com/office/drawing/2014/main" id="{980A934C-737E-E34B-849F-813562C89E95}"/>
                </a:ext>
              </a:extLst>
            </p:cNvPr>
            <p:cNvGrpSpPr/>
            <p:nvPr/>
          </p:nvGrpSpPr>
          <p:grpSpPr>
            <a:xfrm>
              <a:off x="6743548" y="1744236"/>
              <a:ext cx="183764" cy="105236"/>
              <a:chOff x="1517980" y="1688757"/>
              <a:chExt cx="1070783" cy="402191"/>
            </a:xfrm>
            <a:grpFill/>
          </p:grpSpPr>
          <p:sp>
            <p:nvSpPr>
              <p:cNvPr id="1467" name="Oval 1466">
                <a:extLst>
                  <a:ext uri="{FF2B5EF4-FFF2-40B4-BE49-F238E27FC236}">
                    <a16:creationId xmlns:a16="http://schemas.microsoft.com/office/drawing/2014/main" id="{87C5637E-D51B-6A41-9330-F5B2AAB789C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8" name="Rectangle 1467">
                <a:extLst>
                  <a:ext uri="{FF2B5EF4-FFF2-40B4-BE49-F238E27FC236}">
                    <a16:creationId xmlns:a16="http://schemas.microsoft.com/office/drawing/2014/main" id="{18E83F48-D7A3-D54D-A44E-6DCA6308D0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9" name="Rectangle 1468">
                <a:extLst>
                  <a:ext uri="{FF2B5EF4-FFF2-40B4-BE49-F238E27FC236}">
                    <a16:creationId xmlns:a16="http://schemas.microsoft.com/office/drawing/2014/main" id="{8659E3BF-8A7B-6F44-B665-1BD27477A9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70" name="Straight Connector 1469">
                <a:extLst>
                  <a:ext uri="{FF2B5EF4-FFF2-40B4-BE49-F238E27FC236}">
                    <a16:creationId xmlns:a16="http://schemas.microsoft.com/office/drawing/2014/main" id="{796FC532-E611-7E48-A514-D2F4BE92770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1" name="Straight Connector 1470">
                <a:extLst>
                  <a:ext uri="{FF2B5EF4-FFF2-40B4-BE49-F238E27FC236}">
                    <a16:creationId xmlns:a16="http://schemas.microsoft.com/office/drawing/2014/main" id="{4ECC2FD7-BBB1-154B-BA5F-E334D43746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2" name="Straight Connector 1471">
                <a:extLst>
                  <a:ext uri="{FF2B5EF4-FFF2-40B4-BE49-F238E27FC236}">
                    <a16:creationId xmlns:a16="http://schemas.microsoft.com/office/drawing/2014/main" id="{CA9B1C0A-E518-3C41-9661-E6CD2AE1C9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63" name="Straight Connector 1462">
              <a:extLst>
                <a:ext uri="{FF2B5EF4-FFF2-40B4-BE49-F238E27FC236}">
                  <a16:creationId xmlns:a16="http://schemas.microsoft.com/office/drawing/2014/main" id="{684C6CD3-C9B6-F94C-87D1-AE8EBF9D6D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4" name="Straight Connector 1463">
              <a:extLst>
                <a:ext uri="{FF2B5EF4-FFF2-40B4-BE49-F238E27FC236}">
                  <a16:creationId xmlns:a16="http://schemas.microsoft.com/office/drawing/2014/main" id="{3BC719D2-3F16-444A-9A9F-1B3DA4EA54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5" name="Straight Connector 1464">
              <a:extLst>
                <a:ext uri="{FF2B5EF4-FFF2-40B4-BE49-F238E27FC236}">
                  <a16:creationId xmlns:a16="http://schemas.microsoft.com/office/drawing/2014/main" id="{E5EA791B-FF3A-874D-8477-AC76368A80B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6" name="Straight Connector 1465">
              <a:extLst>
                <a:ext uri="{FF2B5EF4-FFF2-40B4-BE49-F238E27FC236}">
                  <a16:creationId xmlns:a16="http://schemas.microsoft.com/office/drawing/2014/main" id="{74EA7696-0687-934F-9E39-8E5B704E4E7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1" name="Group 1160">
            <a:extLst>
              <a:ext uri="{FF2B5EF4-FFF2-40B4-BE49-F238E27FC236}">
                <a16:creationId xmlns:a16="http://schemas.microsoft.com/office/drawing/2014/main" id="{1F277619-6BEC-3045-8B16-4DC93FDB7297}"/>
              </a:ext>
            </a:extLst>
          </p:cNvPr>
          <p:cNvGrpSpPr/>
          <p:nvPr/>
        </p:nvGrpSpPr>
        <p:grpSpPr>
          <a:xfrm>
            <a:off x="11038954" y="4414481"/>
            <a:ext cx="69788" cy="265869"/>
            <a:chOff x="6695345" y="1619954"/>
            <a:chExt cx="274320" cy="982134"/>
          </a:xfrm>
          <a:solidFill>
            <a:schemeClr val="accent6">
              <a:lumMod val="60000"/>
              <a:lumOff val="40000"/>
            </a:schemeClr>
          </a:solidFill>
        </p:grpSpPr>
        <p:grpSp>
          <p:nvGrpSpPr>
            <p:cNvPr id="1447" name="Group 1446">
              <a:extLst>
                <a:ext uri="{FF2B5EF4-FFF2-40B4-BE49-F238E27FC236}">
                  <a16:creationId xmlns:a16="http://schemas.microsoft.com/office/drawing/2014/main" id="{BC250067-FCEC-E348-843A-6712F5BF8709}"/>
                </a:ext>
              </a:extLst>
            </p:cNvPr>
            <p:cNvGrpSpPr/>
            <p:nvPr/>
          </p:nvGrpSpPr>
          <p:grpSpPr>
            <a:xfrm>
              <a:off x="6695345" y="1619954"/>
              <a:ext cx="274320" cy="982134"/>
              <a:chOff x="2692399" y="2184397"/>
              <a:chExt cx="274320" cy="982134"/>
            </a:xfrm>
            <a:grpFill/>
          </p:grpSpPr>
          <p:sp>
            <p:nvSpPr>
              <p:cNvPr id="1459" name="Oval 1458">
                <a:extLst>
                  <a:ext uri="{FF2B5EF4-FFF2-40B4-BE49-F238E27FC236}">
                    <a16:creationId xmlns:a16="http://schemas.microsoft.com/office/drawing/2014/main" id="{9424A3E7-E8EF-5F46-8CA0-E849CD143A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0" name="Rectangle 1459">
                <a:extLst>
                  <a:ext uri="{FF2B5EF4-FFF2-40B4-BE49-F238E27FC236}">
                    <a16:creationId xmlns:a16="http://schemas.microsoft.com/office/drawing/2014/main" id="{4B3A0F02-68A2-B146-9F55-FC718EB1FDB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48" name="Group 1447">
              <a:extLst>
                <a:ext uri="{FF2B5EF4-FFF2-40B4-BE49-F238E27FC236}">
                  <a16:creationId xmlns:a16="http://schemas.microsoft.com/office/drawing/2014/main" id="{A1524530-D4F1-C94A-8052-6D633F698CB8}"/>
                </a:ext>
              </a:extLst>
            </p:cNvPr>
            <p:cNvGrpSpPr/>
            <p:nvPr/>
          </p:nvGrpSpPr>
          <p:grpSpPr>
            <a:xfrm>
              <a:off x="6743548" y="1744236"/>
              <a:ext cx="183764" cy="105236"/>
              <a:chOff x="1517980" y="1688757"/>
              <a:chExt cx="1070783" cy="402191"/>
            </a:xfrm>
            <a:grpFill/>
          </p:grpSpPr>
          <p:sp>
            <p:nvSpPr>
              <p:cNvPr id="1453" name="Oval 1452">
                <a:extLst>
                  <a:ext uri="{FF2B5EF4-FFF2-40B4-BE49-F238E27FC236}">
                    <a16:creationId xmlns:a16="http://schemas.microsoft.com/office/drawing/2014/main" id="{E14440CA-7FE8-ED45-99A2-E74395B4B0B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4" name="Rectangle 1453">
                <a:extLst>
                  <a:ext uri="{FF2B5EF4-FFF2-40B4-BE49-F238E27FC236}">
                    <a16:creationId xmlns:a16="http://schemas.microsoft.com/office/drawing/2014/main" id="{78F6B3B2-9337-964E-84A0-ACAB7F4D806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5" name="Rectangle 1454">
                <a:extLst>
                  <a:ext uri="{FF2B5EF4-FFF2-40B4-BE49-F238E27FC236}">
                    <a16:creationId xmlns:a16="http://schemas.microsoft.com/office/drawing/2014/main" id="{5C6BA6CF-7707-AC41-B708-BEA50584AC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56" name="Straight Connector 1455">
                <a:extLst>
                  <a:ext uri="{FF2B5EF4-FFF2-40B4-BE49-F238E27FC236}">
                    <a16:creationId xmlns:a16="http://schemas.microsoft.com/office/drawing/2014/main" id="{534A52D9-BFD3-0041-AB1D-C5709BE885F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7" name="Straight Connector 1456">
                <a:extLst>
                  <a:ext uri="{FF2B5EF4-FFF2-40B4-BE49-F238E27FC236}">
                    <a16:creationId xmlns:a16="http://schemas.microsoft.com/office/drawing/2014/main" id="{3F4A3995-9D1B-E94D-A1DB-36BFF464B13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8" name="Straight Connector 1457">
                <a:extLst>
                  <a:ext uri="{FF2B5EF4-FFF2-40B4-BE49-F238E27FC236}">
                    <a16:creationId xmlns:a16="http://schemas.microsoft.com/office/drawing/2014/main" id="{C94DB043-9357-864D-B6DE-939B49421D3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49" name="Straight Connector 1448">
              <a:extLst>
                <a:ext uri="{FF2B5EF4-FFF2-40B4-BE49-F238E27FC236}">
                  <a16:creationId xmlns:a16="http://schemas.microsoft.com/office/drawing/2014/main" id="{8DA5FE0C-8B11-9541-BFEB-CD6749E453D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0" name="Straight Connector 1449">
              <a:extLst>
                <a:ext uri="{FF2B5EF4-FFF2-40B4-BE49-F238E27FC236}">
                  <a16:creationId xmlns:a16="http://schemas.microsoft.com/office/drawing/2014/main" id="{A5C6E292-4342-2346-A637-1F09620F33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1" name="Straight Connector 1450">
              <a:extLst>
                <a:ext uri="{FF2B5EF4-FFF2-40B4-BE49-F238E27FC236}">
                  <a16:creationId xmlns:a16="http://schemas.microsoft.com/office/drawing/2014/main" id="{E2576748-DEEC-5149-B5EC-97884CE237D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2" name="Straight Connector 1451">
              <a:extLst>
                <a:ext uri="{FF2B5EF4-FFF2-40B4-BE49-F238E27FC236}">
                  <a16:creationId xmlns:a16="http://schemas.microsoft.com/office/drawing/2014/main" id="{605A0194-A043-4B4D-98CB-B6C74ECD86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2" name="Group 1161">
            <a:extLst>
              <a:ext uri="{FF2B5EF4-FFF2-40B4-BE49-F238E27FC236}">
                <a16:creationId xmlns:a16="http://schemas.microsoft.com/office/drawing/2014/main" id="{E85EF50E-0E3B-C846-9446-680C1DA22461}"/>
              </a:ext>
            </a:extLst>
          </p:cNvPr>
          <p:cNvGrpSpPr/>
          <p:nvPr/>
        </p:nvGrpSpPr>
        <p:grpSpPr>
          <a:xfrm>
            <a:off x="11153622" y="4414481"/>
            <a:ext cx="69788" cy="265869"/>
            <a:chOff x="6695345" y="1619954"/>
            <a:chExt cx="274320" cy="982134"/>
          </a:xfrm>
          <a:solidFill>
            <a:schemeClr val="accent6">
              <a:lumMod val="60000"/>
              <a:lumOff val="40000"/>
            </a:schemeClr>
          </a:solidFill>
        </p:grpSpPr>
        <p:grpSp>
          <p:nvGrpSpPr>
            <p:cNvPr id="1433" name="Group 1432">
              <a:extLst>
                <a:ext uri="{FF2B5EF4-FFF2-40B4-BE49-F238E27FC236}">
                  <a16:creationId xmlns:a16="http://schemas.microsoft.com/office/drawing/2014/main" id="{AAE7A2B7-B2C3-BF46-850D-E6BD73D8C792}"/>
                </a:ext>
              </a:extLst>
            </p:cNvPr>
            <p:cNvGrpSpPr/>
            <p:nvPr/>
          </p:nvGrpSpPr>
          <p:grpSpPr>
            <a:xfrm>
              <a:off x="6695345" y="1619954"/>
              <a:ext cx="274320" cy="982134"/>
              <a:chOff x="2692399" y="2184397"/>
              <a:chExt cx="274320" cy="982134"/>
            </a:xfrm>
            <a:grpFill/>
          </p:grpSpPr>
          <p:sp>
            <p:nvSpPr>
              <p:cNvPr id="1445" name="Oval 1444">
                <a:extLst>
                  <a:ext uri="{FF2B5EF4-FFF2-40B4-BE49-F238E27FC236}">
                    <a16:creationId xmlns:a16="http://schemas.microsoft.com/office/drawing/2014/main" id="{93677DDA-EB99-2344-8EEB-94BFAFB4F3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6" name="Rectangle 1445">
                <a:extLst>
                  <a:ext uri="{FF2B5EF4-FFF2-40B4-BE49-F238E27FC236}">
                    <a16:creationId xmlns:a16="http://schemas.microsoft.com/office/drawing/2014/main" id="{783A8EA6-ED5B-754E-A40A-7930B47267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34" name="Group 1433">
              <a:extLst>
                <a:ext uri="{FF2B5EF4-FFF2-40B4-BE49-F238E27FC236}">
                  <a16:creationId xmlns:a16="http://schemas.microsoft.com/office/drawing/2014/main" id="{601594D1-63F7-F24C-81F4-7D6BD919F956}"/>
                </a:ext>
              </a:extLst>
            </p:cNvPr>
            <p:cNvGrpSpPr/>
            <p:nvPr/>
          </p:nvGrpSpPr>
          <p:grpSpPr>
            <a:xfrm>
              <a:off x="6743548" y="1744236"/>
              <a:ext cx="183764" cy="105236"/>
              <a:chOff x="1517980" y="1688757"/>
              <a:chExt cx="1070783" cy="402191"/>
            </a:xfrm>
            <a:grpFill/>
          </p:grpSpPr>
          <p:sp>
            <p:nvSpPr>
              <p:cNvPr id="1439" name="Oval 1438">
                <a:extLst>
                  <a:ext uri="{FF2B5EF4-FFF2-40B4-BE49-F238E27FC236}">
                    <a16:creationId xmlns:a16="http://schemas.microsoft.com/office/drawing/2014/main" id="{95DE31F0-9EA2-2843-AD49-523A9081F2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0" name="Rectangle 1439">
                <a:extLst>
                  <a:ext uri="{FF2B5EF4-FFF2-40B4-BE49-F238E27FC236}">
                    <a16:creationId xmlns:a16="http://schemas.microsoft.com/office/drawing/2014/main" id="{39BE3CA0-A4BC-7947-A805-EEB0B563742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1" name="Rectangle 1440">
                <a:extLst>
                  <a:ext uri="{FF2B5EF4-FFF2-40B4-BE49-F238E27FC236}">
                    <a16:creationId xmlns:a16="http://schemas.microsoft.com/office/drawing/2014/main" id="{9F428900-54A6-DA4A-A2BD-6332B443C29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42" name="Straight Connector 1441">
                <a:extLst>
                  <a:ext uri="{FF2B5EF4-FFF2-40B4-BE49-F238E27FC236}">
                    <a16:creationId xmlns:a16="http://schemas.microsoft.com/office/drawing/2014/main" id="{0D673935-0C09-AC44-966C-5641E1D964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3" name="Straight Connector 1442">
                <a:extLst>
                  <a:ext uri="{FF2B5EF4-FFF2-40B4-BE49-F238E27FC236}">
                    <a16:creationId xmlns:a16="http://schemas.microsoft.com/office/drawing/2014/main" id="{06648E13-93C0-2247-A444-E3FBEF689DB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4" name="Straight Connector 1443">
                <a:extLst>
                  <a:ext uri="{FF2B5EF4-FFF2-40B4-BE49-F238E27FC236}">
                    <a16:creationId xmlns:a16="http://schemas.microsoft.com/office/drawing/2014/main" id="{282123BC-B094-5841-B532-6A1E358A49E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35" name="Straight Connector 1434">
              <a:extLst>
                <a:ext uri="{FF2B5EF4-FFF2-40B4-BE49-F238E27FC236}">
                  <a16:creationId xmlns:a16="http://schemas.microsoft.com/office/drawing/2014/main" id="{E378A0BA-F516-8045-A25F-E2049B85F0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6" name="Straight Connector 1435">
              <a:extLst>
                <a:ext uri="{FF2B5EF4-FFF2-40B4-BE49-F238E27FC236}">
                  <a16:creationId xmlns:a16="http://schemas.microsoft.com/office/drawing/2014/main" id="{6B0640EF-685E-E542-9E0D-778C38F65A0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7" name="Straight Connector 1436">
              <a:extLst>
                <a:ext uri="{FF2B5EF4-FFF2-40B4-BE49-F238E27FC236}">
                  <a16:creationId xmlns:a16="http://schemas.microsoft.com/office/drawing/2014/main" id="{54E686EB-CCEF-DB48-9E61-644FB080750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8" name="Straight Connector 1437">
              <a:extLst>
                <a:ext uri="{FF2B5EF4-FFF2-40B4-BE49-F238E27FC236}">
                  <a16:creationId xmlns:a16="http://schemas.microsoft.com/office/drawing/2014/main" id="{F31A94F2-7E41-124C-B628-1CA21666B0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3" name="Group 1162">
            <a:extLst>
              <a:ext uri="{FF2B5EF4-FFF2-40B4-BE49-F238E27FC236}">
                <a16:creationId xmlns:a16="http://schemas.microsoft.com/office/drawing/2014/main" id="{EB3C244F-AB08-B34B-844E-BB506435AB2A}"/>
              </a:ext>
            </a:extLst>
          </p:cNvPr>
          <p:cNvGrpSpPr/>
          <p:nvPr/>
        </p:nvGrpSpPr>
        <p:grpSpPr>
          <a:xfrm>
            <a:off x="11268291" y="4414481"/>
            <a:ext cx="69788" cy="265869"/>
            <a:chOff x="6695345" y="1619954"/>
            <a:chExt cx="274320" cy="982134"/>
          </a:xfrm>
          <a:solidFill>
            <a:schemeClr val="accent6">
              <a:lumMod val="60000"/>
              <a:lumOff val="40000"/>
            </a:schemeClr>
          </a:solidFill>
        </p:grpSpPr>
        <p:grpSp>
          <p:nvGrpSpPr>
            <p:cNvPr id="1419" name="Group 1418">
              <a:extLst>
                <a:ext uri="{FF2B5EF4-FFF2-40B4-BE49-F238E27FC236}">
                  <a16:creationId xmlns:a16="http://schemas.microsoft.com/office/drawing/2014/main" id="{78E5B250-A344-AD46-AB6A-DDF7D3E3BDF1}"/>
                </a:ext>
              </a:extLst>
            </p:cNvPr>
            <p:cNvGrpSpPr/>
            <p:nvPr/>
          </p:nvGrpSpPr>
          <p:grpSpPr>
            <a:xfrm>
              <a:off x="6695345" y="1619954"/>
              <a:ext cx="274320" cy="982134"/>
              <a:chOff x="2692399" y="2184397"/>
              <a:chExt cx="274320" cy="982134"/>
            </a:xfrm>
            <a:grpFill/>
          </p:grpSpPr>
          <p:sp>
            <p:nvSpPr>
              <p:cNvPr id="1431" name="Oval 1430">
                <a:extLst>
                  <a:ext uri="{FF2B5EF4-FFF2-40B4-BE49-F238E27FC236}">
                    <a16:creationId xmlns:a16="http://schemas.microsoft.com/office/drawing/2014/main" id="{B94BE3FB-34A9-144F-B9E9-FAE77A816F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32" name="Rectangle 1431">
                <a:extLst>
                  <a:ext uri="{FF2B5EF4-FFF2-40B4-BE49-F238E27FC236}">
                    <a16:creationId xmlns:a16="http://schemas.microsoft.com/office/drawing/2014/main" id="{FB5EDCF6-A867-0E4B-B398-1EA0DE82D8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20" name="Group 1419">
              <a:extLst>
                <a:ext uri="{FF2B5EF4-FFF2-40B4-BE49-F238E27FC236}">
                  <a16:creationId xmlns:a16="http://schemas.microsoft.com/office/drawing/2014/main" id="{8F764D89-8393-DD4B-9F4F-5A15796634FE}"/>
                </a:ext>
              </a:extLst>
            </p:cNvPr>
            <p:cNvGrpSpPr/>
            <p:nvPr/>
          </p:nvGrpSpPr>
          <p:grpSpPr>
            <a:xfrm>
              <a:off x="6743548" y="1744236"/>
              <a:ext cx="183764" cy="105236"/>
              <a:chOff x="1517980" y="1688757"/>
              <a:chExt cx="1070783" cy="402191"/>
            </a:xfrm>
            <a:grpFill/>
          </p:grpSpPr>
          <p:sp>
            <p:nvSpPr>
              <p:cNvPr id="1425" name="Oval 1424">
                <a:extLst>
                  <a:ext uri="{FF2B5EF4-FFF2-40B4-BE49-F238E27FC236}">
                    <a16:creationId xmlns:a16="http://schemas.microsoft.com/office/drawing/2014/main" id="{DC57BBD6-37D1-2643-BF52-09604437A6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6" name="Rectangle 1425">
                <a:extLst>
                  <a:ext uri="{FF2B5EF4-FFF2-40B4-BE49-F238E27FC236}">
                    <a16:creationId xmlns:a16="http://schemas.microsoft.com/office/drawing/2014/main" id="{50ACB6EB-D8FE-ED49-B4FF-0AE656D45C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7" name="Rectangle 1426">
                <a:extLst>
                  <a:ext uri="{FF2B5EF4-FFF2-40B4-BE49-F238E27FC236}">
                    <a16:creationId xmlns:a16="http://schemas.microsoft.com/office/drawing/2014/main" id="{52C12377-31C6-844F-9527-0410B08221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28" name="Straight Connector 1427">
                <a:extLst>
                  <a:ext uri="{FF2B5EF4-FFF2-40B4-BE49-F238E27FC236}">
                    <a16:creationId xmlns:a16="http://schemas.microsoft.com/office/drawing/2014/main" id="{2A3C2291-82EF-EF4B-B023-9576DF1637B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29" name="Straight Connector 1428">
                <a:extLst>
                  <a:ext uri="{FF2B5EF4-FFF2-40B4-BE49-F238E27FC236}">
                    <a16:creationId xmlns:a16="http://schemas.microsoft.com/office/drawing/2014/main" id="{426B2C94-DE58-8F41-BCBF-53EE7FE2095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30" name="Straight Connector 1429">
                <a:extLst>
                  <a:ext uri="{FF2B5EF4-FFF2-40B4-BE49-F238E27FC236}">
                    <a16:creationId xmlns:a16="http://schemas.microsoft.com/office/drawing/2014/main" id="{CEB69056-963A-514F-B57D-70F84A0C91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21" name="Straight Connector 1420">
              <a:extLst>
                <a:ext uri="{FF2B5EF4-FFF2-40B4-BE49-F238E27FC236}">
                  <a16:creationId xmlns:a16="http://schemas.microsoft.com/office/drawing/2014/main" id="{F3D4595D-0C11-AC48-8126-6BBB1E1F7C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2" name="Straight Connector 1421">
              <a:extLst>
                <a:ext uri="{FF2B5EF4-FFF2-40B4-BE49-F238E27FC236}">
                  <a16:creationId xmlns:a16="http://schemas.microsoft.com/office/drawing/2014/main" id="{803BBF05-9689-C04D-AB73-E40295B3F26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3" name="Straight Connector 1422">
              <a:extLst>
                <a:ext uri="{FF2B5EF4-FFF2-40B4-BE49-F238E27FC236}">
                  <a16:creationId xmlns:a16="http://schemas.microsoft.com/office/drawing/2014/main" id="{0AA3EE0C-C1E1-214B-897B-8E2938DFE98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4" name="Straight Connector 1423">
              <a:extLst>
                <a:ext uri="{FF2B5EF4-FFF2-40B4-BE49-F238E27FC236}">
                  <a16:creationId xmlns:a16="http://schemas.microsoft.com/office/drawing/2014/main" id="{B3FB6B96-DFD7-8C46-8F85-C194F5C524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4" name="Group 1163">
            <a:extLst>
              <a:ext uri="{FF2B5EF4-FFF2-40B4-BE49-F238E27FC236}">
                <a16:creationId xmlns:a16="http://schemas.microsoft.com/office/drawing/2014/main" id="{3959A322-1BE8-8248-BF0C-167CDA681F8F}"/>
              </a:ext>
            </a:extLst>
          </p:cNvPr>
          <p:cNvGrpSpPr/>
          <p:nvPr/>
        </p:nvGrpSpPr>
        <p:grpSpPr>
          <a:xfrm>
            <a:off x="11382959" y="4414481"/>
            <a:ext cx="69788" cy="265869"/>
            <a:chOff x="6695345" y="1619954"/>
            <a:chExt cx="274320" cy="982134"/>
          </a:xfrm>
          <a:solidFill>
            <a:schemeClr val="accent6">
              <a:lumMod val="60000"/>
              <a:lumOff val="40000"/>
            </a:schemeClr>
          </a:solidFill>
        </p:grpSpPr>
        <p:grpSp>
          <p:nvGrpSpPr>
            <p:cNvPr id="1405" name="Group 1404">
              <a:extLst>
                <a:ext uri="{FF2B5EF4-FFF2-40B4-BE49-F238E27FC236}">
                  <a16:creationId xmlns:a16="http://schemas.microsoft.com/office/drawing/2014/main" id="{E85C591A-E40B-D64E-AF99-1CD7D11B645F}"/>
                </a:ext>
              </a:extLst>
            </p:cNvPr>
            <p:cNvGrpSpPr/>
            <p:nvPr/>
          </p:nvGrpSpPr>
          <p:grpSpPr>
            <a:xfrm>
              <a:off x="6695345" y="1619954"/>
              <a:ext cx="274320" cy="982134"/>
              <a:chOff x="2692399" y="2184397"/>
              <a:chExt cx="274320" cy="982134"/>
            </a:xfrm>
            <a:grpFill/>
          </p:grpSpPr>
          <p:sp>
            <p:nvSpPr>
              <p:cNvPr id="1417" name="Oval 1416">
                <a:extLst>
                  <a:ext uri="{FF2B5EF4-FFF2-40B4-BE49-F238E27FC236}">
                    <a16:creationId xmlns:a16="http://schemas.microsoft.com/office/drawing/2014/main" id="{840FDA1C-8C7B-CF4B-8CDF-0968BC94F1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8" name="Rectangle 1417">
                <a:extLst>
                  <a:ext uri="{FF2B5EF4-FFF2-40B4-BE49-F238E27FC236}">
                    <a16:creationId xmlns:a16="http://schemas.microsoft.com/office/drawing/2014/main" id="{569A3564-225D-3741-A5A4-AD11DCD9BA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06" name="Group 1405">
              <a:extLst>
                <a:ext uri="{FF2B5EF4-FFF2-40B4-BE49-F238E27FC236}">
                  <a16:creationId xmlns:a16="http://schemas.microsoft.com/office/drawing/2014/main" id="{B428CF85-3C21-0F48-99A4-1313EA3D4045}"/>
                </a:ext>
              </a:extLst>
            </p:cNvPr>
            <p:cNvGrpSpPr/>
            <p:nvPr/>
          </p:nvGrpSpPr>
          <p:grpSpPr>
            <a:xfrm>
              <a:off x="6743548" y="1744236"/>
              <a:ext cx="183764" cy="105236"/>
              <a:chOff x="1517980" y="1688757"/>
              <a:chExt cx="1070783" cy="402191"/>
            </a:xfrm>
            <a:grpFill/>
          </p:grpSpPr>
          <p:sp>
            <p:nvSpPr>
              <p:cNvPr id="1411" name="Oval 1410">
                <a:extLst>
                  <a:ext uri="{FF2B5EF4-FFF2-40B4-BE49-F238E27FC236}">
                    <a16:creationId xmlns:a16="http://schemas.microsoft.com/office/drawing/2014/main" id="{E673E50F-055D-1743-9A94-5060520A80E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2" name="Rectangle 1411">
                <a:extLst>
                  <a:ext uri="{FF2B5EF4-FFF2-40B4-BE49-F238E27FC236}">
                    <a16:creationId xmlns:a16="http://schemas.microsoft.com/office/drawing/2014/main" id="{C01A7E1F-9EFE-0642-9E22-2996396F7D0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3" name="Rectangle 1412">
                <a:extLst>
                  <a:ext uri="{FF2B5EF4-FFF2-40B4-BE49-F238E27FC236}">
                    <a16:creationId xmlns:a16="http://schemas.microsoft.com/office/drawing/2014/main" id="{BFD637F9-4523-1743-974A-6AD7F6735F7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14" name="Straight Connector 1413">
                <a:extLst>
                  <a:ext uri="{FF2B5EF4-FFF2-40B4-BE49-F238E27FC236}">
                    <a16:creationId xmlns:a16="http://schemas.microsoft.com/office/drawing/2014/main" id="{6C5214C5-EF10-B64E-B32E-8DE7D8CD29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5" name="Straight Connector 1414">
                <a:extLst>
                  <a:ext uri="{FF2B5EF4-FFF2-40B4-BE49-F238E27FC236}">
                    <a16:creationId xmlns:a16="http://schemas.microsoft.com/office/drawing/2014/main" id="{335724A2-138F-E34F-BC28-8B08320F9E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6" name="Straight Connector 1415">
                <a:extLst>
                  <a:ext uri="{FF2B5EF4-FFF2-40B4-BE49-F238E27FC236}">
                    <a16:creationId xmlns:a16="http://schemas.microsoft.com/office/drawing/2014/main" id="{D98512E7-36C8-8E44-8A5C-C0FFDF0721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07" name="Straight Connector 1406">
              <a:extLst>
                <a:ext uri="{FF2B5EF4-FFF2-40B4-BE49-F238E27FC236}">
                  <a16:creationId xmlns:a16="http://schemas.microsoft.com/office/drawing/2014/main" id="{170C49D6-AB7A-DA47-87DC-8AEF9D23930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8" name="Straight Connector 1407">
              <a:extLst>
                <a:ext uri="{FF2B5EF4-FFF2-40B4-BE49-F238E27FC236}">
                  <a16:creationId xmlns:a16="http://schemas.microsoft.com/office/drawing/2014/main" id="{E3262D0C-102C-0342-8ECD-1460209DD2B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9" name="Straight Connector 1408">
              <a:extLst>
                <a:ext uri="{FF2B5EF4-FFF2-40B4-BE49-F238E27FC236}">
                  <a16:creationId xmlns:a16="http://schemas.microsoft.com/office/drawing/2014/main" id="{0AC19D11-7DCA-3748-A6FB-32B6C12CE7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10" name="Straight Connector 1409">
              <a:extLst>
                <a:ext uri="{FF2B5EF4-FFF2-40B4-BE49-F238E27FC236}">
                  <a16:creationId xmlns:a16="http://schemas.microsoft.com/office/drawing/2014/main" id="{97AAF5B8-421F-E44C-8D30-9E9BB29C71F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5" name="Group 1164">
            <a:extLst>
              <a:ext uri="{FF2B5EF4-FFF2-40B4-BE49-F238E27FC236}">
                <a16:creationId xmlns:a16="http://schemas.microsoft.com/office/drawing/2014/main" id="{CDA6C2BB-A9B0-A848-B092-11314DE39251}"/>
              </a:ext>
            </a:extLst>
          </p:cNvPr>
          <p:cNvGrpSpPr/>
          <p:nvPr/>
        </p:nvGrpSpPr>
        <p:grpSpPr>
          <a:xfrm>
            <a:off x="11497627" y="4414481"/>
            <a:ext cx="69788" cy="265869"/>
            <a:chOff x="6695345" y="1619954"/>
            <a:chExt cx="274320" cy="982134"/>
          </a:xfrm>
          <a:solidFill>
            <a:schemeClr val="accent6">
              <a:lumMod val="60000"/>
              <a:lumOff val="40000"/>
            </a:schemeClr>
          </a:solidFill>
        </p:grpSpPr>
        <p:grpSp>
          <p:nvGrpSpPr>
            <p:cNvPr id="1391" name="Group 1390">
              <a:extLst>
                <a:ext uri="{FF2B5EF4-FFF2-40B4-BE49-F238E27FC236}">
                  <a16:creationId xmlns:a16="http://schemas.microsoft.com/office/drawing/2014/main" id="{3FE5F2C0-96A0-6E4D-A4EF-B99379610E3F}"/>
                </a:ext>
              </a:extLst>
            </p:cNvPr>
            <p:cNvGrpSpPr/>
            <p:nvPr/>
          </p:nvGrpSpPr>
          <p:grpSpPr>
            <a:xfrm>
              <a:off x="6695345" y="1619954"/>
              <a:ext cx="274320" cy="982134"/>
              <a:chOff x="2692399" y="2184397"/>
              <a:chExt cx="274320" cy="982134"/>
            </a:xfrm>
            <a:grpFill/>
          </p:grpSpPr>
          <p:sp>
            <p:nvSpPr>
              <p:cNvPr id="1403" name="Oval 1402">
                <a:extLst>
                  <a:ext uri="{FF2B5EF4-FFF2-40B4-BE49-F238E27FC236}">
                    <a16:creationId xmlns:a16="http://schemas.microsoft.com/office/drawing/2014/main" id="{194413BE-DBCC-8048-B610-A150424371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04" name="Rectangle 1403">
                <a:extLst>
                  <a:ext uri="{FF2B5EF4-FFF2-40B4-BE49-F238E27FC236}">
                    <a16:creationId xmlns:a16="http://schemas.microsoft.com/office/drawing/2014/main" id="{07F64A54-160E-3840-A729-9F334FB65F6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2" name="Group 1391">
              <a:extLst>
                <a:ext uri="{FF2B5EF4-FFF2-40B4-BE49-F238E27FC236}">
                  <a16:creationId xmlns:a16="http://schemas.microsoft.com/office/drawing/2014/main" id="{EFBD052B-32C1-E246-81C8-432F854F8E26}"/>
                </a:ext>
              </a:extLst>
            </p:cNvPr>
            <p:cNvGrpSpPr/>
            <p:nvPr/>
          </p:nvGrpSpPr>
          <p:grpSpPr>
            <a:xfrm>
              <a:off x="6743548" y="1744236"/>
              <a:ext cx="183764" cy="105236"/>
              <a:chOff x="1517980" y="1688757"/>
              <a:chExt cx="1070783" cy="402191"/>
            </a:xfrm>
            <a:grpFill/>
          </p:grpSpPr>
          <p:sp>
            <p:nvSpPr>
              <p:cNvPr id="1397" name="Oval 1396">
                <a:extLst>
                  <a:ext uri="{FF2B5EF4-FFF2-40B4-BE49-F238E27FC236}">
                    <a16:creationId xmlns:a16="http://schemas.microsoft.com/office/drawing/2014/main" id="{F7E88A44-4B89-6C4A-9CEC-1CD586C4D1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8" name="Rectangle 1397">
                <a:extLst>
                  <a:ext uri="{FF2B5EF4-FFF2-40B4-BE49-F238E27FC236}">
                    <a16:creationId xmlns:a16="http://schemas.microsoft.com/office/drawing/2014/main" id="{1F6E5235-E910-D445-9658-957D92978C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9" name="Rectangle 1398">
                <a:extLst>
                  <a:ext uri="{FF2B5EF4-FFF2-40B4-BE49-F238E27FC236}">
                    <a16:creationId xmlns:a16="http://schemas.microsoft.com/office/drawing/2014/main" id="{CB83F743-080E-FC49-927C-320C3D14A9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00" name="Straight Connector 1399">
                <a:extLst>
                  <a:ext uri="{FF2B5EF4-FFF2-40B4-BE49-F238E27FC236}">
                    <a16:creationId xmlns:a16="http://schemas.microsoft.com/office/drawing/2014/main" id="{DC788218-46F6-B942-B3B3-2EE02BC7F0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1" name="Straight Connector 1400">
                <a:extLst>
                  <a:ext uri="{FF2B5EF4-FFF2-40B4-BE49-F238E27FC236}">
                    <a16:creationId xmlns:a16="http://schemas.microsoft.com/office/drawing/2014/main" id="{A651FC22-8EB4-ED4B-8062-CCA194A86E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2" name="Straight Connector 1401">
                <a:extLst>
                  <a:ext uri="{FF2B5EF4-FFF2-40B4-BE49-F238E27FC236}">
                    <a16:creationId xmlns:a16="http://schemas.microsoft.com/office/drawing/2014/main" id="{76201B93-DACB-3646-A495-B85F395E58A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93" name="Straight Connector 1392">
              <a:extLst>
                <a:ext uri="{FF2B5EF4-FFF2-40B4-BE49-F238E27FC236}">
                  <a16:creationId xmlns:a16="http://schemas.microsoft.com/office/drawing/2014/main" id="{9B485848-3EE4-1C48-9652-368850EA051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4" name="Straight Connector 1393">
              <a:extLst>
                <a:ext uri="{FF2B5EF4-FFF2-40B4-BE49-F238E27FC236}">
                  <a16:creationId xmlns:a16="http://schemas.microsoft.com/office/drawing/2014/main" id="{C96A958F-5013-9A41-B748-23C39402C87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5" name="Straight Connector 1394">
              <a:extLst>
                <a:ext uri="{FF2B5EF4-FFF2-40B4-BE49-F238E27FC236}">
                  <a16:creationId xmlns:a16="http://schemas.microsoft.com/office/drawing/2014/main" id="{ED002780-CBE4-AD48-9D7C-CC40A6D9108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6" name="Straight Connector 1395">
              <a:extLst>
                <a:ext uri="{FF2B5EF4-FFF2-40B4-BE49-F238E27FC236}">
                  <a16:creationId xmlns:a16="http://schemas.microsoft.com/office/drawing/2014/main" id="{42B3E63C-C24E-044B-9BBF-891B3EA7FAD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6" name="Group 1165">
            <a:extLst>
              <a:ext uri="{FF2B5EF4-FFF2-40B4-BE49-F238E27FC236}">
                <a16:creationId xmlns:a16="http://schemas.microsoft.com/office/drawing/2014/main" id="{94660093-0E38-BC4E-87C8-216974D84FC6}"/>
              </a:ext>
            </a:extLst>
          </p:cNvPr>
          <p:cNvGrpSpPr/>
          <p:nvPr/>
        </p:nvGrpSpPr>
        <p:grpSpPr>
          <a:xfrm>
            <a:off x="11039474" y="4728087"/>
            <a:ext cx="69788" cy="265869"/>
            <a:chOff x="6695345" y="1619954"/>
            <a:chExt cx="274320" cy="982134"/>
          </a:xfrm>
          <a:solidFill>
            <a:schemeClr val="accent6">
              <a:lumMod val="60000"/>
              <a:lumOff val="40000"/>
            </a:schemeClr>
          </a:solidFill>
        </p:grpSpPr>
        <p:grpSp>
          <p:nvGrpSpPr>
            <p:cNvPr id="1377" name="Group 1376">
              <a:extLst>
                <a:ext uri="{FF2B5EF4-FFF2-40B4-BE49-F238E27FC236}">
                  <a16:creationId xmlns:a16="http://schemas.microsoft.com/office/drawing/2014/main" id="{14D86774-3C78-1144-A31C-6366B0DE67DF}"/>
                </a:ext>
              </a:extLst>
            </p:cNvPr>
            <p:cNvGrpSpPr/>
            <p:nvPr/>
          </p:nvGrpSpPr>
          <p:grpSpPr>
            <a:xfrm>
              <a:off x="6695345" y="1619954"/>
              <a:ext cx="274320" cy="982134"/>
              <a:chOff x="2692399" y="2184397"/>
              <a:chExt cx="274320" cy="982134"/>
            </a:xfrm>
            <a:grpFill/>
          </p:grpSpPr>
          <p:sp>
            <p:nvSpPr>
              <p:cNvPr id="1389" name="Oval 1388">
                <a:extLst>
                  <a:ext uri="{FF2B5EF4-FFF2-40B4-BE49-F238E27FC236}">
                    <a16:creationId xmlns:a16="http://schemas.microsoft.com/office/drawing/2014/main" id="{8C310DC9-3B3A-3B43-ADDB-52F2211EF4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0" name="Rectangle 1389">
                <a:extLst>
                  <a:ext uri="{FF2B5EF4-FFF2-40B4-BE49-F238E27FC236}">
                    <a16:creationId xmlns:a16="http://schemas.microsoft.com/office/drawing/2014/main" id="{A731F089-F2CC-1C47-99CE-15E77EB0380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78" name="Group 1377">
              <a:extLst>
                <a:ext uri="{FF2B5EF4-FFF2-40B4-BE49-F238E27FC236}">
                  <a16:creationId xmlns:a16="http://schemas.microsoft.com/office/drawing/2014/main" id="{4D4D2128-6629-4E48-81C6-7493816B97AC}"/>
                </a:ext>
              </a:extLst>
            </p:cNvPr>
            <p:cNvGrpSpPr/>
            <p:nvPr/>
          </p:nvGrpSpPr>
          <p:grpSpPr>
            <a:xfrm>
              <a:off x="6743548" y="1744236"/>
              <a:ext cx="183764" cy="105236"/>
              <a:chOff x="1517980" y="1688757"/>
              <a:chExt cx="1070783" cy="402191"/>
            </a:xfrm>
            <a:grpFill/>
          </p:grpSpPr>
          <p:sp>
            <p:nvSpPr>
              <p:cNvPr id="1383" name="Oval 1382">
                <a:extLst>
                  <a:ext uri="{FF2B5EF4-FFF2-40B4-BE49-F238E27FC236}">
                    <a16:creationId xmlns:a16="http://schemas.microsoft.com/office/drawing/2014/main" id="{6A99ED51-3B1B-B345-B424-09A08BD563B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4" name="Rectangle 1383">
                <a:extLst>
                  <a:ext uri="{FF2B5EF4-FFF2-40B4-BE49-F238E27FC236}">
                    <a16:creationId xmlns:a16="http://schemas.microsoft.com/office/drawing/2014/main" id="{874ECF61-9DB3-704B-A7A9-338153F4893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5" name="Rectangle 1384">
                <a:extLst>
                  <a:ext uri="{FF2B5EF4-FFF2-40B4-BE49-F238E27FC236}">
                    <a16:creationId xmlns:a16="http://schemas.microsoft.com/office/drawing/2014/main" id="{338BCBFE-B9AA-AB41-AA63-E9CE9816F9C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86" name="Straight Connector 1385">
                <a:extLst>
                  <a:ext uri="{FF2B5EF4-FFF2-40B4-BE49-F238E27FC236}">
                    <a16:creationId xmlns:a16="http://schemas.microsoft.com/office/drawing/2014/main" id="{34F78275-F97C-2C4D-B3A0-78CB4954398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7" name="Straight Connector 1386">
                <a:extLst>
                  <a:ext uri="{FF2B5EF4-FFF2-40B4-BE49-F238E27FC236}">
                    <a16:creationId xmlns:a16="http://schemas.microsoft.com/office/drawing/2014/main" id="{90FF9F80-1415-9D4C-AE0D-6316D627BDE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8" name="Straight Connector 1387">
                <a:extLst>
                  <a:ext uri="{FF2B5EF4-FFF2-40B4-BE49-F238E27FC236}">
                    <a16:creationId xmlns:a16="http://schemas.microsoft.com/office/drawing/2014/main" id="{DA2C3C3A-38F2-4B43-B218-0884521E75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79" name="Straight Connector 1378">
              <a:extLst>
                <a:ext uri="{FF2B5EF4-FFF2-40B4-BE49-F238E27FC236}">
                  <a16:creationId xmlns:a16="http://schemas.microsoft.com/office/drawing/2014/main" id="{57356721-2224-D441-BC41-CFC0DDAF2EE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0" name="Straight Connector 1379">
              <a:extLst>
                <a:ext uri="{FF2B5EF4-FFF2-40B4-BE49-F238E27FC236}">
                  <a16:creationId xmlns:a16="http://schemas.microsoft.com/office/drawing/2014/main" id="{C629DF2E-9398-6E40-9799-BBBF48921CE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1" name="Straight Connector 1380">
              <a:extLst>
                <a:ext uri="{FF2B5EF4-FFF2-40B4-BE49-F238E27FC236}">
                  <a16:creationId xmlns:a16="http://schemas.microsoft.com/office/drawing/2014/main" id="{5AC80919-2FAF-F248-8515-4C30EF6C2F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2" name="Straight Connector 1381">
              <a:extLst>
                <a:ext uri="{FF2B5EF4-FFF2-40B4-BE49-F238E27FC236}">
                  <a16:creationId xmlns:a16="http://schemas.microsoft.com/office/drawing/2014/main" id="{978799CA-DC82-3548-AB39-2D6A6452C6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7" name="Group 1166">
            <a:extLst>
              <a:ext uri="{FF2B5EF4-FFF2-40B4-BE49-F238E27FC236}">
                <a16:creationId xmlns:a16="http://schemas.microsoft.com/office/drawing/2014/main" id="{361E6E47-C9A0-8D4B-AB5A-231798FA92AE}"/>
              </a:ext>
            </a:extLst>
          </p:cNvPr>
          <p:cNvGrpSpPr/>
          <p:nvPr/>
        </p:nvGrpSpPr>
        <p:grpSpPr>
          <a:xfrm>
            <a:off x="11154142" y="4728087"/>
            <a:ext cx="69788" cy="265869"/>
            <a:chOff x="6695345" y="1619954"/>
            <a:chExt cx="274320" cy="982134"/>
          </a:xfrm>
          <a:solidFill>
            <a:schemeClr val="accent6">
              <a:lumMod val="60000"/>
              <a:lumOff val="40000"/>
            </a:schemeClr>
          </a:solidFill>
        </p:grpSpPr>
        <p:grpSp>
          <p:nvGrpSpPr>
            <p:cNvPr id="1363" name="Group 1362">
              <a:extLst>
                <a:ext uri="{FF2B5EF4-FFF2-40B4-BE49-F238E27FC236}">
                  <a16:creationId xmlns:a16="http://schemas.microsoft.com/office/drawing/2014/main" id="{E2D6D53E-7AF0-254E-8E83-091F624E318A}"/>
                </a:ext>
              </a:extLst>
            </p:cNvPr>
            <p:cNvGrpSpPr/>
            <p:nvPr/>
          </p:nvGrpSpPr>
          <p:grpSpPr>
            <a:xfrm>
              <a:off x="6695345" y="1619954"/>
              <a:ext cx="274320" cy="982134"/>
              <a:chOff x="2692399" y="2184397"/>
              <a:chExt cx="274320" cy="982134"/>
            </a:xfrm>
            <a:grpFill/>
          </p:grpSpPr>
          <p:sp>
            <p:nvSpPr>
              <p:cNvPr id="1375" name="Oval 1374">
                <a:extLst>
                  <a:ext uri="{FF2B5EF4-FFF2-40B4-BE49-F238E27FC236}">
                    <a16:creationId xmlns:a16="http://schemas.microsoft.com/office/drawing/2014/main" id="{38231928-931D-BC4A-9BFE-54EDA0921B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6" name="Rectangle 1375">
                <a:extLst>
                  <a:ext uri="{FF2B5EF4-FFF2-40B4-BE49-F238E27FC236}">
                    <a16:creationId xmlns:a16="http://schemas.microsoft.com/office/drawing/2014/main" id="{2F22A03F-37FF-6F49-9E48-80BC757891F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64" name="Group 1363">
              <a:extLst>
                <a:ext uri="{FF2B5EF4-FFF2-40B4-BE49-F238E27FC236}">
                  <a16:creationId xmlns:a16="http://schemas.microsoft.com/office/drawing/2014/main" id="{A5C12AC7-6E68-3E46-B3EE-14C23E2CB38B}"/>
                </a:ext>
              </a:extLst>
            </p:cNvPr>
            <p:cNvGrpSpPr/>
            <p:nvPr/>
          </p:nvGrpSpPr>
          <p:grpSpPr>
            <a:xfrm>
              <a:off x="6743548" y="1744236"/>
              <a:ext cx="183764" cy="105236"/>
              <a:chOff x="1517980" y="1688757"/>
              <a:chExt cx="1070783" cy="402191"/>
            </a:xfrm>
            <a:grpFill/>
          </p:grpSpPr>
          <p:sp>
            <p:nvSpPr>
              <p:cNvPr id="1369" name="Oval 1368">
                <a:extLst>
                  <a:ext uri="{FF2B5EF4-FFF2-40B4-BE49-F238E27FC236}">
                    <a16:creationId xmlns:a16="http://schemas.microsoft.com/office/drawing/2014/main" id="{7DCFE718-779D-A048-AD4D-D3CE535F154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0" name="Rectangle 1369">
                <a:extLst>
                  <a:ext uri="{FF2B5EF4-FFF2-40B4-BE49-F238E27FC236}">
                    <a16:creationId xmlns:a16="http://schemas.microsoft.com/office/drawing/2014/main" id="{99A13E1B-8756-6940-9DDD-A92482FD644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1" name="Rectangle 1370">
                <a:extLst>
                  <a:ext uri="{FF2B5EF4-FFF2-40B4-BE49-F238E27FC236}">
                    <a16:creationId xmlns:a16="http://schemas.microsoft.com/office/drawing/2014/main" id="{E8DD0E87-1EA6-4648-AA10-926528F3A7C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72" name="Straight Connector 1371">
                <a:extLst>
                  <a:ext uri="{FF2B5EF4-FFF2-40B4-BE49-F238E27FC236}">
                    <a16:creationId xmlns:a16="http://schemas.microsoft.com/office/drawing/2014/main" id="{5936974F-6CBC-FB4B-98EB-429C69941C9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3" name="Straight Connector 1372">
                <a:extLst>
                  <a:ext uri="{FF2B5EF4-FFF2-40B4-BE49-F238E27FC236}">
                    <a16:creationId xmlns:a16="http://schemas.microsoft.com/office/drawing/2014/main" id="{6C565D16-E2CD-8C4C-AC18-684552AB15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4" name="Straight Connector 1373">
                <a:extLst>
                  <a:ext uri="{FF2B5EF4-FFF2-40B4-BE49-F238E27FC236}">
                    <a16:creationId xmlns:a16="http://schemas.microsoft.com/office/drawing/2014/main" id="{36992E86-D25E-F443-8E6D-20EE90FB932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5" name="Straight Connector 1364">
              <a:extLst>
                <a:ext uri="{FF2B5EF4-FFF2-40B4-BE49-F238E27FC236}">
                  <a16:creationId xmlns:a16="http://schemas.microsoft.com/office/drawing/2014/main" id="{21AA21E4-FD95-664B-9ECA-7E36E96B76D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6" name="Straight Connector 1365">
              <a:extLst>
                <a:ext uri="{FF2B5EF4-FFF2-40B4-BE49-F238E27FC236}">
                  <a16:creationId xmlns:a16="http://schemas.microsoft.com/office/drawing/2014/main" id="{E944C5DE-9592-024F-9C8E-539EB2B112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7" name="Straight Connector 1366">
              <a:extLst>
                <a:ext uri="{FF2B5EF4-FFF2-40B4-BE49-F238E27FC236}">
                  <a16:creationId xmlns:a16="http://schemas.microsoft.com/office/drawing/2014/main" id="{29400218-ADD8-1746-849D-B1641A771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8" name="Straight Connector 1367">
              <a:extLst>
                <a:ext uri="{FF2B5EF4-FFF2-40B4-BE49-F238E27FC236}">
                  <a16:creationId xmlns:a16="http://schemas.microsoft.com/office/drawing/2014/main" id="{2AA3C657-0029-0D42-9145-C2C1046AD0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8" name="Group 1167">
            <a:extLst>
              <a:ext uri="{FF2B5EF4-FFF2-40B4-BE49-F238E27FC236}">
                <a16:creationId xmlns:a16="http://schemas.microsoft.com/office/drawing/2014/main" id="{3CD2D5D9-F7B5-8247-AFD9-5DE8355D82F1}"/>
              </a:ext>
            </a:extLst>
          </p:cNvPr>
          <p:cNvGrpSpPr/>
          <p:nvPr/>
        </p:nvGrpSpPr>
        <p:grpSpPr>
          <a:xfrm>
            <a:off x="11268811" y="4728087"/>
            <a:ext cx="69788" cy="265869"/>
            <a:chOff x="6695345" y="1619954"/>
            <a:chExt cx="274320" cy="982134"/>
          </a:xfrm>
          <a:solidFill>
            <a:schemeClr val="accent6">
              <a:lumMod val="60000"/>
              <a:lumOff val="40000"/>
            </a:schemeClr>
          </a:solidFill>
        </p:grpSpPr>
        <p:grpSp>
          <p:nvGrpSpPr>
            <p:cNvPr id="1349" name="Group 1348">
              <a:extLst>
                <a:ext uri="{FF2B5EF4-FFF2-40B4-BE49-F238E27FC236}">
                  <a16:creationId xmlns:a16="http://schemas.microsoft.com/office/drawing/2014/main" id="{7ACB2A8F-BCEF-9249-BACF-127AAC54C4C3}"/>
                </a:ext>
              </a:extLst>
            </p:cNvPr>
            <p:cNvGrpSpPr/>
            <p:nvPr/>
          </p:nvGrpSpPr>
          <p:grpSpPr>
            <a:xfrm>
              <a:off x="6695345" y="1619954"/>
              <a:ext cx="274320" cy="982134"/>
              <a:chOff x="2692399" y="2184397"/>
              <a:chExt cx="274320" cy="982134"/>
            </a:xfrm>
            <a:grpFill/>
          </p:grpSpPr>
          <p:sp>
            <p:nvSpPr>
              <p:cNvPr id="1361" name="Oval 1360">
                <a:extLst>
                  <a:ext uri="{FF2B5EF4-FFF2-40B4-BE49-F238E27FC236}">
                    <a16:creationId xmlns:a16="http://schemas.microsoft.com/office/drawing/2014/main" id="{4235CCF9-E7A4-504B-A412-E0046E66902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62" name="Rectangle 1361">
                <a:extLst>
                  <a:ext uri="{FF2B5EF4-FFF2-40B4-BE49-F238E27FC236}">
                    <a16:creationId xmlns:a16="http://schemas.microsoft.com/office/drawing/2014/main" id="{ED2FF7A5-EA79-F049-9B65-4783B632CA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0" name="Group 1349">
              <a:extLst>
                <a:ext uri="{FF2B5EF4-FFF2-40B4-BE49-F238E27FC236}">
                  <a16:creationId xmlns:a16="http://schemas.microsoft.com/office/drawing/2014/main" id="{F33A9952-6316-C447-AB34-90C62FEBEEB6}"/>
                </a:ext>
              </a:extLst>
            </p:cNvPr>
            <p:cNvGrpSpPr/>
            <p:nvPr/>
          </p:nvGrpSpPr>
          <p:grpSpPr>
            <a:xfrm>
              <a:off x="6743548" y="1744236"/>
              <a:ext cx="183764" cy="105236"/>
              <a:chOff x="1517980" y="1688757"/>
              <a:chExt cx="1070783" cy="402191"/>
            </a:xfrm>
            <a:grpFill/>
          </p:grpSpPr>
          <p:sp>
            <p:nvSpPr>
              <p:cNvPr id="1355" name="Oval 1354">
                <a:extLst>
                  <a:ext uri="{FF2B5EF4-FFF2-40B4-BE49-F238E27FC236}">
                    <a16:creationId xmlns:a16="http://schemas.microsoft.com/office/drawing/2014/main" id="{7E748D1E-A612-8141-A0E0-8DD3DCBE174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6" name="Rectangle 1355">
                <a:extLst>
                  <a:ext uri="{FF2B5EF4-FFF2-40B4-BE49-F238E27FC236}">
                    <a16:creationId xmlns:a16="http://schemas.microsoft.com/office/drawing/2014/main" id="{A5E582CB-04A4-6F40-A733-1B260F5C205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7" name="Rectangle 1356">
                <a:extLst>
                  <a:ext uri="{FF2B5EF4-FFF2-40B4-BE49-F238E27FC236}">
                    <a16:creationId xmlns:a16="http://schemas.microsoft.com/office/drawing/2014/main" id="{BDA49050-40F1-0543-A5CB-0E596B7AC54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58" name="Straight Connector 1357">
                <a:extLst>
                  <a:ext uri="{FF2B5EF4-FFF2-40B4-BE49-F238E27FC236}">
                    <a16:creationId xmlns:a16="http://schemas.microsoft.com/office/drawing/2014/main" id="{2810C43E-6486-4F45-B170-FCDD49A18EA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59" name="Straight Connector 1358">
                <a:extLst>
                  <a:ext uri="{FF2B5EF4-FFF2-40B4-BE49-F238E27FC236}">
                    <a16:creationId xmlns:a16="http://schemas.microsoft.com/office/drawing/2014/main" id="{69AE7845-417D-AE44-9DE0-09FFC8D9CE1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60" name="Straight Connector 1359">
                <a:extLst>
                  <a:ext uri="{FF2B5EF4-FFF2-40B4-BE49-F238E27FC236}">
                    <a16:creationId xmlns:a16="http://schemas.microsoft.com/office/drawing/2014/main" id="{00C97870-85C7-6B49-9447-F6D2A4B9D1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51" name="Straight Connector 1350">
              <a:extLst>
                <a:ext uri="{FF2B5EF4-FFF2-40B4-BE49-F238E27FC236}">
                  <a16:creationId xmlns:a16="http://schemas.microsoft.com/office/drawing/2014/main" id="{EA0C57AA-9248-B047-BB80-6299DC60DE9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2" name="Straight Connector 1351">
              <a:extLst>
                <a:ext uri="{FF2B5EF4-FFF2-40B4-BE49-F238E27FC236}">
                  <a16:creationId xmlns:a16="http://schemas.microsoft.com/office/drawing/2014/main" id="{94656B96-8223-3A44-987C-BC2B626A46F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3" name="Straight Connector 1352">
              <a:extLst>
                <a:ext uri="{FF2B5EF4-FFF2-40B4-BE49-F238E27FC236}">
                  <a16:creationId xmlns:a16="http://schemas.microsoft.com/office/drawing/2014/main" id="{2E6613D8-3EEF-0C44-9728-F221D21BCC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4" name="Straight Connector 1353">
              <a:extLst>
                <a:ext uri="{FF2B5EF4-FFF2-40B4-BE49-F238E27FC236}">
                  <a16:creationId xmlns:a16="http://schemas.microsoft.com/office/drawing/2014/main" id="{96EB673B-3BF5-C24C-A008-7780E75197C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9" name="Group 1168">
            <a:extLst>
              <a:ext uri="{FF2B5EF4-FFF2-40B4-BE49-F238E27FC236}">
                <a16:creationId xmlns:a16="http://schemas.microsoft.com/office/drawing/2014/main" id="{B331297D-EBD1-944C-B4CC-0CD0AFB9DD51}"/>
              </a:ext>
            </a:extLst>
          </p:cNvPr>
          <p:cNvGrpSpPr/>
          <p:nvPr/>
        </p:nvGrpSpPr>
        <p:grpSpPr>
          <a:xfrm>
            <a:off x="11383479" y="4728087"/>
            <a:ext cx="69788" cy="265869"/>
            <a:chOff x="6695345" y="1619954"/>
            <a:chExt cx="274320" cy="982134"/>
          </a:xfrm>
          <a:solidFill>
            <a:schemeClr val="accent6">
              <a:lumMod val="60000"/>
              <a:lumOff val="40000"/>
            </a:schemeClr>
          </a:solidFill>
        </p:grpSpPr>
        <p:grpSp>
          <p:nvGrpSpPr>
            <p:cNvPr id="1335" name="Group 1334">
              <a:extLst>
                <a:ext uri="{FF2B5EF4-FFF2-40B4-BE49-F238E27FC236}">
                  <a16:creationId xmlns:a16="http://schemas.microsoft.com/office/drawing/2014/main" id="{AD60D786-F6EC-1649-A7FD-BE0D32317044}"/>
                </a:ext>
              </a:extLst>
            </p:cNvPr>
            <p:cNvGrpSpPr/>
            <p:nvPr/>
          </p:nvGrpSpPr>
          <p:grpSpPr>
            <a:xfrm>
              <a:off x="6695345" y="1619954"/>
              <a:ext cx="274320" cy="982134"/>
              <a:chOff x="2692399" y="2184397"/>
              <a:chExt cx="274320" cy="982134"/>
            </a:xfrm>
            <a:grpFill/>
          </p:grpSpPr>
          <p:sp>
            <p:nvSpPr>
              <p:cNvPr id="1347" name="Oval 1346">
                <a:extLst>
                  <a:ext uri="{FF2B5EF4-FFF2-40B4-BE49-F238E27FC236}">
                    <a16:creationId xmlns:a16="http://schemas.microsoft.com/office/drawing/2014/main" id="{10756EF2-BC39-4645-BD68-D0523F242D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8" name="Rectangle 1347">
                <a:extLst>
                  <a:ext uri="{FF2B5EF4-FFF2-40B4-BE49-F238E27FC236}">
                    <a16:creationId xmlns:a16="http://schemas.microsoft.com/office/drawing/2014/main" id="{8CE23D78-C4B4-B342-9321-76141E0BD73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36" name="Group 1335">
              <a:extLst>
                <a:ext uri="{FF2B5EF4-FFF2-40B4-BE49-F238E27FC236}">
                  <a16:creationId xmlns:a16="http://schemas.microsoft.com/office/drawing/2014/main" id="{2F53AEA9-AC2B-AC48-A90F-16AD835B22E5}"/>
                </a:ext>
              </a:extLst>
            </p:cNvPr>
            <p:cNvGrpSpPr/>
            <p:nvPr/>
          </p:nvGrpSpPr>
          <p:grpSpPr>
            <a:xfrm>
              <a:off x="6743548" y="1744236"/>
              <a:ext cx="183764" cy="105236"/>
              <a:chOff x="1517980" y="1688757"/>
              <a:chExt cx="1070783" cy="402191"/>
            </a:xfrm>
            <a:grpFill/>
          </p:grpSpPr>
          <p:sp>
            <p:nvSpPr>
              <p:cNvPr id="1341" name="Oval 1340">
                <a:extLst>
                  <a:ext uri="{FF2B5EF4-FFF2-40B4-BE49-F238E27FC236}">
                    <a16:creationId xmlns:a16="http://schemas.microsoft.com/office/drawing/2014/main" id="{6823BE1D-6CC7-454F-AA6D-92E35B0115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2" name="Rectangle 1341">
                <a:extLst>
                  <a:ext uri="{FF2B5EF4-FFF2-40B4-BE49-F238E27FC236}">
                    <a16:creationId xmlns:a16="http://schemas.microsoft.com/office/drawing/2014/main" id="{6186CF1C-1CFA-1A43-BB7F-211B1AB96EC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3" name="Rectangle 1342">
                <a:extLst>
                  <a:ext uri="{FF2B5EF4-FFF2-40B4-BE49-F238E27FC236}">
                    <a16:creationId xmlns:a16="http://schemas.microsoft.com/office/drawing/2014/main" id="{113E9502-1B48-4345-8ABF-18BC7651A7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44" name="Straight Connector 1343">
                <a:extLst>
                  <a:ext uri="{FF2B5EF4-FFF2-40B4-BE49-F238E27FC236}">
                    <a16:creationId xmlns:a16="http://schemas.microsoft.com/office/drawing/2014/main" id="{9E85D8FE-35B0-6C4B-959D-748915AE2F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5" name="Straight Connector 1344">
                <a:extLst>
                  <a:ext uri="{FF2B5EF4-FFF2-40B4-BE49-F238E27FC236}">
                    <a16:creationId xmlns:a16="http://schemas.microsoft.com/office/drawing/2014/main" id="{C5E78377-7527-A445-974B-C0A4C096C09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6" name="Straight Connector 1345">
                <a:extLst>
                  <a:ext uri="{FF2B5EF4-FFF2-40B4-BE49-F238E27FC236}">
                    <a16:creationId xmlns:a16="http://schemas.microsoft.com/office/drawing/2014/main" id="{62B99831-462B-8547-B769-338B2440116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37" name="Straight Connector 1336">
              <a:extLst>
                <a:ext uri="{FF2B5EF4-FFF2-40B4-BE49-F238E27FC236}">
                  <a16:creationId xmlns:a16="http://schemas.microsoft.com/office/drawing/2014/main" id="{8CDFCCB7-E3CA-DD4B-9370-E6EA99E651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8" name="Straight Connector 1337">
              <a:extLst>
                <a:ext uri="{FF2B5EF4-FFF2-40B4-BE49-F238E27FC236}">
                  <a16:creationId xmlns:a16="http://schemas.microsoft.com/office/drawing/2014/main" id="{FD5E58BE-9755-EE4F-BEAF-7C6707F7677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9" name="Straight Connector 1338">
              <a:extLst>
                <a:ext uri="{FF2B5EF4-FFF2-40B4-BE49-F238E27FC236}">
                  <a16:creationId xmlns:a16="http://schemas.microsoft.com/office/drawing/2014/main" id="{06FFE836-9FA2-E345-81AB-9E111403E6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40" name="Straight Connector 1339">
              <a:extLst>
                <a:ext uri="{FF2B5EF4-FFF2-40B4-BE49-F238E27FC236}">
                  <a16:creationId xmlns:a16="http://schemas.microsoft.com/office/drawing/2014/main" id="{E7B13411-7EEE-EA42-9540-2C96EC98406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0" name="Group 1169">
            <a:extLst>
              <a:ext uri="{FF2B5EF4-FFF2-40B4-BE49-F238E27FC236}">
                <a16:creationId xmlns:a16="http://schemas.microsoft.com/office/drawing/2014/main" id="{5693651C-EC1F-6F46-8BC0-50C0B847DC5A}"/>
              </a:ext>
            </a:extLst>
          </p:cNvPr>
          <p:cNvGrpSpPr/>
          <p:nvPr/>
        </p:nvGrpSpPr>
        <p:grpSpPr>
          <a:xfrm>
            <a:off x="11498147" y="4728087"/>
            <a:ext cx="69788" cy="265869"/>
            <a:chOff x="6695345" y="1619954"/>
            <a:chExt cx="274320" cy="982134"/>
          </a:xfrm>
          <a:solidFill>
            <a:schemeClr val="accent6">
              <a:lumMod val="60000"/>
              <a:lumOff val="40000"/>
            </a:schemeClr>
          </a:solidFill>
        </p:grpSpPr>
        <p:grpSp>
          <p:nvGrpSpPr>
            <p:cNvPr id="1321" name="Group 1320">
              <a:extLst>
                <a:ext uri="{FF2B5EF4-FFF2-40B4-BE49-F238E27FC236}">
                  <a16:creationId xmlns:a16="http://schemas.microsoft.com/office/drawing/2014/main" id="{31708F8E-EE4D-744E-820D-A659928D3FC9}"/>
                </a:ext>
              </a:extLst>
            </p:cNvPr>
            <p:cNvGrpSpPr/>
            <p:nvPr/>
          </p:nvGrpSpPr>
          <p:grpSpPr>
            <a:xfrm>
              <a:off x="6695345" y="1619954"/>
              <a:ext cx="274320" cy="982134"/>
              <a:chOff x="2692399" y="2184397"/>
              <a:chExt cx="274320" cy="982134"/>
            </a:xfrm>
            <a:grpFill/>
          </p:grpSpPr>
          <p:sp>
            <p:nvSpPr>
              <p:cNvPr id="1333" name="Oval 1332">
                <a:extLst>
                  <a:ext uri="{FF2B5EF4-FFF2-40B4-BE49-F238E27FC236}">
                    <a16:creationId xmlns:a16="http://schemas.microsoft.com/office/drawing/2014/main" id="{C30EABA8-34C1-024D-8EB2-DF97A1475B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34" name="Rectangle 1333">
                <a:extLst>
                  <a:ext uri="{FF2B5EF4-FFF2-40B4-BE49-F238E27FC236}">
                    <a16:creationId xmlns:a16="http://schemas.microsoft.com/office/drawing/2014/main" id="{9C9B935B-1555-384F-96DD-EC035F881D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22" name="Group 1321">
              <a:extLst>
                <a:ext uri="{FF2B5EF4-FFF2-40B4-BE49-F238E27FC236}">
                  <a16:creationId xmlns:a16="http://schemas.microsoft.com/office/drawing/2014/main" id="{153D61E7-F005-8A46-8017-05C63992F9C3}"/>
                </a:ext>
              </a:extLst>
            </p:cNvPr>
            <p:cNvGrpSpPr/>
            <p:nvPr/>
          </p:nvGrpSpPr>
          <p:grpSpPr>
            <a:xfrm>
              <a:off x="6743548" y="1744236"/>
              <a:ext cx="183764" cy="105236"/>
              <a:chOff x="1517980" y="1688757"/>
              <a:chExt cx="1070783" cy="402191"/>
            </a:xfrm>
            <a:grpFill/>
          </p:grpSpPr>
          <p:sp>
            <p:nvSpPr>
              <p:cNvPr id="1327" name="Oval 1326">
                <a:extLst>
                  <a:ext uri="{FF2B5EF4-FFF2-40B4-BE49-F238E27FC236}">
                    <a16:creationId xmlns:a16="http://schemas.microsoft.com/office/drawing/2014/main" id="{ED90CB3B-A216-E545-8428-585D827F6B3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8" name="Rectangle 1327">
                <a:extLst>
                  <a:ext uri="{FF2B5EF4-FFF2-40B4-BE49-F238E27FC236}">
                    <a16:creationId xmlns:a16="http://schemas.microsoft.com/office/drawing/2014/main" id="{E23679FE-61A2-0548-B962-EAB0D8D68C9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9" name="Rectangle 1328">
                <a:extLst>
                  <a:ext uri="{FF2B5EF4-FFF2-40B4-BE49-F238E27FC236}">
                    <a16:creationId xmlns:a16="http://schemas.microsoft.com/office/drawing/2014/main" id="{10D2799D-3B82-7B40-9ECD-870B3FBCBC5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30" name="Straight Connector 1329">
                <a:extLst>
                  <a:ext uri="{FF2B5EF4-FFF2-40B4-BE49-F238E27FC236}">
                    <a16:creationId xmlns:a16="http://schemas.microsoft.com/office/drawing/2014/main" id="{AB8D4E58-887D-AD4C-957F-AEEFB7C0C8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1" name="Straight Connector 1330">
                <a:extLst>
                  <a:ext uri="{FF2B5EF4-FFF2-40B4-BE49-F238E27FC236}">
                    <a16:creationId xmlns:a16="http://schemas.microsoft.com/office/drawing/2014/main" id="{D3DB5AFB-AAF8-E447-B1DE-CD1055E2D4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2" name="Straight Connector 1331">
                <a:extLst>
                  <a:ext uri="{FF2B5EF4-FFF2-40B4-BE49-F238E27FC236}">
                    <a16:creationId xmlns:a16="http://schemas.microsoft.com/office/drawing/2014/main" id="{7C6B96C2-80FF-6E42-8826-AF36877DB68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23" name="Straight Connector 1322">
              <a:extLst>
                <a:ext uri="{FF2B5EF4-FFF2-40B4-BE49-F238E27FC236}">
                  <a16:creationId xmlns:a16="http://schemas.microsoft.com/office/drawing/2014/main" id="{68177FC6-9C37-8A41-9EE9-C4234ADDE9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4" name="Straight Connector 1323">
              <a:extLst>
                <a:ext uri="{FF2B5EF4-FFF2-40B4-BE49-F238E27FC236}">
                  <a16:creationId xmlns:a16="http://schemas.microsoft.com/office/drawing/2014/main" id="{089D3FA3-0FA9-CE4A-A57C-5D10F400203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5" name="Straight Connector 1324">
              <a:extLst>
                <a:ext uri="{FF2B5EF4-FFF2-40B4-BE49-F238E27FC236}">
                  <a16:creationId xmlns:a16="http://schemas.microsoft.com/office/drawing/2014/main" id="{CF001884-4D62-BC4E-A586-9F756202FC2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6" name="Straight Connector 1325">
              <a:extLst>
                <a:ext uri="{FF2B5EF4-FFF2-40B4-BE49-F238E27FC236}">
                  <a16:creationId xmlns:a16="http://schemas.microsoft.com/office/drawing/2014/main" id="{3EE478C5-56CD-0048-B47C-47B7A814BC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1" name="Group 1170">
            <a:extLst>
              <a:ext uri="{FF2B5EF4-FFF2-40B4-BE49-F238E27FC236}">
                <a16:creationId xmlns:a16="http://schemas.microsoft.com/office/drawing/2014/main" id="{66596835-27BB-7449-96D0-965BDEE9200E}"/>
              </a:ext>
            </a:extLst>
          </p:cNvPr>
          <p:cNvGrpSpPr/>
          <p:nvPr/>
        </p:nvGrpSpPr>
        <p:grpSpPr>
          <a:xfrm>
            <a:off x="11026771" y="5060631"/>
            <a:ext cx="69788" cy="265869"/>
            <a:chOff x="6695345" y="1619954"/>
            <a:chExt cx="274320" cy="982134"/>
          </a:xfrm>
          <a:solidFill>
            <a:schemeClr val="accent6">
              <a:lumMod val="60000"/>
              <a:lumOff val="40000"/>
            </a:schemeClr>
          </a:solidFill>
        </p:grpSpPr>
        <p:grpSp>
          <p:nvGrpSpPr>
            <p:cNvPr id="1307" name="Group 1306">
              <a:extLst>
                <a:ext uri="{FF2B5EF4-FFF2-40B4-BE49-F238E27FC236}">
                  <a16:creationId xmlns:a16="http://schemas.microsoft.com/office/drawing/2014/main" id="{9AF238AE-B6E0-5A49-83C2-355BB2CCF3E1}"/>
                </a:ext>
              </a:extLst>
            </p:cNvPr>
            <p:cNvGrpSpPr/>
            <p:nvPr/>
          </p:nvGrpSpPr>
          <p:grpSpPr>
            <a:xfrm>
              <a:off x="6695345" y="1619954"/>
              <a:ext cx="274320" cy="982134"/>
              <a:chOff x="2692399" y="2184397"/>
              <a:chExt cx="274320" cy="982134"/>
            </a:xfrm>
            <a:grpFill/>
          </p:grpSpPr>
          <p:sp>
            <p:nvSpPr>
              <p:cNvPr id="1319" name="Oval 1318">
                <a:extLst>
                  <a:ext uri="{FF2B5EF4-FFF2-40B4-BE49-F238E27FC236}">
                    <a16:creationId xmlns:a16="http://schemas.microsoft.com/office/drawing/2014/main" id="{9B3A0062-719D-024E-9DA2-C073D27C11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0" name="Rectangle 1319">
                <a:extLst>
                  <a:ext uri="{FF2B5EF4-FFF2-40B4-BE49-F238E27FC236}">
                    <a16:creationId xmlns:a16="http://schemas.microsoft.com/office/drawing/2014/main" id="{AEC30851-8672-C247-ACF6-BB3D449712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08" name="Group 1307">
              <a:extLst>
                <a:ext uri="{FF2B5EF4-FFF2-40B4-BE49-F238E27FC236}">
                  <a16:creationId xmlns:a16="http://schemas.microsoft.com/office/drawing/2014/main" id="{BAFF1E7F-2155-8144-9BA3-96D82AB04ED3}"/>
                </a:ext>
              </a:extLst>
            </p:cNvPr>
            <p:cNvGrpSpPr/>
            <p:nvPr/>
          </p:nvGrpSpPr>
          <p:grpSpPr>
            <a:xfrm>
              <a:off x="6743548" y="1744236"/>
              <a:ext cx="183764" cy="105236"/>
              <a:chOff x="1517980" y="1688757"/>
              <a:chExt cx="1070783" cy="402191"/>
            </a:xfrm>
            <a:grpFill/>
          </p:grpSpPr>
          <p:sp>
            <p:nvSpPr>
              <p:cNvPr id="1313" name="Oval 1312">
                <a:extLst>
                  <a:ext uri="{FF2B5EF4-FFF2-40B4-BE49-F238E27FC236}">
                    <a16:creationId xmlns:a16="http://schemas.microsoft.com/office/drawing/2014/main" id="{921F05B8-426D-384B-9CAD-3D7A4968B2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4" name="Rectangle 1313">
                <a:extLst>
                  <a:ext uri="{FF2B5EF4-FFF2-40B4-BE49-F238E27FC236}">
                    <a16:creationId xmlns:a16="http://schemas.microsoft.com/office/drawing/2014/main" id="{716D34CD-8EEA-DC40-8857-72DCD899C4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5" name="Rectangle 1314">
                <a:extLst>
                  <a:ext uri="{FF2B5EF4-FFF2-40B4-BE49-F238E27FC236}">
                    <a16:creationId xmlns:a16="http://schemas.microsoft.com/office/drawing/2014/main" id="{CB79023F-8282-3C48-B535-D63BD41EC42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16" name="Straight Connector 1315">
                <a:extLst>
                  <a:ext uri="{FF2B5EF4-FFF2-40B4-BE49-F238E27FC236}">
                    <a16:creationId xmlns:a16="http://schemas.microsoft.com/office/drawing/2014/main" id="{5CB4D4C1-AFD4-9F46-B6E7-34E7047CB5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7" name="Straight Connector 1316">
                <a:extLst>
                  <a:ext uri="{FF2B5EF4-FFF2-40B4-BE49-F238E27FC236}">
                    <a16:creationId xmlns:a16="http://schemas.microsoft.com/office/drawing/2014/main" id="{0A6FD09E-57A5-F54D-B7B3-D4A41A88C44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8" name="Straight Connector 1317">
                <a:extLst>
                  <a:ext uri="{FF2B5EF4-FFF2-40B4-BE49-F238E27FC236}">
                    <a16:creationId xmlns:a16="http://schemas.microsoft.com/office/drawing/2014/main" id="{5792B7A6-5E01-C44D-9E5C-21096FE7D4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09" name="Straight Connector 1308">
              <a:extLst>
                <a:ext uri="{FF2B5EF4-FFF2-40B4-BE49-F238E27FC236}">
                  <a16:creationId xmlns:a16="http://schemas.microsoft.com/office/drawing/2014/main" id="{D3B5FC26-9179-E843-BF72-A7889BB9431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0" name="Straight Connector 1309">
              <a:extLst>
                <a:ext uri="{FF2B5EF4-FFF2-40B4-BE49-F238E27FC236}">
                  <a16:creationId xmlns:a16="http://schemas.microsoft.com/office/drawing/2014/main" id="{DCBF0D3C-FAA5-554F-BD5F-2C19FE83EC3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1" name="Straight Connector 1310">
              <a:extLst>
                <a:ext uri="{FF2B5EF4-FFF2-40B4-BE49-F238E27FC236}">
                  <a16:creationId xmlns:a16="http://schemas.microsoft.com/office/drawing/2014/main" id="{A43327A8-D575-4C49-8CEB-EC2D7676E6F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2" name="Straight Connector 1311">
              <a:extLst>
                <a:ext uri="{FF2B5EF4-FFF2-40B4-BE49-F238E27FC236}">
                  <a16:creationId xmlns:a16="http://schemas.microsoft.com/office/drawing/2014/main" id="{34A7DB12-D9AB-9B44-BFA2-0F6386A2812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2" name="Group 1171">
            <a:extLst>
              <a:ext uri="{FF2B5EF4-FFF2-40B4-BE49-F238E27FC236}">
                <a16:creationId xmlns:a16="http://schemas.microsoft.com/office/drawing/2014/main" id="{503C6750-1956-FB43-89A5-7CCB0FC0DC2C}"/>
              </a:ext>
            </a:extLst>
          </p:cNvPr>
          <p:cNvGrpSpPr/>
          <p:nvPr/>
        </p:nvGrpSpPr>
        <p:grpSpPr>
          <a:xfrm>
            <a:off x="11141439" y="5060631"/>
            <a:ext cx="69788" cy="265869"/>
            <a:chOff x="6695345" y="1619954"/>
            <a:chExt cx="274320" cy="982134"/>
          </a:xfrm>
          <a:solidFill>
            <a:schemeClr val="accent6">
              <a:lumMod val="60000"/>
              <a:lumOff val="40000"/>
            </a:schemeClr>
          </a:solidFill>
        </p:grpSpPr>
        <p:grpSp>
          <p:nvGrpSpPr>
            <p:cNvPr id="1293" name="Group 1292">
              <a:extLst>
                <a:ext uri="{FF2B5EF4-FFF2-40B4-BE49-F238E27FC236}">
                  <a16:creationId xmlns:a16="http://schemas.microsoft.com/office/drawing/2014/main" id="{8D265044-D7FE-3E46-9DD0-46B83F7AC356}"/>
                </a:ext>
              </a:extLst>
            </p:cNvPr>
            <p:cNvGrpSpPr/>
            <p:nvPr/>
          </p:nvGrpSpPr>
          <p:grpSpPr>
            <a:xfrm>
              <a:off x="6695345" y="1619954"/>
              <a:ext cx="274320" cy="982134"/>
              <a:chOff x="2692399" y="2184397"/>
              <a:chExt cx="274320" cy="982134"/>
            </a:xfrm>
            <a:grpFill/>
          </p:grpSpPr>
          <p:sp>
            <p:nvSpPr>
              <p:cNvPr id="1305" name="Oval 1304">
                <a:extLst>
                  <a:ext uri="{FF2B5EF4-FFF2-40B4-BE49-F238E27FC236}">
                    <a16:creationId xmlns:a16="http://schemas.microsoft.com/office/drawing/2014/main" id="{99D58985-6E54-1C4B-ACBC-B00B1D04870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6" name="Rectangle 1305">
                <a:extLst>
                  <a:ext uri="{FF2B5EF4-FFF2-40B4-BE49-F238E27FC236}">
                    <a16:creationId xmlns:a16="http://schemas.microsoft.com/office/drawing/2014/main" id="{CD36966D-F52D-1C49-8AD8-7D4C9C3101A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94" name="Group 1293">
              <a:extLst>
                <a:ext uri="{FF2B5EF4-FFF2-40B4-BE49-F238E27FC236}">
                  <a16:creationId xmlns:a16="http://schemas.microsoft.com/office/drawing/2014/main" id="{AACECAB3-C25E-D747-AD57-E812883D8A62}"/>
                </a:ext>
              </a:extLst>
            </p:cNvPr>
            <p:cNvGrpSpPr/>
            <p:nvPr/>
          </p:nvGrpSpPr>
          <p:grpSpPr>
            <a:xfrm>
              <a:off x="6743548" y="1744236"/>
              <a:ext cx="183764" cy="105236"/>
              <a:chOff x="1517980" y="1688757"/>
              <a:chExt cx="1070783" cy="402191"/>
            </a:xfrm>
            <a:grpFill/>
          </p:grpSpPr>
          <p:sp>
            <p:nvSpPr>
              <p:cNvPr id="1299" name="Oval 1298">
                <a:extLst>
                  <a:ext uri="{FF2B5EF4-FFF2-40B4-BE49-F238E27FC236}">
                    <a16:creationId xmlns:a16="http://schemas.microsoft.com/office/drawing/2014/main" id="{E5004878-9256-F941-B27C-12B6302276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0" name="Rectangle 1299">
                <a:extLst>
                  <a:ext uri="{FF2B5EF4-FFF2-40B4-BE49-F238E27FC236}">
                    <a16:creationId xmlns:a16="http://schemas.microsoft.com/office/drawing/2014/main" id="{B0B8F8DD-8243-D146-93DB-1947D91DD57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1" name="Rectangle 1300">
                <a:extLst>
                  <a:ext uri="{FF2B5EF4-FFF2-40B4-BE49-F238E27FC236}">
                    <a16:creationId xmlns:a16="http://schemas.microsoft.com/office/drawing/2014/main" id="{9EA62A23-C2EF-D34B-9ECE-1C538D1BAC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02" name="Straight Connector 1301">
                <a:extLst>
                  <a:ext uri="{FF2B5EF4-FFF2-40B4-BE49-F238E27FC236}">
                    <a16:creationId xmlns:a16="http://schemas.microsoft.com/office/drawing/2014/main" id="{372C4B24-F79A-4046-ABC3-228E66A962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3" name="Straight Connector 1302">
                <a:extLst>
                  <a:ext uri="{FF2B5EF4-FFF2-40B4-BE49-F238E27FC236}">
                    <a16:creationId xmlns:a16="http://schemas.microsoft.com/office/drawing/2014/main" id="{85B8AFAE-F22E-F544-8431-F7673674AAA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4" name="Straight Connector 1303">
                <a:extLst>
                  <a:ext uri="{FF2B5EF4-FFF2-40B4-BE49-F238E27FC236}">
                    <a16:creationId xmlns:a16="http://schemas.microsoft.com/office/drawing/2014/main" id="{D8F47C57-B353-7340-A606-E77E6DD5446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95" name="Straight Connector 1294">
              <a:extLst>
                <a:ext uri="{FF2B5EF4-FFF2-40B4-BE49-F238E27FC236}">
                  <a16:creationId xmlns:a16="http://schemas.microsoft.com/office/drawing/2014/main" id="{9B777588-9CD4-8F47-AD79-61BE19C23C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6" name="Straight Connector 1295">
              <a:extLst>
                <a:ext uri="{FF2B5EF4-FFF2-40B4-BE49-F238E27FC236}">
                  <a16:creationId xmlns:a16="http://schemas.microsoft.com/office/drawing/2014/main" id="{21A1445A-E394-3744-8375-334208C0F0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7" name="Straight Connector 1296">
              <a:extLst>
                <a:ext uri="{FF2B5EF4-FFF2-40B4-BE49-F238E27FC236}">
                  <a16:creationId xmlns:a16="http://schemas.microsoft.com/office/drawing/2014/main" id="{EF13BF16-E83D-1547-B5B5-545B622878A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8" name="Straight Connector 1297">
              <a:extLst>
                <a:ext uri="{FF2B5EF4-FFF2-40B4-BE49-F238E27FC236}">
                  <a16:creationId xmlns:a16="http://schemas.microsoft.com/office/drawing/2014/main" id="{C4F9FCD9-3C82-1948-8F2E-A6574FDFA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3" name="Group 1172">
            <a:extLst>
              <a:ext uri="{FF2B5EF4-FFF2-40B4-BE49-F238E27FC236}">
                <a16:creationId xmlns:a16="http://schemas.microsoft.com/office/drawing/2014/main" id="{DBAB303C-A9B2-7B4A-AF30-F53E28834AAA}"/>
              </a:ext>
            </a:extLst>
          </p:cNvPr>
          <p:cNvGrpSpPr/>
          <p:nvPr/>
        </p:nvGrpSpPr>
        <p:grpSpPr>
          <a:xfrm>
            <a:off x="11256108" y="5060631"/>
            <a:ext cx="69788" cy="265869"/>
            <a:chOff x="6695345" y="1619954"/>
            <a:chExt cx="274320" cy="982134"/>
          </a:xfrm>
          <a:solidFill>
            <a:schemeClr val="accent6">
              <a:lumMod val="60000"/>
              <a:lumOff val="40000"/>
            </a:schemeClr>
          </a:solidFill>
        </p:grpSpPr>
        <p:grpSp>
          <p:nvGrpSpPr>
            <p:cNvPr id="1279" name="Group 1278">
              <a:extLst>
                <a:ext uri="{FF2B5EF4-FFF2-40B4-BE49-F238E27FC236}">
                  <a16:creationId xmlns:a16="http://schemas.microsoft.com/office/drawing/2014/main" id="{90FC094B-0F82-2B48-A60E-7BF8C72F0BA3}"/>
                </a:ext>
              </a:extLst>
            </p:cNvPr>
            <p:cNvGrpSpPr/>
            <p:nvPr/>
          </p:nvGrpSpPr>
          <p:grpSpPr>
            <a:xfrm>
              <a:off x="6695345" y="1619954"/>
              <a:ext cx="274320" cy="982134"/>
              <a:chOff x="2692399" y="2184397"/>
              <a:chExt cx="274320" cy="982134"/>
            </a:xfrm>
            <a:grpFill/>
          </p:grpSpPr>
          <p:sp>
            <p:nvSpPr>
              <p:cNvPr id="1291" name="Oval 1290">
                <a:extLst>
                  <a:ext uri="{FF2B5EF4-FFF2-40B4-BE49-F238E27FC236}">
                    <a16:creationId xmlns:a16="http://schemas.microsoft.com/office/drawing/2014/main" id="{41208F93-2530-0541-B61D-48CCA3F27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92" name="Rectangle 1291">
                <a:extLst>
                  <a:ext uri="{FF2B5EF4-FFF2-40B4-BE49-F238E27FC236}">
                    <a16:creationId xmlns:a16="http://schemas.microsoft.com/office/drawing/2014/main" id="{C7D3194B-E9A2-FA40-AD12-07F70838E97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80" name="Group 1279">
              <a:extLst>
                <a:ext uri="{FF2B5EF4-FFF2-40B4-BE49-F238E27FC236}">
                  <a16:creationId xmlns:a16="http://schemas.microsoft.com/office/drawing/2014/main" id="{1A770094-D5CD-5144-9048-BCEB22C880B8}"/>
                </a:ext>
              </a:extLst>
            </p:cNvPr>
            <p:cNvGrpSpPr/>
            <p:nvPr/>
          </p:nvGrpSpPr>
          <p:grpSpPr>
            <a:xfrm>
              <a:off x="6743548" y="1744236"/>
              <a:ext cx="183764" cy="105236"/>
              <a:chOff x="1517980" y="1688757"/>
              <a:chExt cx="1070783" cy="402191"/>
            </a:xfrm>
            <a:grpFill/>
          </p:grpSpPr>
          <p:sp>
            <p:nvSpPr>
              <p:cNvPr id="1285" name="Oval 1284">
                <a:extLst>
                  <a:ext uri="{FF2B5EF4-FFF2-40B4-BE49-F238E27FC236}">
                    <a16:creationId xmlns:a16="http://schemas.microsoft.com/office/drawing/2014/main" id="{29CC72B1-9664-B642-B0B9-CCF95C5322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6" name="Rectangle 1285">
                <a:extLst>
                  <a:ext uri="{FF2B5EF4-FFF2-40B4-BE49-F238E27FC236}">
                    <a16:creationId xmlns:a16="http://schemas.microsoft.com/office/drawing/2014/main" id="{CE7FDF4A-CA54-8A4F-824E-DBACF843FA1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7" name="Rectangle 1286">
                <a:extLst>
                  <a:ext uri="{FF2B5EF4-FFF2-40B4-BE49-F238E27FC236}">
                    <a16:creationId xmlns:a16="http://schemas.microsoft.com/office/drawing/2014/main" id="{AD53A84C-D58C-D84E-8326-4ED2E6018E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8" name="Straight Connector 1287">
                <a:extLst>
                  <a:ext uri="{FF2B5EF4-FFF2-40B4-BE49-F238E27FC236}">
                    <a16:creationId xmlns:a16="http://schemas.microsoft.com/office/drawing/2014/main" id="{231669BC-69F1-9D42-8B88-A6D7A4CDDC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89" name="Straight Connector 1288">
                <a:extLst>
                  <a:ext uri="{FF2B5EF4-FFF2-40B4-BE49-F238E27FC236}">
                    <a16:creationId xmlns:a16="http://schemas.microsoft.com/office/drawing/2014/main" id="{41B08044-1882-6745-845D-F4CA972959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0" name="Straight Connector 1289">
                <a:extLst>
                  <a:ext uri="{FF2B5EF4-FFF2-40B4-BE49-F238E27FC236}">
                    <a16:creationId xmlns:a16="http://schemas.microsoft.com/office/drawing/2014/main" id="{D56D4BC2-BCA8-1D40-B607-11F796AAC3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81" name="Straight Connector 1280">
              <a:extLst>
                <a:ext uri="{FF2B5EF4-FFF2-40B4-BE49-F238E27FC236}">
                  <a16:creationId xmlns:a16="http://schemas.microsoft.com/office/drawing/2014/main" id="{C881F67A-5C4B-BC41-B614-C49EE30858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2" name="Straight Connector 1281">
              <a:extLst>
                <a:ext uri="{FF2B5EF4-FFF2-40B4-BE49-F238E27FC236}">
                  <a16:creationId xmlns:a16="http://schemas.microsoft.com/office/drawing/2014/main" id="{F482E464-FFA9-9C4B-8110-80E26ED0DC1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3" name="Straight Connector 1282">
              <a:extLst>
                <a:ext uri="{FF2B5EF4-FFF2-40B4-BE49-F238E27FC236}">
                  <a16:creationId xmlns:a16="http://schemas.microsoft.com/office/drawing/2014/main" id="{5F9CCA9E-CCDA-BE46-A533-44FC81C414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4" name="Straight Connector 1283">
              <a:extLst>
                <a:ext uri="{FF2B5EF4-FFF2-40B4-BE49-F238E27FC236}">
                  <a16:creationId xmlns:a16="http://schemas.microsoft.com/office/drawing/2014/main" id="{891BE2A7-440A-E241-9AE2-5EF368F87AF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4" name="Group 1173">
            <a:extLst>
              <a:ext uri="{FF2B5EF4-FFF2-40B4-BE49-F238E27FC236}">
                <a16:creationId xmlns:a16="http://schemas.microsoft.com/office/drawing/2014/main" id="{227B3001-FB62-074E-BE32-000C7CB90F9D}"/>
              </a:ext>
            </a:extLst>
          </p:cNvPr>
          <p:cNvGrpSpPr/>
          <p:nvPr/>
        </p:nvGrpSpPr>
        <p:grpSpPr>
          <a:xfrm>
            <a:off x="11370776" y="5060631"/>
            <a:ext cx="69788" cy="265869"/>
            <a:chOff x="6695345" y="1619954"/>
            <a:chExt cx="274320" cy="982134"/>
          </a:xfrm>
          <a:solidFill>
            <a:schemeClr val="accent6">
              <a:lumMod val="60000"/>
              <a:lumOff val="40000"/>
            </a:schemeClr>
          </a:solidFill>
        </p:grpSpPr>
        <p:grpSp>
          <p:nvGrpSpPr>
            <p:cNvPr id="1265" name="Group 1264">
              <a:extLst>
                <a:ext uri="{FF2B5EF4-FFF2-40B4-BE49-F238E27FC236}">
                  <a16:creationId xmlns:a16="http://schemas.microsoft.com/office/drawing/2014/main" id="{7040FA50-D2E0-F348-B260-045326F2DA9E}"/>
                </a:ext>
              </a:extLst>
            </p:cNvPr>
            <p:cNvGrpSpPr/>
            <p:nvPr/>
          </p:nvGrpSpPr>
          <p:grpSpPr>
            <a:xfrm>
              <a:off x="6695345" y="1619954"/>
              <a:ext cx="274320" cy="982134"/>
              <a:chOff x="2692399" y="2184397"/>
              <a:chExt cx="274320" cy="982134"/>
            </a:xfrm>
            <a:grpFill/>
          </p:grpSpPr>
          <p:sp>
            <p:nvSpPr>
              <p:cNvPr id="1277" name="Oval 1276">
                <a:extLst>
                  <a:ext uri="{FF2B5EF4-FFF2-40B4-BE49-F238E27FC236}">
                    <a16:creationId xmlns:a16="http://schemas.microsoft.com/office/drawing/2014/main" id="{33157D1D-5011-1542-B8E1-97A5B239FC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8" name="Rectangle 1277">
                <a:extLst>
                  <a:ext uri="{FF2B5EF4-FFF2-40B4-BE49-F238E27FC236}">
                    <a16:creationId xmlns:a16="http://schemas.microsoft.com/office/drawing/2014/main" id="{06EF34E2-78A8-0442-AEDF-230757963F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66" name="Group 1265">
              <a:extLst>
                <a:ext uri="{FF2B5EF4-FFF2-40B4-BE49-F238E27FC236}">
                  <a16:creationId xmlns:a16="http://schemas.microsoft.com/office/drawing/2014/main" id="{A7B9BBB0-B572-0E41-91D6-D3BFF556C542}"/>
                </a:ext>
              </a:extLst>
            </p:cNvPr>
            <p:cNvGrpSpPr/>
            <p:nvPr/>
          </p:nvGrpSpPr>
          <p:grpSpPr>
            <a:xfrm>
              <a:off x="6743548" y="1744236"/>
              <a:ext cx="183764" cy="105236"/>
              <a:chOff x="1517980" y="1688757"/>
              <a:chExt cx="1070783" cy="402191"/>
            </a:xfrm>
            <a:grpFill/>
          </p:grpSpPr>
          <p:sp>
            <p:nvSpPr>
              <p:cNvPr id="1271" name="Oval 1270">
                <a:extLst>
                  <a:ext uri="{FF2B5EF4-FFF2-40B4-BE49-F238E27FC236}">
                    <a16:creationId xmlns:a16="http://schemas.microsoft.com/office/drawing/2014/main" id="{1B8E9EB3-B03F-9645-8358-D35C0826A26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2" name="Rectangle 1271">
                <a:extLst>
                  <a:ext uri="{FF2B5EF4-FFF2-40B4-BE49-F238E27FC236}">
                    <a16:creationId xmlns:a16="http://schemas.microsoft.com/office/drawing/2014/main" id="{A38D5E82-AB75-1548-B898-B9C3F4C9D18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3" name="Rectangle 1272">
                <a:extLst>
                  <a:ext uri="{FF2B5EF4-FFF2-40B4-BE49-F238E27FC236}">
                    <a16:creationId xmlns:a16="http://schemas.microsoft.com/office/drawing/2014/main" id="{D6AF045B-04DF-6A44-9745-60E2E286BAB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74" name="Straight Connector 1273">
                <a:extLst>
                  <a:ext uri="{FF2B5EF4-FFF2-40B4-BE49-F238E27FC236}">
                    <a16:creationId xmlns:a16="http://schemas.microsoft.com/office/drawing/2014/main" id="{27E7A96F-C6FB-AF47-882A-BAB3DED827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5" name="Straight Connector 1274">
                <a:extLst>
                  <a:ext uri="{FF2B5EF4-FFF2-40B4-BE49-F238E27FC236}">
                    <a16:creationId xmlns:a16="http://schemas.microsoft.com/office/drawing/2014/main" id="{C1584121-F660-964E-B569-81D9699F97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6" name="Straight Connector 1275">
                <a:extLst>
                  <a:ext uri="{FF2B5EF4-FFF2-40B4-BE49-F238E27FC236}">
                    <a16:creationId xmlns:a16="http://schemas.microsoft.com/office/drawing/2014/main" id="{46C33099-D6B6-D548-91DA-80696F551C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67" name="Straight Connector 1266">
              <a:extLst>
                <a:ext uri="{FF2B5EF4-FFF2-40B4-BE49-F238E27FC236}">
                  <a16:creationId xmlns:a16="http://schemas.microsoft.com/office/drawing/2014/main" id="{2307EBC4-BC94-994B-A5A2-FCFA691B348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8" name="Straight Connector 1267">
              <a:extLst>
                <a:ext uri="{FF2B5EF4-FFF2-40B4-BE49-F238E27FC236}">
                  <a16:creationId xmlns:a16="http://schemas.microsoft.com/office/drawing/2014/main" id="{6DF2D255-A734-EC42-A383-C42B4536A3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9" name="Straight Connector 1268">
              <a:extLst>
                <a:ext uri="{FF2B5EF4-FFF2-40B4-BE49-F238E27FC236}">
                  <a16:creationId xmlns:a16="http://schemas.microsoft.com/office/drawing/2014/main" id="{1F70079E-3003-2942-A340-FDA7B12D97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70" name="Straight Connector 1269">
              <a:extLst>
                <a:ext uri="{FF2B5EF4-FFF2-40B4-BE49-F238E27FC236}">
                  <a16:creationId xmlns:a16="http://schemas.microsoft.com/office/drawing/2014/main" id="{381F3604-B9EE-1C42-81EF-A0DAF8787F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5" name="Group 1174">
            <a:extLst>
              <a:ext uri="{FF2B5EF4-FFF2-40B4-BE49-F238E27FC236}">
                <a16:creationId xmlns:a16="http://schemas.microsoft.com/office/drawing/2014/main" id="{7CC6186B-B693-BF4A-9025-A7A5C5626F8D}"/>
              </a:ext>
            </a:extLst>
          </p:cNvPr>
          <p:cNvGrpSpPr/>
          <p:nvPr/>
        </p:nvGrpSpPr>
        <p:grpSpPr>
          <a:xfrm>
            <a:off x="11485444" y="5060631"/>
            <a:ext cx="69788" cy="265869"/>
            <a:chOff x="6695345" y="1619954"/>
            <a:chExt cx="274320" cy="982134"/>
          </a:xfrm>
          <a:solidFill>
            <a:schemeClr val="accent6">
              <a:lumMod val="60000"/>
              <a:lumOff val="40000"/>
            </a:schemeClr>
          </a:solidFill>
        </p:grpSpPr>
        <p:grpSp>
          <p:nvGrpSpPr>
            <p:cNvPr id="1251" name="Group 1250">
              <a:extLst>
                <a:ext uri="{FF2B5EF4-FFF2-40B4-BE49-F238E27FC236}">
                  <a16:creationId xmlns:a16="http://schemas.microsoft.com/office/drawing/2014/main" id="{9B1B7A59-C777-534A-B056-6224398D1124}"/>
                </a:ext>
              </a:extLst>
            </p:cNvPr>
            <p:cNvGrpSpPr/>
            <p:nvPr/>
          </p:nvGrpSpPr>
          <p:grpSpPr>
            <a:xfrm>
              <a:off x="6695345" y="1619954"/>
              <a:ext cx="274320" cy="982134"/>
              <a:chOff x="2692399" y="2184397"/>
              <a:chExt cx="274320" cy="982134"/>
            </a:xfrm>
            <a:grpFill/>
          </p:grpSpPr>
          <p:sp>
            <p:nvSpPr>
              <p:cNvPr id="1263" name="Oval 1262">
                <a:extLst>
                  <a:ext uri="{FF2B5EF4-FFF2-40B4-BE49-F238E27FC236}">
                    <a16:creationId xmlns:a16="http://schemas.microsoft.com/office/drawing/2014/main" id="{CF0149B4-ECB8-CC48-B502-E0B9B0EA03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4" name="Rectangle 1263">
                <a:extLst>
                  <a:ext uri="{FF2B5EF4-FFF2-40B4-BE49-F238E27FC236}">
                    <a16:creationId xmlns:a16="http://schemas.microsoft.com/office/drawing/2014/main" id="{AFDDF7D7-02A7-5E40-833C-F64925FAF2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52" name="Group 1251">
              <a:extLst>
                <a:ext uri="{FF2B5EF4-FFF2-40B4-BE49-F238E27FC236}">
                  <a16:creationId xmlns:a16="http://schemas.microsoft.com/office/drawing/2014/main" id="{B7E7EE99-467C-674D-903C-3B64D3FC95F2}"/>
                </a:ext>
              </a:extLst>
            </p:cNvPr>
            <p:cNvGrpSpPr/>
            <p:nvPr/>
          </p:nvGrpSpPr>
          <p:grpSpPr>
            <a:xfrm>
              <a:off x="6743548" y="1744236"/>
              <a:ext cx="183764" cy="105236"/>
              <a:chOff x="1517980" y="1688757"/>
              <a:chExt cx="1070783" cy="402191"/>
            </a:xfrm>
            <a:grpFill/>
          </p:grpSpPr>
          <p:sp>
            <p:nvSpPr>
              <p:cNvPr id="1257" name="Oval 1256">
                <a:extLst>
                  <a:ext uri="{FF2B5EF4-FFF2-40B4-BE49-F238E27FC236}">
                    <a16:creationId xmlns:a16="http://schemas.microsoft.com/office/drawing/2014/main" id="{EF45FF4F-230E-1244-87B2-88EFCC64265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8" name="Rectangle 1257">
                <a:extLst>
                  <a:ext uri="{FF2B5EF4-FFF2-40B4-BE49-F238E27FC236}">
                    <a16:creationId xmlns:a16="http://schemas.microsoft.com/office/drawing/2014/main" id="{6ED23179-5DF3-044A-A2C9-008DBB4E858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9" name="Rectangle 1258">
                <a:extLst>
                  <a:ext uri="{FF2B5EF4-FFF2-40B4-BE49-F238E27FC236}">
                    <a16:creationId xmlns:a16="http://schemas.microsoft.com/office/drawing/2014/main" id="{34A48DCF-ACD9-C34C-BAAD-BC59B779BA2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60" name="Straight Connector 1259">
                <a:extLst>
                  <a:ext uri="{FF2B5EF4-FFF2-40B4-BE49-F238E27FC236}">
                    <a16:creationId xmlns:a16="http://schemas.microsoft.com/office/drawing/2014/main" id="{7EADB1E7-A386-0441-86F8-3CF2FBBF68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1" name="Straight Connector 1260">
                <a:extLst>
                  <a:ext uri="{FF2B5EF4-FFF2-40B4-BE49-F238E27FC236}">
                    <a16:creationId xmlns:a16="http://schemas.microsoft.com/office/drawing/2014/main" id="{1BC07A6C-BC74-B74B-890F-9CAD33E9812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2" name="Straight Connector 1261">
                <a:extLst>
                  <a:ext uri="{FF2B5EF4-FFF2-40B4-BE49-F238E27FC236}">
                    <a16:creationId xmlns:a16="http://schemas.microsoft.com/office/drawing/2014/main" id="{7AE6B03D-5379-F74D-9B34-8218C56E34C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53" name="Straight Connector 1252">
              <a:extLst>
                <a:ext uri="{FF2B5EF4-FFF2-40B4-BE49-F238E27FC236}">
                  <a16:creationId xmlns:a16="http://schemas.microsoft.com/office/drawing/2014/main" id="{7A3DEE0A-16E8-3E46-AA0B-A2756B54B5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4" name="Straight Connector 1253">
              <a:extLst>
                <a:ext uri="{FF2B5EF4-FFF2-40B4-BE49-F238E27FC236}">
                  <a16:creationId xmlns:a16="http://schemas.microsoft.com/office/drawing/2014/main" id="{F5B6CA09-3D7D-1F49-99EC-7B7051835C6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5" name="Straight Connector 1254">
              <a:extLst>
                <a:ext uri="{FF2B5EF4-FFF2-40B4-BE49-F238E27FC236}">
                  <a16:creationId xmlns:a16="http://schemas.microsoft.com/office/drawing/2014/main" id="{4068F00B-8CC8-0346-8AAC-1E9CE38302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6" name="Straight Connector 1255">
              <a:extLst>
                <a:ext uri="{FF2B5EF4-FFF2-40B4-BE49-F238E27FC236}">
                  <a16:creationId xmlns:a16="http://schemas.microsoft.com/office/drawing/2014/main" id="{A425AFC1-A220-584D-9A3B-7EFB08B0874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6" name="Group 1175">
            <a:extLst>
              <a:ext uri="{FF2B5EF4-FFF2-40B4-BE49-F238E27FC236}">
                <a16:creationId xmlns:a16="http://schemas.microsoft.com/office/drawing/2014/main" id="{E90158FC-BD5C-F843-A2DD-4F887239787B}"/>
              </a:ext>
            </a:extLst>
          </p:cNvPr>
          <p:cNvGrpSpPr/>
          <p:nvPr/>
        </p:nvGrpSpPr>
        <p:grpSpPr>
          <a:xfrm>
            <a:off x="11026771" y="5394197"/>
            <a:ext cx="69788" cy="265869"/>
            <a:chOff x="6695345" y="1619954"/>
            <a:chExt cx="274320" cy="982134"/>
          </a:xfrm>
          <a:solidFill>
            <a:schemeClr val="accent6">
              <a:lumMod val="60000"/>
              <a:lumOff val="40000"/>
            </a:schemeClr>
          </a:solidFill>
        </p:grpSpPr>
        <p:grpSp>
          <p:nvGrpSpPr>
            <p:cNvPr id="1237" name="Group 1236">
              <a:extLst>
                <a:ext uri="{FF2B5EF4-FFF2-40B4-BE49-F238E27FC236}">
                  <a16:creationId xmlns:a16="http://schemas.microsoft.com/office/drawing/2014/main" id="{42CCB35F-3A2A-DD4B-AB01-D609680C85A4}"/>
                </a:ext>
              </a:extLst>
            </p:cNvPr>
            <p:cNvGrpSpPr/>
            <p:nvPr/>
          </p:nvGrpSpPr>
          <p:grpSpPr>
            <a:xfrm>
              <a:off x="6695345" y="1619954"/>
              <a:ext cx="274320" cy="982134"/>
              <a:chOff x="2692399" y="2184397"/>
              <a:chExt cx="274320" cy="982134"/>
            </a:xfrm>
            <a:grpFill/>
          </p:grpSpPr>
          <p:sp>
            <p:nvSpPr>
              <p:cNvPr id="1249" name="Oval 1248">
                <a:extLst>
                  <a:ext uri="{FF2B5EF4-FFF2-40B4-BE49-F238E27FC236}">
                    <a16:creationId xmlns:a16="http://schemas.microsoft.com/office/drawing/2014/main" id="{B5B40339-74D2-B343-9A78-BE86DA0F39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0" name="Rectangle 1249">
                <a:extLst>
                  <a:ext uri="{FF2B5EF4-FFF2-40B4-BE49-F238E27FC236}">
                    <a16:creationId xmlns:a16="http://schemas.microsoft.com/office/drawing/2014/main" id="{9B447AF0-1346-274F-B016-4C4098AC10D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38" name="Group 1237">
              <a:extLst>
                <a:ext uri="{FF2B5EF4-FFF2-40B4-BE49-F238E27FC236}">
                  <a16:creationId xmlns:a16="http://schemas.microsoft.com/office/drawing/2014/main" id="{AAE97764-F030-CF41-84A2-E616CE9458C9}"/>
                </a:ext>
              </a:extLst>
            </p:cNvPr>
            <p:cNvGrpSpPr/>
            <p:nvPr/>
          </p:nvGrpSpPr>
          <p:grpSpPr>
            <a:xfrm>
              <a:off x="6743548" y="1744236"/>
              <a:ext cx="183764" cy="105236"/>
              <a:chOff x="1517980" y="1688757"/>
              <a:chExt cx="1070783" cy="402191"/>
            </a:xfrm>
            <a:grpFill/>
          </p:grpSpPr>
          <p:sp>
            <p:nvSpPr>
              <p:cNvPr id="1243" name="Oval 1242">
                <a:extLst>
                  <a:ext uri="{FF2B5EF4-FFF2-40B4-BE49-F238E27FC236}">
                    <a16:creationId xmlns:a16="http://schemas.microsoft.com/office/drawing/2014/main" id="{EA55F083-C408-4A4C-B518-7BA76E24694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4" name="Rectangle 1243">
                <a:extLst>
                  <a:ext uri="{FF2B5EF4-FFF2-40B4-BE49-F238E27FC236}">
                    <a16:creationId xmlns:a16="http://schemas.microsoft.com/office/drawing/2014/main" id="{FA8752CF-81C6-E541-80EF-763B7A64F6D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5" name="Rectangle 1244">
                <a:extLst>
                  <a:ext uri="{FF2B5EF4-FFF2-40B4-BE49-F238E27FC236}">
                    <a16:creationId xmlns:a16="http://schemas.microsoft.com/office/drawing/2014/main" id="{7C2C19BE-AB40-324F-8FDC-B25D21A007A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46" name="Straight Connector 1245">
                <a:extLst>
                  <a:ext uri="{FF2B5EF4-FFF2-40B4-BE49-F238E27FC236}">
                    <a16:creationId xmlns:a16="http://schemas.microsoft.com/office/drawing/2014/main" id="{FE5A1D79-5C98-5B47-8A1A-BC8488D90A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7" name="Straight Connector 1246">
                <a:extLst>
                  <a:ext uri="{FF2B5EF4-FFF2-40B4-BE49-F238E27FC236}">
                    <a16:creationId xmlns:a16="http://schemas.microsoft.com/office/drawing/2014/main" id="{6F868F1D-729F-6046-9509-151137CD2F6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8" name="Straight Connector 1247">
                <a:extLst>
                  <a:ext uri="{FF2B5EF4-FFF2-40B4-BE49-F238E27FC236}">
                    <a16:creationId xmlns:a16="http://schemas.microsoft.com/office/drawing/2014/main" id="{6F1191DD-F081-CF45-9973-69DC51A0263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39" name="Straight Connector 1238">
              <a:extLst>
                <a:ext uri="{FF2B5EF4-FFF2-40B4-BE49-F238E27FC236}">
                  <a16:creationId xmlns:a16="http://schemas.microsoft.com/office/drawing/2014/main" id="{9BD16ACE-D838-B443-9449-8A4975FC00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0" name="Straight Connector 1239">
              <a:extLst>
                <a:ext uri="{FF2B5EF4-FFF2-40B4-BE49-F238E27FC236}">
                  <a16:creationId xmlns:a16="http://schemas.microsoft.com/office/drawing/2014/main" id="{84EB69D3-81B2-3948-AC14-7A3D65B9111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1" name="Straight Connector 1240">
              <a:extLst>
                <a:ext uri="{FF2B5EF4-FFF2-40B4-BE49-F238E27FC236}">
                  <a16:creationId xmlns:a16="http://schemas.microsoft.com/office/drawing/2014/main" id="{BAC9CB23-AE63-4040-BC56-CE476F0F815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2" name="Straight Connector 1241">
              <a:extLst>
                <a:ext uri="{FF2B5EF4-FFF2-40B4-BE49-F238E27FC236}">
                  <a16:creationId xmlns:a16="http://schemas.microsoft.com/office/drawing/2014/main" id="{3CEC8A5D-1A2E-A248-9C7E-8EE544D9A65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7" name="Group 1176">
            <a:extLst>
              <a:ext uri="{FF2B5EF4-FFF2-40B4-BE49-F238E27FC236}">
                <a16:creationId xmlns:a16="http://schemas.microsoft.com/office/drawing/2014/main" id="{AF28BAE5-A2B2-AC46-B849-1603A3A57287}"/>
              </a:ext>
            </a:extLst>
          </p:cNvPr>
          <p:cNvGrpSpPr/>
          <p:nvPr/>
        </p:nvGrpSpPr>
        <p:grpSpPr>
          <a:xfrm>
            <a:off x="11141439" y="5394197"/>
            <a:ext cx="69788" cy="265869"/>
            <a:chOff x="6695345" y="1619954"/>
            <a:chExt cx="274320" cy="982134"/>
          </a:xfrm>
          <a:solidFill>
            <a:schemeClr val="accent6">
              <a:lumMod val="60000"/>
              <a:lumOff val="40000"/>
            </a:schemeClr>
          </a:solidFill>
        </p:grpSpPr>
        <p:grpSp>
          <p:nvGrpSpPr>
            <p:cNvPr id="1223" name="Group 1222">
              <a:extLst>
                <a:ext uri="{FF2B5EF4-FFF2-40B4-BE49-F238E27FC236}">
                  <a16:creationId xmlns:a16="http://schemas.microsoft.com/office/drawing/2014/main" id="{2B383611-E3CD-8B45-AC24-688BC8B40D76}"/>
                </a:ext>
              </a:extLst>
            </p:cNvPr>
            <p:cNvGrpSpPr/>
            <p:nvPr/>
          </p:nvGrpSpPr>
          <p:grpSpPr>
            <a:xfrm>
              <a:off x="6695345" y="1619954"/>
              <a:ext cx="274320" cy="982134"/>
              <a:chOff x="2692399" y="2184397"/>
              <a:chExt cx="274320" cy="982134"/>
            </a:xfrm>
            <a:grpFill/>
          </p:grpSpPr>
          <p:sp>
            <p:nvSpPr>
              <p:cNvPr id="1235" name="Oval 1234">
                <a:extLst>
                  <a:ext uri="{FF2B5EF4-FFF2-40B4-BE49-F238E27FC236}">
                    <a16:creationId xmlns:a16="http://schemas.microsoft.com/office/drawing/2014/main" id="{0751C861-DDAE-CC44-8B85-25898EADBE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6" name="Rectangle 1235">
                <a:extLst>
                  <a:ext uri="{FF2B5EF4-FFF2-40B4-BE49-F238E27FC236}">
                    <a16:creationId xmlns:a16="http://schemas.microsoft.com/office/drawing/2014/main" id="{55618B46-F1F7-5341-A66E-1B348CFCF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24" name="Group 1223">
              <a:extLst>
                <a:ext uri="{FF2B5EF4-FFF2-40B4-BE49-F238E27FC236}">
                  <a16:creationId xmlns:a16="http://schemas.microsoft.com/office/drawing/2014/main" id="{E11F319F-7112-2D44-BC96-7999270465EB}"/>
                </a:ext>
              </a:extLst>
            </p:cNvPr>
            <p:cNvGrpSpPr/>
            <p:nvPr/>
          </p:nvGrpSpPr>
          <p:grpSpPr>
            <a:xfrm>
              <a:off x="6743548" y="1744236"/>
              <a:ext cx="183764" cy="105236"/>
              <a:chOff x="1517980" y="1688757"/>
              <a:chExt cx="1070783" cy="402191"/>
            </a:xfrm>
            <a:grpFill/>
          </p:grpSpPr>
          <p:sp>
            <p:nvSpPr>
              <p:cNvPr id="1229" name="Oval 1228">
                <a:extLst>
                  <a:ext uri="{FF2B5EF4-FFF2-40B4-BE49-F238E27FC236}">
                    <a16:creationId xmlns:a16="http://schemas.microsoft.com/office/drawing/2014/main" id="{FA5D24B2-0D92-5C4D-97E0-E6E50F9D3C2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0" name="Rectangle 1229">
                <a:extLst>
                  <a:ext uri="{FF2B5EF4-FFF2-40B4-BE49-F238E27FC236}">
                    <a16:creationId xmlns:a16="http://schemas.microsoft.com/office/drawing/2014/main" id="{1C4C6157-C2B2-8742-B288-733C370757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1" name="Rectangle 1230">
                <a:extLst>
                  <a:ext uri="{FF2B5EF4-FFF2-40B4-BE49-F238E27FC236}">
                    <a16:creationId xmlns:a16="http://schemas.microsoft.com/office/drawing/2014/main" id="{00E8D3D0-564B-E14E-860B-46A41DFEB6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32" name="Straight Connector 1231">
                <a:extLst>
                  <a:ext uri="{FF2B5EF4-FFF2-40B4-BE49-F238E27FC236}">
                    <a16:creationId xmlns:a16="http://schemas.microsoft.com/office/drawing/2014/main" id="{E8BDD082-DC80-0743-9D43-30437AE2DF0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3" name="Straight Connector 1232">
                <a:extLst>
                  <a:ext uri="{FF2B5EF4-FFF2-40B4-BE49-F238E27FC236}">
                    <a16:creationId xmlns:a16="http://schemas.microsoft.com/office/drawing/2014/main" id="{3CD57E16-CF99-1D48-B9F5-E5051E9D0A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4" name="Straight Connector 1233">
                <a:extLst>
                  <a:ext uri="{FF2B5EF4-FFF2-40B4-BE49-F238E27FC236}">
                    <a16:creationId xmlns:a16="http://schemas.microsoft.com/office/drawing/2014/main" id="{613FA547-671E-A446-9B28-284E84E27F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25" name="Straight Connector 1224">
              <a:extLst>
                <a:ext uri="{FF2B5EF4-FFF2-40B4-BE49-F238E27FC236}">
                  <a16:creationId xmlns:a16="http://schemas.microsoft.com/office/drawing/2014/main" id="{3AC7FCED-4875-C94D-96A0-DDA7BA7B578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6" name="Straight Connector 1225">
              <a:extLst>
                <a:ext uri="{FF2B5EF4-FFF2-40B4-BE49-F238E27FC236}">
                  <a16:creationId xmlns:a16="http://schemas.microsoft.com/office/drawing/2014/main" id="{61D765A6-CD7D-0447-A5A5-3BC8868DC3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7" name="Straight Connector 1226">
              <a:extLst>
                <a:ext uri="{FF2B5EF4-FFF2-40B4-BE49-F238E27FC236}">
                  <a16:creationId xmlns:a16="http://schemas.microsoft.com/office/drawing/2014/main" id="{F938831B-0DC3-D342-8D7C-316E8DBD55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8" name="Straight Connector 1227">
              <a:extLst>
                <a:ext uri="{FF2B5EF4-FFF2-40B4-BE49-F238E27FC236}">
                  <a16:creationId xmlns:a16="http://schemas.microsoft.com/office/drawing/2014/main" id="{BC0BF0C8-035A-CD41-B79C-EFE9379CA6E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8" name="Group 1177">
            <a:extLst>
              <a:ext uri="{FF2B5EF4-FFF2-40B4-BE49-F238E27FC236}">
                <a16:creationId xmlns:a16="http://schemas.microsoft.com/office/drawing/2014/main" id="{EF86A2BB-04CE-7B45-8736-C78337BFB753}"/>
              </a:ext>
            </a:extLst>
          </p:cNvPr>
          <p:cNvGrpSpPr/>
          <p:nvPr/>
        </p:nvGrpSpPr>
        <p:grpSpPr>
          <a:xfrm>
            <a:off x="11256108" y="5394197"/>
            <a:ext cx="69788" cy="265869"/>
            <a:chOff x="6695345" y="1619954"/>
            <a:chExt cx="274320" cy="982134"/>
          </a:xfrm>
          <a:solidFill>
            <a:schemeClr val="accent6">
              <a:lumMod val="60000"/>
              <a:lumOff val="40000"/>
            </a:schemeClr>
          </a:solidFill>
        </p:grpSpPr>
        <p:grpSp>
          <p:nvGrpSpPr>
            <p:cNvPr id="1209" name="Group 1208">
              <a:extLst>
                <a:ext uri="{FF2B5EF4-FFF2-40B4-BE49-F238E27FC236}">
                  <a16:creationId xmlns:a16="http://schemas.microsoft.com/office/drawing/2014/main" id="{CC18DD88-B69B-9340-ACA1-BF2F1CAB77BB}"/>
                </a:ext>
              </a:extLst>
            </p:cNvPr>
            <p:cNvGrpSpPr/>
            <p:nvPr/>
          </p:nvGrpSpPr>
          <p:grpSpPr>
            <a:xfrm>
              <a:off x="6695345" y="1619954"/>
              <a:ext cx="274320" cy="982134"/>
              <a:chOff x="2692399" y="2184397"/>
              <a:chExt cx="274320" cy="982134"/>
            </a:xfrm>
            <a:grpFill/>
          </p:grpSpPr>
          <p:sp>
            <p:nvSpPr>
              <p:cNvPr id="1221" name="Oval 1220">
                <a:extLst>
                  <a:ext uri="{FF2B5EF4-FFF2-40B4-BE49-F238E27FC236}">
                    <a16:creationId xmlns:a16="http://schemas.microsoft.com/office/drawing/2014/main" id="{440D7BDB-265F-FD4E-9346-B1E13C889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22" name="Rectangle 1221">
                <a:extLst>
                  <a:ext uri="{FF2B5EF4-FFF2-40B4-BE49-F238E27FC236}">
                    <a16:creationId xmlns:a16="http://schemas.microsoft.com/office/drawing/2014/main" id="{7E64B02D-2516-4C48-A646-FD011D0DFF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10" name="Group 1209">
              <a:extLst>
                <a:ext uri="{FF2B5EF4-FFF2-40B4-BE49-F238E27FC236}">
                  <a16:creationId xmlns:a16="http://schemas.microsoft.com/office/drawing/2014/main" id="{0C137404-6248-304A-B8E2-7EF6FBE225B1}"/>
                </a:ext>
              </a:extLst>
            </p:cNvPr>
            <p:cNvGrpSpPr/>
            <p:nvPr/>
          </p:nvGrpSpPr>
          <p:grpSpPr>
            <a:xfrm>
              <a:off x="6743548" y="1744236"/>
              <a:ext cx="183764" cy="105236"/>
              <a:chOff x="1517980" y="1688757"/>
              <a:chExt cx="1070783" cy="402191"/>
            </a:xfrm>
            <a:grpFill/>
          </p:grpSpPr>
          <p:sp>
            <p:nvSpPr>
              <p:cNvPr id="1215" name="Oval 1214">
                <a:extLst>
                  <a:ext uri="{FF2B5EF4-FFF2-40B4-BE49-F238E27FC236}">
                    <a16:creationId xmlns:a16="http://schemas.microsoft.com/office/drawing/2014/main" id="{BE99C13A-0414-D741-AF90-104460F267F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6" name="Rectangle 1215">
                <a:extLst>
                  <a:ext uri="{FF2B5EF4-FFF2-40B4-BE49-F238E27FC236}">
                    <a16:creationId xmlns:a16="http://schemas.microsoft.com/office/drawing/2014/main" id="{D692B7AB-2B69-F848-B872-C5D555A369D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7" name="Rectangle 1216">
                <a:extLst>
                  <a:ext uri="{FF2B5EF4-FFF2-40B4-BE49-F238E27FC236}">
                    <a16:creationId xmlns:a16="http://schemas.microsoft.com/office/drawing/2014/main" id="{B32FC5DB-A006-AB43-A37C-2B3D878578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18" name="Straight Connector 1217">
                <a:extLst>
                  <a:ext uri="{FF2B5EF4-FFF2-40B4-BE49-F238E27FC236}">
                    <a16:creationId xmlns:a16="http://schemas.microsoft.com/office/drawing/2014/main" id="{28BD6FFC-9791-6B41-8B37-B0B95F9FD03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19" name="Straight Connector 1218">
                <a:extLst>
                  <a:ext uri="{FF2B5EF4-FFF2-40B4-BE49-F238E27FC236}">
                    <a16:creationId xmlns:a16="http://schemas.microsoft.com/office/drawing/2014/main" id="{592F6E78-82B4-B44B-932F-0F0EB951047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20" name="Straight Connector 1219">
                <a:extLst>
                  <a:ext uri="{FF2B5EF4-FFF2-40B4-BE49-F238E27FC236}">
                    <a16:creationId xmlns:a16="http://schemas.microsoft.com/office/drawing/2014/main" id="{6D3E1258-A709-E744-9E4F-39EA078DC24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1" name="Straight Connector 1210">
              <a:extLst>
                <a:ext uri="{FF2B5EF4-FFF2-40B4-BE49-F238E27FC236}">
                  <a16:creationId xmlns:a16="http://schemas.microsoft.com/office/drawing/2014/main" id="{5757492F-5727-3542-9C56-42DD109D2A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2" name="Straight Connector 1211">
              <a:extLst>
                <a:ext uri="{FF2B5EF4-FFF2-40B4-BE49-F238E27FC236}">
                  <a16:creationId xmlns:a16="http://schemas.microsoft.com/office/drawing/2014/main" id="{FFE40647-E12C-ED4C-9F15-607ECF904F1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3" name="Straight Connector 1212">
              <a:extLst>
                <a:ext uri="{FF2B5EF4-FFF2-40B4-BE49-F238E27FC236}">
                  <a16:creationId xmlns:a16="http://schemas.microsoft.com/office/drawing/2014/main" id="{1703B6A5-C950-644B-AF26-44F5C7861FF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4" name="Straight Connector 1213">
              <a:extLst>
                <a:ext uri="{FF2B5EF4-FFF2-40B4-BE49-F238E27FC236}">
                  <a16:creationId xmlns:a16="http://schemas.microsoft.com/office/drawing/2014/main" id="{8336D1E5-D6D3-3B4A-A689-329B3C88E8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9" name="Group 1178">
            <a:extLst>
              <a:ext uri="{FF2B5EF4-FFF2-40B4-BE49-F238E27FC236}">
                <a16:creationId xmlns:a16="http://schemas.microsoft.com/office/drawing/2014/main" id="{C24B1F69-5FD0-5644-B320-E994B97604CD}"/>
              </a:ext>
            </a:extLst>
          </p:cNvPr>
          <p:cNvGrpSpPr/>
          <p:nvPr/>
        </p:nvGrpSpPr>
        <p:grpSpPr>
          <a:xfrm>
            <a:off x="11370776" y="5394197"/>
            <a:ext cx="69788" cy="265869"/>
            <a:chOff x="6695345" y="1619954"/>
            <a:chExt cx="274320" cy="982134"/>
          </a:xfrm>
          <a:solidFill>
            <a:schemeClr val="accent6">
              <a:lumMod val="60000"/>
              <a:lumOff val="40000"/>
            </a:schemeClr>
          </a:solidFill>
        </p:grpSpPr>
        <p:grpSp>
          <p:nvGrpSpPr>
            <p:cNvPr id="1195" name="Group 1194">
              <a:extLst>
                <a:ext uri="{FF2B5EF4-FFF2-40B4-BE49-F238E27FC236}">
                  <a16:creationId xmlns:a16="http://schemas.microsoft.com/office/drawing/2014/main" id="{8B0AD321-67A2-A94B-A914-43DCDA4FB318}"/>
                </a:ext>
              </a:extLst>
            </p:cNvPr>
            <p:cNvGrpSpPr/>
            <p:nvPr/>
          </p:nvGrpSpPr>
          <p:grpSpPr>
            <a:xfrm>
              <a:off x="6695345" y="1619954"/>
              <a:ext cx="274320" cy="982134"/>
              <a:chOff x="2692399" y="2184397"/>
              <a:chExt cx="274320" cy="982134"/>
            </a:xfrm>
            <a:grpFill/>
          </p:grpSpPr>
          <p:sp>
            <p:nvSpPr>
              <p:cNvPr id="1207" name="Oval 1206">
                <a:extLst>
                  <a:ext uri="{FF2B5EF4-FFF2-40B4-BE49-F238E27FC236}">
                    <a16:creationId xmlns:a16="http://schemas.microsoft.com/office/drawing/2014/main" id="{7D978642-A9F0-ED41-80CD-50E995ABF39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8" name="Rectangle 1207">
                <a:extLst>
                  <a:ext uri="{FF2B5EF4-FFF2-40B4-BE49-F238E27FC236}">
                    <a16:creationId xmlns:a16="http://schemas.microsoft.com/office/drawing/2014/main" id="{A0ECFE93-369D-FB41-8267-BF062BA4F0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96" name="Group 1195">
              <a:extLst>
                <a:ext uri="{FF2B5EF4-FFF2-40B4-BE49-F238E27FC236}">
                  <a16:creationId xmlns:a16="http://schemas.microsoft.com/office/drawing/2014/main" id="{DE6BA91E-DBA0-524B-B156-BC09060611BB}"/>
                </a:ext>
              </a:extLst>
            </p:cNvPr>
            <p:cNvGrpSpPr/>
            <p:nvPr/>
          </p:nvGrpSpPr>
          <p:grpSpPr>
            <a:xfrm>
              <a:off x="6743548" y="1744236"/>
              <a:ext cx="183764" cy="105236"/>
              <a:chOff x="1517980" y="1688757"/>
              <a:chExt cx="1070783" cy="402191"/>
            </a:xfrm>
            <a:grpFill/>
          </p:grpSpPr>
          <p:sp>
            <p:nvSpPr>
              <p:cNvPr id="1201" name="Oval 1200">
                <a:extLst>
                  <a:ext uri="{FF2B5EF4-FFF2-40B4-BE49-F238E27FC236}">
                    <a16:creationId xmlns:a16="http://schemas.microsoft.com/office/drawing/2014/main" id="{6F86D8B2-148A-FA4E-BD96-18667E163D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2" name="Rectangle 1201">
                <a:extLst>
                  <a:ext uri="{FF2B5EF4-FFF2-40B4-BE49-F238E27FC236}">
                    <a16:creationId xmlns:a16="http://schemas.microsoft.com/office/drawing/2014/main" id="{E5CAD5FE-DB8D-B347-BC7C-A5601BEC21A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3" name="Rectangle 1202">
                <a:extLst>
                  <a:ext uri="{FF2B5EF4-FFF2-40B4-BE49-F238E27FC236}">
                    <a16:creationId xmlns:a16="http://schemas.microsoft.com/office/drawing/2014/main" id="{B68757FC-60F7-7446-B310-90B6D033879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04" name="Straight Connector 1203">
                <a:extLst>
                  <a:ext uri="{FF2B5EF4-FFF2-40B4-BE49-F238E27FC236}">
                    <a16:creationId xmlns:a16="http://schemas.microsoft.com/office/drawing/2014/main" id="{9321DFBA-16AD-054F-843E-2C8DA27BAF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5" name="Straight Connector 1204">
                <a:extLst>
                  <a:ext uri="{FF2B5EF4-FFF2-40B4-BE49-F238E27FC236}">
                    <a16:creationId xmlns:a16="http://schemas.microsoft.com/office/drawing/2014/main" id="{DD51CF38-0DD2-F044-9FC9-1D594C7053C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6" name="Straight Connector 1205">
                <a:extLst>
                  <a:ext uri="{FF2B5EF4-FFF2-40B4-BE49-F238E27FC236}">
                    <a16:creationId xmlns:a16="http://schemas.microsoft.com/office/drawing/2014/main" id="{87424047-F767-3148-AFC0-359D48C03B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97" name="Straight Connector 1196">
              <a:extLst>
                <a:ext uri="{FF2B5EF4-FFF2-40B4-BE49-F238E27FC236}">
                  <a16:creationId xmlns:a16="http://schemas.microsoft.com/office/drawing/2014/main" id="{0347B209-042D-D647-9095-B3893464915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8" name="Straight Connector 1197">
              <a:extLst>
                <a:ext uri="{FF2B5EF4-FFF2-40B4-BE49-F238E27FC236}">
                  <a16:creationId xmlns:a16="http://schemas.microsoft.com/office/drawing/2014/main" id="{E97F7A2F-DF0F-9E48-A6FA-537C6F7216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9" name="Straight Connector 1198">
              <a:extLst>
                <a:ext uri="{FF2B5EF4-FFF2-40B4-BE49-F238E27FC236}">
                  <a16:creationId xmlns:a16="http://schemas.microsoft.com/office/drawing/2014/main" id="{92F705DD-2B30-FD45-88A6-04EB1EBD674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00" name="Straight Connector 1199">
              <a:extLst>
                <a:ext uri="{FF2B5EF4-FFF2-40B4-BE49-F238E27FC236}">
                  <a16:creationId xmlns:a16="http://schemas.microsoft.com/office/drawing/2014/main" id="{2B67AABB-C289-2E41-90BE-782C19F883F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0" name="Group 1179">
            <a:extLst>
              <a:ext uri="{FF2B5EF4-FFF2-40B4-BE49-F238E27FC236}">
                <a16:creationId xmlns:a16="http://schemas.microsoft.com/office/drawing/2014/main" id="{A33F131C-9D50-7940-846E-74D6FAD86FCA}"/>
              </a:ext>
            </a:extLst>
          </p:cNvPr>
          <p:cNvGrpSpPr/>
          <p:nvPr/>
        </p:nvGrpSpPr>
        <p:grpSpPr>
          <a:xfrm>
            <a:off x="11485444" y="5394197"/>
            <a:ext cx="69788" cy="265869"/>
            <a:chOff x="6695345" y="1619954"/>
            <a:chExt cx="274320" cy="982134"/>
          </a:xfrm>
          <a:solidFill>
            <a:schemeClr val="accent6">
              <a:lumMod val="60000"/>
              <a:lumOff val="40000"/>
            </a:schemeClr>
          </a:solidFill>
        </p:grpSpPr>
        <p:grpSp>
          <p:nvGrpSpPr>
            <p:cNvPr id="1181" name="Group 1180">
              <a:extLst>
                <a:ext uri="{FF2B5EF4-FFF2-40B4-BE49-F238E27FC236}">
                  <a16:creationId xmlns:a16="http://schemas.microsoft.com/office/drawing/2014/main" id="{67B751A3-8B78-2F4C-B1C9-EB9076F9F7EA}"/>
                </a:ext>
              </a:extLst>
            </p:cNvPr>
            <p:cNvGrpSpPr/>
            <p:nvPr/>
          </p:nvGrpSpPr>
          <p:grpSpPr>
            <a:xfrm>
              <a:off x="6695345" y="1619954"/>
              <a:ext cx="274320" cy="982134"/>
              <a:chOff x="2692399" y="2184397"/>
              <a:chExt cx="274320" cy="982134"/>
            </a:xfrm>
            <a:grpFill/>
          </p:grpSpPr>
          <p:sp>
            <p:nvSpPr>
              <p:cNvPr id="1193" name="Oval 1192">
                <a:extLst>
                  <a:ext uri="{FF2B5EF4-FFF2-40B4-BE49-F238E27FC236}">
                    <a16:creationId xmlns:a16="http://schemas.microsoft.com/office/drawing/2014/main" id="{7E295876-7B99-1842-A553-FE5A4B1F93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94" name="Rectangle 1193">
                <a:extLst>
                  <a:ext uri="{FF2B5EF4-FFF2-40B4-BE49-F238E27FC236}">
                    <a16:creationId xmlns:a16="http://schemas.microsoft.com/office/drawing/2014/main" id="{B5D33F3E-EAB4-9242-8C45-602481D959B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82" name="Group 1181">
              <a:extLst>
                <a:ext uri="{FF2B5EF4-FFF2-40B4-BE49-F238E27FC236}">
                  <a16:creationId xmlns:a16="http://schemas.microsoft.com/office/drawing/2014/main" id="{0649F33E-1088-9E4C-AF95-617FCEC6C72D}"/>
                </a:ext>
              </a:extLst>
            </p:cNvPr>
            <p:cNvGrpSpPr/>
            <p:nvPr/>
          </p:nvGrpSpPr>
          <p:grpSpPr>
            <a:xfrm>
              <a:off x="6743548" y="1744236"/>
              <a:ext cx="183764" cy="105236"/>
              <a:chOff x="1517980" y="1688757"/>
              <a:chExt cx="1070783" cy="402191"/>
            </a:xfrm>
            <a:grpFill/>
          </p:grpSpPr>
          <p:sp>
            <p:nvSpPr>
              <p:cNvPr id="1187" name="Oval 1186">
                <a:extLst>
                  <a:ext uri="{FF2B5EF4-FFF2-40B4-BE49-F238E27FC236}">
                    <a16:creationId xmlns:a16="http://schemas.microsoft.com/office/drawing/2014/main" id="{7C45D84C-B8AB-474F-A14A-96561F372C1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8" name="Rectangle 1187">
                <a:extLst>
                  <a:ext uri="{FF2B5EF4-FFF2-40B4-BE49-F238E27FC236}">
                    <a16:creationId xmlns:a16="http://schemas.microsoft.com/office/drawing/2014/main" id="{F3D5D66D-8F36-1D48-902E-AF32C6C22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9" name="Rectangle 1188">
                <a:extLst>
                  <a:ext uri="{FF2B5EF4-FFF2-40B4-BE49-F238E27FC236}">
                    <a16:creationId xmlns:a16="http://schemas.microsoft.com/office/drawing/2014/main" id="{E265F463-9B4F-6E49-9295-57676AE405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90" name="Straight Connector 1189">
                <a:extLst>
                  <a:ext uri="{FF2B5EF4-FFF2-40B4-BE49-F238E27FC236}">
                    <a16:creationId xmlns:a16="http://schemas.microsoft.com/office/drawing/2014/main" id="{A436233F-FC76-BF40-9E5B-EB7E2654572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1" name="Straight Connector 1190">
                <a:extLst>
                  <a:ext uri="{FF2B5EF4-FFF2-40B4-BE49-F238E27FC236}">
                    <a16:creationId xmlns:a16="http://schemas.microsoft.com/office/drawing/2014/main" id="{CF24F867-9B04-2244-BA4D-548AECD953D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2" name="Straight Connector 1191">
                <a:extLst>
                  <a:ext uri="{FF2B5EF4-FFF2-40B4-BE49-F238E27FC236}">
                    <a16:creationId xmlns:a16="http://schemas.microsoft.com/office/drawing/2014/main" id="{9C24D1BE-0609-EB4C-84AC-2F0E7C1B23B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83" name="Straight Connector 1182">
              <a:extLst>
                <a:ext uri="{FF2B5EF4-FFF2-40B4-BE49-F238E27FC236}">
                  <a16:creationId xmlns:a16="http://schemas.microsoft.com/office/drawing/2014/main" id="{29414037-9885-6D40-B972-65B3D0B9FE9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4" name="Straight Connector 1183">
              <a:extLst>
                <a:ext uri="{FF2B5EF4-FFF2-40B4-BE49-F238E27FC236}">
                  <a16:creationId xmlns:a16="http://schemas.microsoft.com/office/drawing/2014/main" id="{50EE314D-51DF-1E45-B6F0-A53C44BC865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5" name="Straight Connector 1184">
              <a:extLst>
                <a:ext uri="{FF2B5EF4-FFF2-40B4-BE49-F238E27FC236}">
                  <a16:creationId xmlns:a16="http://schemas.microsoft.com/office/drawing/2014/main" id="{DD63FBF6-C1CD-4F4E-80E3-33A5AF1BE49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6" name="Straight Connector 1185">
              <a:extLst>
                <a:ext uri="{FF2B5EF4-FFF2-40B4-BE49-F238E27FC236}">
                  <a16:creationId xmlns:a16="http://schemas.microsoft.com/office/drawing/2014/main" id="{E7C90863-C039-EF46-8F95-A979287F0F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2" name="Group 1531">
            <a:extLst>
              <a:ext uri="{FF2B5EF4-FFF2-40B4-BE49-F238E27FC236}">
                <a16:creationId xmlns:a16="http://schemas.microsoft.com/office/drawing/2014/main" id="{BE5B46C8-9EF0-7C42-9264-F5C353B5C303}"/>
              </a:ext>
            </a:extLst>
          </p:cNvPr>
          <p:cNvGrpSpPr/>
          <p:nvPr/>
        </p:nvGrpSpPr>
        <p:grpSpPr>
          <a:xfrm>
            <a:off x="11649362" y="4113207"/>
            <a:ext cx="69788" cy="265869"/>
            <a:chOff x="6695345" y="1619954"/>
            <a:chExt cx="274320" cy="982134"/>
          </a:xfrm>
          <a:solidFill>
            <a:schemeClr val="accent6">
              <a:lumMod val="60000"/>
              <a:lumOff val="40000"/>
            </a:schemeClr>
          </a:solidFill>
        </p:grpSpPr>
        <p:grpSp>
          <p:nvGrpSpPr>
            <p:cNvPr id="1893" name="Group 1892">
              <a:extLst>
                <a:ext uri="{FF2B5EF4-FFF2-40B4-BE49-F238E27FC236}">
                  <a16:creationId xmlns:a16="http://schemas.microsoft.com/office/drawing/2014/main" id="{B9C192AD-7FE0-1A41-AAE1-A2A91356B232}"/>
                </a:ext>
              </a:extLst>
            </p:cNvPr>
            <p:cNvGrpSpPr/>
            <p:nvPr/>
          </p:nvGrpSpPr>
          <p:grpSpPr>
            <a:xfrm>
              <a:off x="6695345" y="1619954"/>
              <a:ext cx="274320" cy="982134"/>
              <a:chOff x="2692399" y="2184397"/>
              <a:chExt cx="274320" cy="982134"/>
            </a:xfrm>
            <a:grpFill/>
          </p:grpSpPr>
          <p:sp>
            <p:nvSpPr>
              <p:cNvPr id="1905" name="Oval 1904">
                <a:extLst>
                  <a:ext uri="{FF2B5EF4-FFF2-40B4-BE49-F238E27FC236}">
                    <a16:creationId xmlns:a16="http://schemas.microsoft.com/office/drawing/2014/main" id="{C1504CBD-961C-4840-8CD6-EA33E2EF987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6" name="Rectangle 1905">
                <a:extLst>
                  <a:ext uri="{FF2B5EF4-FFF2-40B4-BE49-F238E27FC236}">
                    <a16:creationId xmlns:a16="http://schemas.microsoft.com/office/drawing/2014/main" id="{B3C4A1CB-70FB-6548-BFFE-5CFFCE2A90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4" name="Group 1893">
              <a:extLst>
                <a:ext uri="{FF2B5EF4-FFF2-40B4-BE49-F238E27FC236}">
                  <a16:creationId xmlns:a16="http://schemas.microsoft.com/office/drawing/2014/main" id="{19C6DC61-F631-ED48-AA51-3100D6FB3ACD}"/>
                </a:ext>
              </a:extLst>
            </p:cNvPr>
            <p:cNvGrpSpPr/>
            <p:nvPr/>
          </p:nvGrpSpPr>
          <p:grpSpPr>
            <a:xfrm>
              <a:off x="6743548" y="1744236"/>
              <a:ext cx="183764" cy="105236"/>
              <a:chOff x="1517980" y="1688757"/>
              <a:chExt cx="1070783" cy="402191"/>
            </a:xfrm>
            <a:grpFill/>
          </p:grpSpPr>
          <p:sp>
            <p:nvSpPr>
              <p:cNvPr id="1899" name="Oval 1898">
                <a:extLst>
                  <a:ext uri="{FF2B5EF4-FFF2-40B4-BE49-F238E27FC236}">
                    <a16:creationId xmlns:a16="http://schemas.microsoft.com/office/drawing/2014/main" id="{86ABF04F-FF4E-E146-80EE-5D2273A0A8A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0" name="Rectangle 1899">
                <a:extLst>
                  <a:ext uri="{FF2B5EF4-FFF2-40B4-BE49-F238E27FC236}">
                    <a16:creationId xmlns:a16="http://schemas.microsoft.com/office/drawing/2014/main" id="{A3BDDCBC-486A-9C44-9CCA-53BE58D89BF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1" name="Rectangle 1900">
                <a:extLst>
                  <a:ext uri="{FF2B5EF4-FFF2-40B4-BE49-F238E27FC236}">
                    <a16:creationId xmlns:a16="http://schemas.microsoft.com/office/drawing/2014/main" id="{8A53694E-D8D4-9146-BC1B-A08385A820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02" name="Straight Connector 1901">
                <a:extLst>
                  <a:ext uri="{FF2B5EF4-FFF2-40B4-BE49-F238E27FC236}">
                    <a16:creationId xmlns:a16="http://schemas.microsoft.com/office/drawing/2014/main" id="{7BE4FF07-2266-7448-945B-D2FC9665C9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3" name="Straight Connector 1902">
                <a:extLst>
                  <a:ext uri="{FF2B5EF4-FFF2-40B4-BE49-F238E27FC236}">
                    <a16:creationId xmlns:a16="http://schemas.microsoft.com/office/drawing/2014/main" id="{069A98DE-311B-2241-88BE-F886392F87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4" name="Straight Connector 1903">
                <a:extLst>
                  <a:ext uri="{FF2B5EF4-FFF2-40B4-BE49-F238E27FC236}">
                    <a16:creationId xmlns:a16="http://schemas.microsoft.com/office/drawing/2014/main" id="{743FD3BA-ADB0-954A-A62F-4EB4ECDFAED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95" name="Straight Connector 1894">
              <a:extLst>
                <a:ext uri="{FF2B5EF4-FFF2-40B4-BE49-F238E27FC236}">
                  <a16:creationId xmlns:a16="http://schemas.microsoft.com/office/drawing/2014/main" id="{EB5DCC95-BE39-5D49-9BA6-1D88040F4B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6" name="Straight Connector 1895">
              <a:extLst>
                <a:ext uri="{FF2B5EF4-FFF2-40B4-BE49-F238E27FC236}">
                  <a16:creationId xmlns:a16="http://schemas.microsoft.com/office/drawing/2014/main" id="{C5CCE313-3D5C-9544-94A7-85B5A04CD2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7" name="Straight Connector 1896">
              <a:extLst>
                <a:ext uri="{FF2B5EF4-FFF2-40B4-BE49-F238E27FC236}">
                  <a16:creationId xmlns:a16="http://schemas.microsoft.com/office/drawing/2014/main" id="{7C993D8B-F951-8F47-A868-5821C1B67CB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8" name="Straight Connector 1897">
              <a:extLst>
                <a:ext uri="{FF2B5EF4-FFF2-40B4-BE49-F238E27FC236}">
                  <a16:creationId xmlns:a16="http://schemas.microsoft.com/office/drawing/2014/main" id="{EAC6980F-35A2-6E49-861B-284A10A63D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3" name="Group 1532">
            <a:extLst>
              <a:ext uri="{FF2B5EF4-FFF2-40B4-BE49-F238E27FC236}">
                <a16:creationId xmlns:a16="http://schemas.microsoft.com/office/drawing/2014/main" id="{6C8AA213-C22D-4A46-8D55-1AC6F29A1CF1}"/>
              </a:ext>
            </a:extLst>
          </p:cNvPr>
          <p:cNvGrpSpPr/>
          <p:nvPr/>
        </p:nvGrpSpPr>
        <p:grpSpPr>
          <a:xfrm>
            <a:off x="11764031" y="4113207"/>
            <a:ext cx="69788" cy="265869"/>
            <a:chOff x="6695345" y="1619954"/>
            <a:chExt cx="274320" cy="982134"/>
          </a:xfrm>
          <a:solidFill>
            <a:schemeClr val="accent6">
              <a:lumMod val="60000"/>
              <a:lumOff val="40000"/>
            </a:schemeClr>
          </a:solidFill>
        </p:grpSpPr>
        <p:grpSp>
          <p:nvGrpSpPr>
            <p:cNvPr id="1879" name="Group 1878">
              <a:extLst>
                <a:ext uri="{FF2B5EF4-FFF2-40B4-BE49-F238E27FC236}">
                  <a16:creationId xmlns:a16="http://schemas.microsoft.com/office/drawing/2014/main" id="{CCD9AEE5-78F6-7140-82BD-C255B13DA110}"/>
                </a:ext>
              </a:extLst>
            </p:cNvPr>
            <p:cNvGrpSpPr/>
            <p:nvPr/>
          </p:nvGrpSpPr>
          <p:grpSpPr>
            <a:xfrm>
              <a:off x="6695345" y="1619954"/>
              <a:ext cx="274320" cy="982134"/>
              <a:chOff x="2692399" y="2184397"/>
              <a:chExt cx="274320" cy="982134"/>
            </a:xfrm>
            <a:grpFill/>
          </p:grpSpPr>
          <p:sp>
            <p:nvSpPr>
              <p:cNvPr id="1891" name="Oval 1890">
                <a:extLst>
                  <a:ext uri="{FF2B5EF4-FFF2-40B4-BE49-F238E27FC236}">
                    <a16:creationId xmlns:a16="http://schemas.microsoft.com/office/drawing/2014/main" id="{E2038EA5-4786-9743-B3ED-2336FED7AF5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92" name="Rectangle 1891">
                <a:extLst>
                  <a:ext uri="{FF2B5EF4-FFF2-40B4-BE49-F238E27FC236}">
                    <a16:creationId xmlns:a16="http://schemas.microsoft.com/office/drawing/2014/main" id="{7EA2F8C6-EEC9-074D-BC1A-0AA516ABB4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80" name="Group 1879">
              <a:extLst>
                <a:ext uri="{FF2B5EF4-FFF2-40B4-BE49-F238E27FC236}">
                  <a16:creationId xmlns:a16="http://schemas.microsoft.com/office/drawing/2014/main" id="{3CA548D7-18B2-0347-87D2-683637C9336E}"/>
                </a:ext>
              </a:extLst>
            </p:cNvPr>
            <p:cNvGrpSpPr/>
            <p:nvPr/>
          </p:nvGrpSpPr>
          <p:grpSpPr>
            <a:xfrm>
              <a:off x="6743548" y="1744236"/>
              <a:ext cx="183764" cy="105236"/>
              <a:chOff x="1517980" y="1688757"/>
              <a:chExt cx="1070783" cy="402191"/>
            </a:xfrm>
            <a:grpFill/>
          </p:grpSpPr>
          <p:sp>
            <p:nvSpPr>
              <p:cNvPr id="1885" name="Oval 1884">
                <a:extLst>
                  <a:ext uri="{FF2B5EF4-FFF2-40B4-BE49-F238E27FC236}">
                    <a16:creationId xmlns:a16="http://schemas.microsoft.com/office/drawing/2014/main" id="{90EF1697-EAF0-554D-AC5B-20F95EE1B11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6" name="Rectangle 1885">
                <a:extLst>
                  <a:ext uri="{FF2B5EF4-FFF2-40B4-BE49-F238E27FC236}">
                    <a16:creationId xmlns:a16="http://schemas.microsoft.com/office/drawing/2014/main" id="{8523BBDE-DF3F-2140-BCBD-47A6429C8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7" name="Rectangle 1886">
                <a:extLst>
                  <a:ext uri="{FF2B5EF4-FFF2-40B4-BE49-F238E27FC236}">
                    <a16:creationId xmlns:a16="http://schemas.microsoft.com/office/drawing/2014/main" id="{CF31C888-E93F-924C-B50A-6B2E272392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8" name="Straight Connector 1887">
                <a:extLst>
                  <a:ext uri="{FF2B5EF4-FFF2-40B4-BE49-F238E27FC236}">
                    <a16:creationId xmlns:a16="http://schemas.microsoft.com/office/drawing/2014/main" id="{2111F197-CE6F-BB46-9A58-4B54FFDBA4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89" name="Straight Connector 1888">
                <a:extLst>
                  <a:ext uri="{FF2B5EF4-FFF2-40B4-BE49-F238E27FC236}">
                    <a16:creationId xmlns:a16="http://schemas.microsoft.com/office/drawing/2014/main" id="{FB4C31D5-4867-274F-83C8-1BC0FB9BB9D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0" name="Straight Connector 1889">
                <a:extLst>
                  <a:ext uri="{FF2B5EF4-FFF2-40B4-BE49-F238E27FC236}">
                    <a16:creationId xmlns:a16="http://schemas.microsoft.com/office/drawing/2014/main" id="{A662A450-28F6-9543-BEFA-16423F376DD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81" name="Straight Connector 1880">
              <a:extLst>
                <a:ext uri="{FF2B5EF4-FFF2-40B4-BE49-F238E27FC236}">
                  <a16:creationId xmlns:a16="http://schemas.microsoft.com/office/drawing/2014/main" id="{C51B8B8D-0A43-1746-B41A-6E0C948B17D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2" name="Straight Connector 1881">
              <a:extLst>
                <a:ext uri="{FF2B5EF4-FFF2-40B4-BE49-F238E27FC236}">
                  <a16:creationId xmlns:a16="http://schemas.microsoft.com/office/drawing/2014/main" id="{B93FAA97-CE2C-9046-9414-6241A05EB3F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3" name="Straight Connector 1882">
              <a:extLst>
                <a:ext uri="{FF2B5EF4-FFF2-40B4-BE49-F238E27FC236}">
                  <a16:creationId xmlns:a16="http://schemas.microsoft.com/office/drawing/2014/main" id="{62BD02E8-9351-7645-808C-0B6B29A3ED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4" name="Straight Connector 1883">
              <a:extLst>
                <a:ext uri="{FF2B5EF4-FFF2-40B4-BE49-F238E27FC236}">
                  <a16:creationId xmlns:a16="http://schemas.microsoft.com/office/drawing/2014/main" id="{B7673D5B-E80B-0E46-BCE9-249E2E0677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4" name="Group 1533">
            <a:extLst>
              <a:ext uri="{FF2B5EF4-FFF2-40B4-BE49-F238E27FC236}">
                <a16:creationId xmlns:a16="http://schemas.microsoft.com/office/drawing/2014/main" id="{E1011986-222D-C54B-8033-088296DA8C65}"/>
              </a:ext>
            </a:extLst>
          </p:cNvPr>
          <p:cNvGrpSpPr/>
          <p:nvPr/>
        </p:nvGrpSpPr>
        <p:grpSpPr>
          <a:xfrm>
            <a:off x="11878699" y="4113207"/>
            <a:ext cx="69788" cy="265869"/>
            <a:chOff x="6695345" y="1619954"/>
            <a:chExt cx="274320" cy="982134"/>
          </a:xfrm>
          <a:solidFill>
            <a:schemeClr val="accent6">
              <a:lumMod val="60000"/>
              <a:lumOff val="40000"/>
            </a:schemeClr>
          </a:solidFill>
        </p:grpSpPr>
        <p:grpSp>
          <p:nvGrpSpPr>
            <p:cNvPr id="1865" name="Group 1864">
              <a:extLst>
                <a:ext uri="{FF2B5EF4-FFF2-40B4-BE49-F238E27FC236}">
                  <a16:creationId xmlns:a16="http://schemas.microsoft.com/office/drawing/2014/main" id="{B47CF639-B484-6C45-BF89-769AFEA3A553}"/>
                </a:ext>
              </a:extLst>
            </p:cNvPr>
            <p:cNvGrpSpPr/>
            <p:nvPr/>
          </p:nvGrpSpPr>
          <p:grpSpPr>
            <a:xfrm>
              <a:off x="6695345" y="1619954"/>
              <a:ext cx="274320" cy="982134"/>
              <a:chOff x="2692399" y="2184397"/>
              <a:chExt cx="274320" cy="982134"/>
            </a:xfrm>
            <a:grpFill/>
          </p:grpSpPr>
          <p:sp>
            <p:nvSpPr>
              <p:cNvPr id="1877" name="Oval 1876">
                <a:extLst>
                  <a:ext uri="{FF2B5EF4-FFF2-40B4-BE49-F238E27FC236}">
                    <a16:creationId xmlns:a16="http://schemas.microsoft.com/office/drawing/2014/main" id="{B92A6EB0-E6C0-804A-8CF9-0A00ED923F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8" name="Rectangle 1877">
                <a:extLst>
                  <a:ext uri="{FF2B5EF4-FFF2-40B4-BE49-F238E27FC236}">
                    <a16:creationId xmlns:a16="http://schemas.microsoft.com/office/drawing/2014/main" id="{6B2DD0E6-C350-9F4C-B7CD-C3F773F108A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66" name="Group 1865">
              <a:extLst>
                <a:ext uri="{FF2B5EF4-FFF2-40B4-BE49-F238E27FC236}">
                  <a16:creationId xmlns:a16="http://schemas.microsoft.com/office/drawing/2014/main" id="{ACD235DE-AB84-7144-8395-DAD4B75B7B8D}"/>
                </a:ext>
              </a:extLst>
            </p:cNvPr>
            <p:cNvGrpSpPr/>
            <p:nvPr/>
          </p:nvGrpSpPr>
          <p:grpSpPr>
            <a:xfrm>
              <a:off x="6743548" y="1744236"/>
              <a:ext cx="183764" cy="105236"/>
              <a:chOff x="1517980" y="1688757"/>
              <a:chExt cx="1070783" cy="402191"/>
            </a:xfrm>
            <a:grpFill/>
          </p:grpSpPr>
          <p:sp>
            <p:nvSpPr>
              <p:cNvPr id="1871" name="Oval 1870">
                <a:extLst>
                  <a:ext uri="{FF2B5EF4-FFF2-40B4-BE49-F238E27FC236}">
                    <a16:creationId xmlns:a16="http://schemas.microsoft.com/office/drawing/2014/main" id="{5BF92B76-52BA-704D-9DDF-2A0EC0E100F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2" name="Rectangle 1871">
                <a:extLst>
                  <a:ext uri="{FF2B5EF4-FFF2-40B4-BE49-F238E27FC236}">
                    <a16:creationId xmlns:a16="http://schemas.microsoft.com/office/drawing/2014/main" id="{7AB4C804-47E2-7B45-9A6B-1B8F737C1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3" name="Rectangle 1872">
                <a:extLst>
                  <a:ext uri="{FF2B5EF4-FFF2-40B4-BE49-F238E27FC236}">
                    <a16:creationId xmlns:a16="http://schemas.microsoft.com/office/drawing/2014/main" id="{962BA6A2-B088-A641-A982-E3EEFD527AA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74" name="Straight Connector 1873">
                <a:extLst>
                  <a:ext uri="{FF2B5EF4-FFF2-40B4-BE49-F238E27FC236}">
                    <a16:creationId xmlns:a16="http://schemas.microsoft.com/office/drawing/2014/main" id="{3B00AD08-E47B-B340-8330-8CEB439EF61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5" name="Straight Connector 1874">
                <a:extLst>
                  <a:ext uri="{FF2B5EF4-FFF2-40B4-BE49-F238E27FC236}">
                    <a16:creationId xmlns:a16="http://schemas.microsoft.com/office/drawing/2014/main" id="{AB69A00A-B500-7D44-A0F9-E1DFCF619E3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6" name="Straight Connector 1875">
                <a:extLst>
                  <a:ext uri="{FF2B5EF4-FFF2-40B4-BE49-F238E27FC236}">
                    <a16:creationId xmlns:a16="http://schemas.microsoft.com/office/drawing/2014/main" id="{97A69B1C-EFD9-864A-B60D-7FF7AFE4DB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67" name="Straight Connector 1866">
              <a:extLst>
                <a:ext uri="{FF2B5EF4-FFF2-40B4-BE49-F238E27FC236}">
                  <a16:creationId xmlns:a16="http://schemas.microsoft.com/office/drawing/2014/main" id="{2C0CB3D3-2782-7D4E-B416-0E5963A7C0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8" name="Straight Connector 1867">
              <a:extLst>
                <a:ext uri="{FF2B5EF4-FFF2-40B4-BE49-F238E27FC236}">
                  <a16:creationId xmlns:a16="http://schemas.microsoft.com/office/drawing/2014/main" id="{807550B5-C6AA-2B43-AB6E-7EE9C18E90F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9" name="Straight Connector 1868">
              <a:extLst>
                <a:ext uri="{FF2B5EF4-FFF2-40B4-BE49-F238E27FC236}">
                  <a16:creationId xmlns:a16="http://schemas.microsoft.com/office/drawing/2014/main" id="{C8903BB7-C4A0-7344-90E4-6C23597D7F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70" name="Straight Connector 1869">
              <a:extLst>
                <a:ext uri="{FF2B5EF4-FFF2-40B4-BE49-F238E27FC236}">
                  <a16:creationId xmlns:a16="http://schemas.microsoft.com/office/drawing/2014/main" id="{B8F2DB2A-9CE7-0247-8BEF-FB91A41FFD2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5" name="Group 1534">
            <a:extLst>
              <a:ext uri="{FF2B5EF4-FFF2-40B4-BE49-F238E27FC236}">
                <a16:creationId xmlns:a16="http://schemas.microsoft.com/office/drawing/2014/main" id="{CF458F70-4AA5-2A45-BB7A-CDCAB391EAF4}"/>
              </a:ext>
            </a:extLst>
          </p:cNvPr>
          <p:cNvGrpSpPr/>
          <p:nvPr/>
        </p:nvGrpSpPr>
        <p:grpSpPr>
          <a:xfrm>
            <a:off x="11993367" y="4113207"/>
            <a:ext cx="69788" cy="265869"/>
            <a:chOff x="6695345" y="1619954"/>
            <a:chExt cx="274320" cy="982134"/>
          </a:xfrm>
          <a:solidFill>
            <a:schemeClr val="accent6">
              <a:lumMod val="60000"/>
              <a:lumOff val="40000"/>
            </a:schemeClr>
          </a:solidFill>
        </p:grpSpPr>
        <p:grpSp>
          <p:nvGrpSpPr>
            <p:cNvPr id="1851" name="Group 1850">
              <a:extLst>
                <a:ext uri="{FF2B5EF4-FFF2-40B4-BE49-F238E27FC236}">
                  <a16:creationId xmlns:a16="http://schemas.microsoft.com/office/drawing/2014/main" id="{16EC527C-B423-4A46-AA17-F7BE74A99024}"/>
                </a:ext>
              </a:extLst>
            </p:cNvPr>
            <p:cNvGrpSpPr/>
            <p:nvPr/>
          </p:nvGrpSpPr>
          <p:grpSpPr>
            <a:xfrm>
              <a:off x="6695345" y="1619954"/>
              <a:ext cx="274320" cy="982134"/>
              <a:chOff x="2692399" y="2184397"/>
              <a:chExt cx="274320" cy="982134"/>
            </a:xfrm>
            <a:grpFill/>
          </p:grpSpPr>
          <p:sp>
            <p:nvSpPr>
              <p:cNvPr id="1863" name="Oval 1862">
                <a:extLst>
                  <a:ext uri="{FF2B5EF4-FFF2-40B4-BE49-F238E27FC236}">
                    <a16:creationId xmlns:a16="http://schemas.microsoft.com/office/drawing/2014/main" id="{F554F127-ECDA-1C49-BDED-26995A68BCA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4" name="Rectangle 1863">
                <a:extLst>
                  <a:ext uri="{FF2B5EF4-FFF2-40B4-BE49-F238E27FC236}">
                    <a16:creationId xmlns:a16="http://schemas.microsoft.com/office/drawing/2014/main" id="{06FCD886-0C49-CC4C-9776-F819FC318F6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52" name="Group 1851">
              <a:extLst>
                <a:ext uri="{FF2B5EF4-FFF2-40B4-BE49-F238E27FC236}">
                  <a16:creationId xmlns:a16="http://schemas.microsoft.com/office/drawing/2014/main" id="{4DBDBA8B-137F-8E4B-B2A8-451145E915E4}"/>
                </a:ext>
              </a:extLst>
            </p:cNvPr>
            <p:cNvGrpSpPr/>
            <p:nvPr/>
          </p:nvGrpSpPr>
          <p:grpSpPr>
            <a:xfrm>
              <a:off x="6743548" y="1744236"/>
              <a:ext cx="183764" cy="105236"/>
              <a:chOff x="1517980" y="1688757"/>
              <a:chExt cx="1070783" cy="402191"/>
            </a:xfrm>
            <a:grpFill/>
          </p:grpSpPr>
          <p:sp>
            <p:nvSpPr>
              <p:cNvPr id="1857" name="Oval 1856">
                <a:extLst>
                  <a:ext uri="{FF2B5EF4-FFF2-40B4-BE49-F238E27FC236}">
                    <a16:creationId xmlns:a16="http://schemas.microsoft.com/office/drawing/2014/main" id="{4ABBBFF9-DBA7-774A-9E81-58080B31DA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8" name="Rectangle 1857">
                <a:extLst>
                  <a:ext uri="{FF2B5EF4-FFF2-40B4-BE49-F238E27FC236}">
                    <a16:creationId xmlns:a16="http://schemas.microsoft.com/office/drawing/2014/main" id="{15DE8D0E-87BD-C74E-91F9-1E2FE1D32A4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9" name="Rectangle 1858">
                <a:extLst>
                  <a:ext uri="{FF2B5EF4-FFF2-40B4-BE49-F238E27FC236}">
                    <a16:creationId xmlns:a16="http://schemas.microsoft.com/office/drawing/2014/main" id="{785BE242-B8A8-4C44-82A4-093C7E4D79E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60" name="Straight Connector 1859">
                <a:extLst>
                  <a:ext uri="{FF2B5EF4-FFF2-40B4-BE49-F238E27FC236}">
                    <a16:creationId xmlns:a16="http://schemas.microsoft.com/office/drawing/2014/main" id="{A21E6E03-FD0E-A64B-84CA-159A0386268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1" name="Straight Connector 1860">
                <a:extLst>
                  <a:ext uri="{FF2B5EF4-FFF2-40B4-BE49-F238E27FC236}">
                    <a16:creationId xmlns:a16="http://schemas.microsoft.com/office/drawing/2014/main" id="{3B922BDF-802A-BE40-AB22-90453DC987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2" name="Straight Connector 1861">
                <a:extLst>
                  <a:ext uri="{FF2B5EF4-FFF2-40B4-BE49-F238E27FC236}">
                    <a16:creationId xmlns:a16="http://schemas.microsoft.com/office/drawing/2014/main" id="{F9CB6F26-8A33-BC42-B80E-57FBF9F199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53" name="Straight Connector 1852">
              <a:extLst>
                <a:ext uri="{FF2B5EF4-FFF2-40B4-BE49-F238E27FC236}">
                  <a16:creationId xmlns:a16="http://schemas.microsoft.com/office/drawing/2014/main" id="{1D894A0D-8210-A74D-89D3-0733A04815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4" name="Straight Connector 1853">
              <a:extLst>
                <a:ext uri="{FF2B5EF4-FFF2-40B4-BE49-F238E27FC236}">
                  <a16:creationId xmlns:a16="http://schemas.microsoft.com/office/drawing/2014/main" id="{8923BBC2-460A-6942-9A79-48E1B8AB12D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5" name="Straight Connector 1854">
              <a:extLst>
                <a:ext uri="{FF2B5EF4-FFF2-40B4-BE49-F238E27FC236}">
                  <a16:creationId xmlns:a16="http://schemas.microsoft.com/office/drawing/2014/main" id="{1CE9D15B-2DEE-124A-8752-49DA6D105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6" name="Straight Connector 1855">
              <a:extLst>
                <a:ext uri="{FF2B5EF4-FFF2-40B4-BE49-F238E27FC236}">
                  <a16:creationId xmlns:a16="http://schemas.microsoft.com/office/drawing/2014/main" id="{DA02B0C2-0409-2349-A44D-89940BBB13C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6" name="Group 1535">
            <a:extLst>
              <a:ext uri="{FF2B5EF4-FFF2-40B4-BE49-F238E27FC236}">
                <a16:creationId xmlns:a16="http://schemas.microsoft.com/office/drawing/2014/main" id="{E01C8FB5-87B0-8E4E-AD30-4A937A00360A}"/>
              </a:ext>
            </a:extLst>
          </p:cNvPr>
          <p:cNvGrpSpPr/>
          <p:nvPr/>
        </p:nvGrpSpPr>
        <p:grpSpPr>
          <a:xfrm>
            <a:off x="12108035" y="4113207"/>
            <a:ext cx="69788" cy="265869"/>
            <a:chOff x="6695345" y="1619954"/>
            <a:chExt cx="274320" cy="982134"/>
          </a:xfrm>
          <a:solidFill>
            <a:schemeClr val="accent6">
              <a:lumMod val="60000"/>
              <a:lumOff val="40000"/>
            </a:schemeClr>
          </a:solidFill>
        </p:grpSpPr>
        <p:grpSp>
          <p:nvGrpSpPr>
            <p:cNvPr id="1837" name="Group 1836">
              <a:extLst>
                <a:ext uri="{FF2B5EF4-FFF2-40B4-BE49-F238E27FC236}">
                  <a16:creationId xmlns:a16="http://schemas.microsoft.com/office/drawing/2014/main" id="{590DF990-0E6B-6B4D-A166-ED6984A47379}"/>
                </a:ext>
              </a:extLst>
            </p:cNvPr>
            <p:cNvGrpSpPr/>
            <p:nvPr/>
          </p:nvGrpSpPr>
          <p:grpSpPr>
            <a:xfrm>
              <a:off x="6695345" y="1619954"/>
              <a:ext cx="274320" cy="982134"/>
              <a:chOff x="2692399" y="2184397"/>
              <a:chExt cx="274320" cy="982134"/>
            </a:xfrm>
            <a:grpFill/>
          </p:grpSpPr>
          <p:sp>
            <p:nvSpPr>
              <p:cNvPr id="1849" name="Oval 1848">
                <a:extLst>
                  <a:ext uri="{FF2B5EF4-FFF2-40B4-BE49-F238E27FC236}">
                    <a16:creationId xmlns:a16="http://schemas.microsoft.com/office/drawing/2014/main" id="{757DC28F-1D56-4048-AA4C-F6B99D093AF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0" name="Rectangle 1849">
                <a:extLst>
                  <a:ext uri="{FF2B5EF4-FFF2-40B4-BE49-F238E27FC236}">
                    <a16:creationId xmlns:a16="http://schemas.microsoft.com/office/drawing/2014/main" id="{814B161B-7046-8244-8A5C-CF2EE6625BA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38" name="Group 1837">
              <a:extLst>
                <a:ext uri="{FF2B5EF4-FFF2-40B4-BE49-F238E27FC236}">
                  <a16:creationId xmlns:a16="http://schemas.microsoft.com/office/drawing/2014/main" id="{56A90073-0017-B24D-8A12-D0CD49668D03}"/>
                </a:ext>
              </a:extLst>
            </p:cNvPr>
            <p:cNvGrpSpPr/>
            <p:nvPr/>
          </p:nvGrpSpPr>
          <p:grpSpPr>
            <a:xfrm>
              <a:off x="6743548" y="1744236"/>
              <a:ext cx="183764" cy="105236"/>
              <a:chOff x="1517980" y="1688757"/>
              <a:chExt cx="1070783" cy="402191"/>
            </a:xfrm>
            <a:grpFill/>
          </p:grpSpPr>
          <p:sp>
            <p:nvSpPr>
              <p:cNvPr id="1843" name="Oval 1842">
                <a:extLst>
                  <a:ext uri="{FF2B5EF4-FFF2-40B4-BE49-F238E27FC236}">
                    <a16:creationId xmlns:a16="http://schemas.microsoft.com/office/drawing/2014/main" id="{17BBA656-2580-0042-A599-A7CFB1746B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4" name="Rectangle 1843">
                <a:extLst>
                  <a:ext uri="{FF2B5EF4-FFF2-40B4-BE49-F238E27FC236}">
                    <a16:creationId xmlns:a16="http://schemas.microsoft.com/office/drawing/2014/main" id="{A4880F10-142D-5B47-9E0B-94251EC0A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5" name="Rectangle 1844">
                <a:extLst>
                  <a:ext uri="{FF2B5EF4-FFF2-40B4-BE49-F238E27FC236}">
                    <a16:creationId xmlns:a16="http://schemas.microsoft.com/office/drawing/2014/main" id="{35C7CB1D-C743-C04D-88F0-12B205AFC47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46" name="Straight Connector 1845">
                <a:extLst>
                  <a:ext uri="{FF2B5EF4-FFF2-40B4-BE49-F238E27FC236}">
                    <a16:creationId xmlns:a16="http://schemas.microsoft.com/office/drawing/2014/main" id="{F73F9E5F-0795-194A-A422-3E1860DCFDD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7" name="Straight Connector 1846">
                <a:extLst>
                  <a:ext uri="{FF2B5EF4-FFF2-40B4-BE49-F238E27FC236}">
                    <a16:creationId xmlns:a16="http://schemas.microsoft.com/office/drawing/2014/main" id="{C4150B89-3BC0-F742-AC61-4DA60DA0BD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8" name="Straight Connector 1847">
                <a:extLst>
                  <a:ext uri="{FF2B5EF4-FFF2-40B4-BE49-F238E27FC236}">
                    <a16:creationId xmlns:a16="http://schemas.microsoft.com/office/drawing/2014/main" id="{71A22036-E1A7-CB43-834A-15921E47B55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39" name="Straight Connector 1838">
              <a:extLst>
                <a:ext uri="{FF2B5EF4-FFF2-40B4-BE49-F238E27FC236}">
                  <a16:creationId xmlns:a16="http://schemas.microsoft.com/office/drawing/2014/main" id="{0DB87AF0-513C-2A47-A560-2153CB6834E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0" name="Straight Connector 1839">
              <a:extLst>
                <a:ext uri="{FF2B5EF4-FFF2-40B4-BE49-F238E27FC236}">
                  <a16:creationId xmlns:a16="http://schemas.microsoft.com/office/drawing/2014/main" id="{806F13CB-11C4-1F4C-B941-1F2644652C8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1" name="Straight Connector 1840">
              <a:extLst>
                <a:ext uri="{FF2B5EF4-FFF2-40B4-BE49-F238E27FC236}">
                  <a16:creationId xmlns:a16="http://schemas.microsoft.com/office/drawing/2014/main" id="{921C4489-254B-3E4E-B0F3-D7B6594241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2" name="Straight Connector 1841">
              <a:extLst>
                <a:ext uri="{FF2B5EF4-FFF2-40B4-BE49-F238E27FC236}">
                  <a16:creationId xmlns:a16="http://schemas.microsoft.com/office/drawing/2014/main" id="{A39CBE1C-C727-3644-9F4C-A1F126158A6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7" name="Group 1536">
            <a:extLst>
              <a:ext uri="{FF2B5EF4-FFF2-40B4-BE49-F238E27FC236}">
                <a16:creationId xmlns:a16="http://schemas.microsoft.com/office/drawing/2014/main" id="{CB8F0B07-C7F8-6046-A3BD-766F4C421084}"/>
              </a:ext>
            </a:extLst>
          </p:cNvPr>
          <p:cNvGrpSpPr/>
          <p:nvPr/>
        </p:nvGrpSpPr>
        <p:grpSpPr>
          <a:xfrm>
            <a:off x="11639942" y="4414481"/>
            <a:ext cx="69788" cy="265869"/>
            <a:chOff x="6695345" y="1619954"/>
            <a:chExt cx="274320" cy="982134"/>
          </a:xfrm>
          <a:solidFill>
            <a:schemeClr val="accent6">
              <a:lumMod val="60000"/>
              <a:lumOff val="40000"/>
            </a:schemeClr>
          </a:solidFill>
        </p:grpSpPr>
        <p:grpSp>
          <p:nvGrpSpPr>
            <p:cNvPr id="1823" name="Group 1822">
              <a:extLst>
                <a:ext uri="{FF2B5EF4-FFF2-40B4-BE49-F238E27FC236}">
                  <a16:creationId xmlns:a16="http://schemas.microsoft.com/office/drawing/2014/main" id="{3D7A7947-82D1-A848-B452-3FEB34C2206B}"/>
                </a:ext>
              </a:extLst>
            </p:cNvPr>
            <p:cNvGrpSpPr/>
            <p:nvPr/>
          </p:nvGrpSpPr>
          <p:grpSpPr>
            <a:xfrm>
              <a:off x="6695345" y="1619954"/>
              <a:ext cx="274320" cy="982134"/>
              <a:chOff x="2692399" y="2184397"/>
              <a:chExt cx="274320" cy="982134"/>
            </a:xfrm>
            <a:grpFill/>
          </p:grpSpPr>
          <p:sp>
            <p:nvSpPr>
              <p:cNvPr id="1835" name="Oval 1834">
                <a:extLst>
                  <a:ext uri="{FF2B5EF4-FFF2-40B4-BE49-F238E27FC236}">
                    <a16:creationId xmlns:a16="http://schemas.microsoft.com/office/drawing/2014/main" id="{B10801AD-46F7-A24C-A251-9FE1361B702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6" name="Rectangle 1835">
                <a:extLst>
                  <a:ext uri="{FF2B5EF4-FFF2-40B4-BE49-F238E27FC236}">
                    <a16:creationId xmlns:a16="http://schemas.microsoft.com/office/drawing/2014/main" id="{AE10DEFF-9F90-B447-81DF-41A6F8D1970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24" name="Group 1823">
              <a:extLst>
                <a:ext uri="{FF2B5EF4-FFF2-40B4-BE49-F238E27FC236}">
                  <a16:creationId xmlns:a16="http://schemas.microsoft.com/office/drawing/2014/main" id="{45E52CDB-C863-A441-82D9-C472860B75A2}"/>
                </a:ext>
              </a:extLst>
            </p:cNvPr>
            <p:cNvGrpSpPr/>
            <p:nvPr/>
          </p:nvGrpSpPr>
          <p:grpSpPr>
            <a:xfrm>
              <a:off x="6743548" y="1744236"/>
              <a:ext cx="183764" cy="105236"/>
              <a:chOff x="1517980" y="1688757"/>
              <a:chExt cx="1070783" cy="402191"/>
            </a:xfrm>
            <a:grpFill/>
          </p:grpSpPr>
          <p:sp>
            <p:nvSpPr>
              <p:cNvPr id="1829" name="Oval 1828">
                <a:extLst>
                  <a:ext uri="{FF2B5EF4-FFF2-40B4-BE49-F238E27FC236}">
                    <a16:creationId xmlns:a16="http://schemas.microsoft.com/office/drawing/2014/main" id="{826144FD-4D5E-6241-970D-1C7C6818059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0" name="Rectangle 1829">
                <a:extLst>
                  <a:ext uri="{FF2B5EF4-FFF2-40B4-BE49-F238E27FC236}">
                    <a16:creationId xmlns:a16="http://schemas.microsoft.com/office/drawing/2014/main" id="{962327FD-2CC6-C943-81DF-1665A42AEE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1" name="Rectangle 1830">
                <a:extLst>
                  <a:ext uri="{FF2B5EF4-FFF2-40B4-BE49-F238E27FC236}">
                    <a16:creationId xmlns:a16="http://schemas.microsoft.com/office/drawing/2014/main" id="{C707BB1D-2CC2-4745-9BCC-4AE379D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32" name="Straight Connector 1831">
                <a:extLst>
                  <a:ext uri="{FF2B5EF4-FFF2-40B4-BE49-F238E27FC236}">
                    <a16:creationId xmlns:a16="http://schemas.microsoft.com/office/drawing/2014/main" id="{50F3A5E4-06C5-5244-B9EF-5766CBC15A5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3" name="Straight Connector 1832">
                <a:extLst>
                  <a:ext uri="{FF2B5EF4-FFF2-40B4-BE49-F238E27FC236}">
                    <a16:creationId xmlns:a16="http://schemas.microsoft.com/office/drawing/2014/main" id="{547CA18D-DE4E-0840-A3CF-A0015DB81A6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4" name="Straight Connector 1833">
                <a:extLst>
                  <a:ext uri="{FF2B5EF4-FFF2-40B4-BE49-F238E27FC236}">
                    <a16:creationId xmlns:a16="http://schemas.microsoft.com/office/drawing/2014/main" id="{394B583D-BD43-9747-B225-7767A5AC13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25" name="Straight Connector 1824">
              <a:extLst>
                <a:ext uri="{FF2B5EF4-FFF2-40B4-BE49-F238E27FC236}">
                  <a16:creationId xmlns:a16="http://schemas.microsoft.com/office/drawing/2014/main" id="{B79EA679-4FCF-7E46-9629-F07B4321EC1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6" name="Straight Connector 1825">
              <a:extLst>
                <a:ext uri="{FF2B5EF4-FFF2-40B4-BE49-F238E27FC236}">
                  <a16:creationId xmlns:a16="http://schemas.microsoft.com/office/drawing/2014/main" id="{2505E586-FE14-A740-BAB0-8EEB7768161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7" name="Straight Connector 1826">
              <a:extLst>
                <a:ext uri="{FF2B5EF4-FFF2-40B4-BE49-F238E27FC236}">
                  <a16:creationId xmlns:a16="http://schemas.microsoft.com/office/drawing/2014/main" id="{0CD32F53-9DFC-2046-817F-D91C051648A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8" name="Straight Connector 1827">
              <a:extLst>
                <a:ext uri="{FF2B5EF4-FFF2-40B4-BE49-F238E27FC236}">
                  <a16:creationId xmlns:a16="http://schemas.microsoft.com/office/drawing/2014/main" id="{97B0470A-BC35-194F-B909-946E20AD980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8" name="Group 1537">
            <a:extLst>
              <a:ext uri="{FF2B5EF4-FFF2-40B4-BE49-F238E27FC236}">
                <a16:creationId xmlns:a16="http://schemas.microsoft.com/office/drawing/2014/main" id="{63757FCF-A809-8D4F-BB56-F19EA4E0B3F9}"/>
              </a:ext>
            </a:extLst>
          </p:cNvPr>
          <p:cNvGrpSpPr/>
          <p:nvPr/>
        </p:nvGrpSpPr>
        <p:grpSpPr>
          <a:xfrm>
            <a:off x="11754610" y="4414481"/>
            <a:ext cx="69788" cy="265869"/>
            <a:chOff x="6695345" y="1619954"/>
            <a:chExt cx="274320" cy="982134"/>
          </a:xfrm>
          <a:solidFill>
            <a:schemeClr val="accent6">
              <a:lumMod val="60000"/>
              <a:lumOff val="40000"/>
            </a:schemeClr>
          </a:solidFill>
        </p:grpSpPr>
        <p:grpSp>
          <p:nvGrpSpPr>
            <p:cNvPr id="1809" name="Group 1808">
              <a:extLst>
                <a:ext uri="{FF2B5EF4-FFF2-40B4-BE49-F238E27FC236}">
                  <a16:creationId xmlns:a16="http://schemas.microsoft.com/office/drawing/2014/main" id="{AE0BE320-50B8-7B4B-AA25-2CF6F3740652}"/>
                </a:ext>
              </a:extLst>
            </p:cNvPr>
            <p:cNvGrpSpPr/>
            <p:nvPr/>
          </p:nvGrpSpPr>
          <p:grpSpPr>
            <a:xfrm>
              <a:off x="6695345" y="1619954"/>
              <a:ext cx="274320" cy="982134"/>
              <a:chOff x="2692399" y="2184397"/>
              <a:chExt cx="274320" cy="982134"/>
            </a:xfrm>
            <a:grpFill/>
          </p:grpSpPr>
          <p:sp>
            <p:nvSpPr>
              <p:cNvPr id="1821" name="Oval 1820">
                <a:extLst>
                  <a:ext uri="{FF2B5EF4-FFF2-40B4-BE49-F238E27FC236}">
                    <a16:creationId xmlns:a16="http://schemas.microsoft.com/office/drawing/2014/main" id="{1BA6D6A9-1DD0-1B40-A602-C9AD275C183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22" name="Rectangle 1821">
                <a:extLst>
                  <a:ext uri="{FF2B5EF4-FFF2-40B4-BE49-F238E27FC236}">
                    <a16:creationId xmlns:a16="http://schemas.microsoft.com/office/drawing/2014/main" id="{80904BE4-A58B-1A43-BB43-A3F4264F75C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10" name="Group 1809">
              <a:extLst>
                <a:ext uri="{FF2B5EF4-FFF2-40B4-BE49-F238E27FC236}">
                  <a16:creationId xmlns:a16="http://schemas.microsoft.com/office/drawing/2014/main" id="{23AA104C-A2DA-6B4E-80CD-AF57D89AF7A4}"/>
                </a:ext>
              </a:extLst>
            </p:cNvPr>
            <p:cNvGrpSpPr/>
            <p:nvPr/>
          </p:nvGrpSpPr>
          <p:grpSpPr>
            <a:xfrm>
              <a:off x="6743548" y="1744236"/>
              <a:ext cx="183764" cy="105236"/>
              <a:chOff x="1517980" y="1688757"/>
              <a:chExt cx="1070783" cy="402191"/>
            </a:xfrm>
            <a:grpFill/>
          </p:grpSpPr>
          <p:sp>
            <p:nvSpPr>
              <p:cNvPr id="1815" name="Oval 1814">
                <a:extLst>
                  <a:ext uri="{FF2B5EF4-FFF2-40B4-BE49-F238E27FC236}">
                    <a16:creationId xmlns:a16="http://schemas.microsoft.com/office/drawing/2014/main" id="{11687355-4860-374D-ADB7-90A19F23C7E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6" name="Rectangle 1815">
                <a:extLst>
                  <a:ext uri="{FF2B5EF4-FFF2-40B4-BE49-F238E27FC236}">
                    <a16:creationId xmlns:a16="http://schemas.microsoft.com/office/drawing/2014/main" id="{8684BAB5-6041-B649-B0E6-645C718D04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7" name="Rectangle 1816">
                <a:extLst>
                  <a:ext uri="{FF2B5EF4-FFF2-40B4-BE49-F238E27FC236}">
                    <a16:creationId xmlns:a16="http://schemas.microsoft.com/office/drawing/2014/main" id="{F4609BFF-E81F-4448-93C7-74D8715D64A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18" name="Straight Connector 1817">
                <a:extLst>
                  <a:ext uri="{FF2B5EF4-FFF2-40B4-BE49-F238E27FC236}">
                    <a16:creationId xmlns:a16="http://schemas.microsoft.com/office/drawing/2014/main" id="{D30B2967-EBC3-DF4C-8C03-2A608F0C69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19" name="Straight Connector 1818">
                <a:extLst>
                  <a:ext uri="{FF2B5EF4-FFF2-40B4-BE49-F238E27FC236}">
                    <a16:creationId xmlns:a16="http://schemas.microsoft.com/office/drawing/2014/main" id="{4ABD4B31-9A6F-0F4D-9648-5D3E1410B05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20" name="Straight Connector 1819">
                <a:extLst>
                  <a:ext uri="{FF2B5EF4-FFF2-40B4-BE49-F238E27FC236}">
                    <a16:creationId xmlns:a16="http://schemas.microsoft.com/office/drawing/2014/main" id="{FCC1F8A4-8001-9C49-AE14-182F0FFCDCC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1" name="Straight Connector 1810">
              <a:extLst>
                <a:ext uri="{FF2B5EF4-FFF2-40B4-BE49-F238E27FC236}">
                  <a16:creationId xmlns:a16="http://schemas.microsoft.com/office/drawing/2014/main" id="{055AFA12-E80B-4D40-988C-483AAEF2FB9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2" name="Straight Connector 1811">
              <a:extLst>
                <a:ext uri="{FF2B5EF4-FFF2-40B4-BE49-F238E27FC236}">
                  <a16:creationId xmlns:a16="http://schemas.microsoft.com/office/drawing/2014/main" id="{E588D7BE-B2CF-AA43-A5BD-B33F6AF60D2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3" name="Straight Connector 1812">
              <a:extLst>
                <a:ext uri="{FF2B5EF4-FFF2-40B4-BE49-F238E27FC236}">
                  <a16:creationId xmlns:a16="http://schemas.microsoft.com/office/drawing/2014/main" id="{E4679D7A-FB61-C049-A0A2-CF86A87139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4" name="Straight Connector 1813">
              <a:extLst>
                <a:ext uri="{FF2B5EF4-FFF2-40B4-BE49-F238E27FC236}">
                  <a16:creationId xmlns:a16="http://schemas.microsoft.com/office/drawing/2014/main" id="{0F61DD8D-4BAE-9D40-99FE-8DB13287536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9" name="Group 1538">
            <a:extLst>
              <a:ext uri="{FF2B5EF4-FFF2-40B4-BE49-F238E27FC236}">
                <a16:creationId xmlns:a16="http://schemas.microsoft.com/office/drawing/2014/main" id="{3D795918-654F-E242-87D0-223C94ECA68D}"/>
              </a:ext>
            </a:extLst>
          </p:cNvPr>
          <p:cNvGrpSpPr/>
          <p:nvPr/>
        </p:nvGrpSpPr>
        <p:grpSpPr>
          <a:xfrm>
            <a:off x="11869279" y="4414481"/>
            <a:ext cx="69788" cy="265869"/>
            <a:chOff x="6695345" y="1619954"/>
            <a:chExt cx="274320" cy="982134"/>
          </a:xfrm>
          <a:solidFill>
            <a:schemeClr val="accent6">
              <a:lumMod val="60000"/>
              <a:lumOff val="40000"/>
            </a:schemeClr>
          </a:solidFill>
        </p:grpSpPr>
        <p:grpSp>
          <p:nvGrpSpPr>
            <p:cNvPr id="1795" name="Group 1794">
              <a:extLst>
                <a:ext uri="{FF2B5EF4-FFF2-40B4-BE49-F238E27FC236}">
                  <a16:creationId xmlns:a16="http://schemas.microsoft.com/office/drawing/2014/main" id="{F29D5998-F6ED-DB40-9FB3-DD04FD121D57}"/>
                </a:ext>
              </a:extLst>
            </p:cNvPr>
            <p:cNvGrpSpPr/>
            <p:nvPr/>
          </p:nvGrpSpPr>
          <p:grpSpPr>
            <a:xfrm>
              <a:off x="6695345" y="1619954"/>
              <a:ext cx="274320" cy="982134"/>
              <a:chOff x="2692399" y="2184397"/>
              <a:chExt cx="274320" cy="982134"/>
            </a:xfrm>
            <a:grpFill/>
          </p:grpSpPr>
          <p:sp>
            <p:nvSpPr>
              <p:cNvPr id="1807" name="Oval 1806">
                <a:extLst>
                  <a:ext uri="{FF2B5EF4-FFF2-40B4-BE49-F238E27FC236}">
                    <a16:creationId xmlns:a16="http://schemas.microsoft.com/office/drawing/2014/main" id="{DD262A03-B028-364B-B894-D2E915FF239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8" name="Rectangle 1807">
                <a:extLst>
                  <a:ext uri="{FF2B5EF4-FFF2-40B4-BE49-F238E27FC236}">
                    <a16:creationId xmlns:a16="http://schemas.microsoft.com/office/drawing/2014/main" id="{6EC58478-3657-5842-9B87-9FD738065D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96" name="Group 1795">
              <a:extLst>
                <a:ext uri="{FF2B5EF4-FFF2-40B4-BE49-F238E27FC236}">
                  <a16:creationId xmlns:a16="http://schemas.microsoft.com/office/drawing/2014/main" id="{1269BF2C-B78D-D944-A31E-EA93A025708D}"/>
                </a:ext>
              </a:extLst>
            </p:cNvPr>
            <p:cNvGrpSpPr/>
            <p:nvPr/>
          </p:nvGrpSpPr>
          <p:grpSpPr>
            <a:xfrm>
              <a:off x="6743548" y="1744236"/>
              <a:ext cx="183764" cy="105236"/>
              <a:chOff x="1517980" y="1688757"/>
              <a:chExt cx="1070783" cy="402191"/>
            </a:xfrm>
            <a:grpFill/>
          </p:grpSpPr>
          <p:sp>
            <p:nvSpPr>
              <p:cNvPr id="1801" name="Oval 1800">
                <a:extLst>
                  <a:ext uri="{FF2B5EF4-FFF2-40B4-BE49-F238E27FC236}">
                    <a16:creationId xmlns:a16="http://schemas.microsoft.com/office/drawing/2014/main" id="{E6B8925F-725B-154E-9FFD-AD22A4B37DC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2" name="Rectangle 1801">
                <a:extLst>
                  <a:ext uri="{FF2B5EF4-FFF2-40B4-BE49-F238E27FC236}">
                    <a16:creationId xmlns:a16="http://schemas.microsoft.com/office/drawing/2014/main" id="{0F2D1FF1-CFAE-CA46-857F-B80DA3183F6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3" name="Rectangle 1802">
                <a:extLst>
                  <a:ext uri="{FF2B5EF4-FFF2-40B4-BE49-F238E27FC236}">
                    <a16:creationId xmlns:a16="http://schemas.microsoft.com/office/drawing/2014/main" id="{D667CE69-6ABF-F543-815C-BF4D47B07E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04" name="Straight Connector 1803">
                <a:extLst>
                  <a:ext uri="{FF2B5EF4-FFF2-40B4-BE49-F238E27FC236}">
                    <a16:creationId xmlns:a16="http://schemas.microsoft.com/office/drawing/2014/main" id="{0C05713A-1CD8-CE49-9BEC-77B800D11E7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5" name="Straight Connector 1804">
                <a:extLst>
                  <a:ext uri="{FF2B5EF4-FFF2-40B4-BE49-F238E27FC236}">
                    <a16:creationId xmlns:a16="http://schemas.microsoft.com/office/drawing/2014/main" id="{0F66BAF5-76DA-1143-82D3-49C61D6E31D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6" name="Straight Connector 1805">
                <a:extLst>
                  <a:ext uri="{FF2B5EF4-FFF2-40B4-BE49-F238E27FC236}">
                    <a16:creationId xmlns:a16="http://schemas.microsoft.com/office/drawing/2014/main" id="{AB696B08-F5C1-8B43-AC21-7C960C5401B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97" name="Straight Connector 1796">
              <a:extLst>
                <a:ext uri="{FF2B5EF4-FFF2-40B4-BE49-F238E27FC236}">
                  <a16:creationId xmlns:a16="http://schemas.microsoft.com/office/drawing/2014/main" id="{DFA03061-D932-0D4B-86BC-09F7F135165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8" name="Straight Connector 1797">
              <a:extLst>
                <a:ext uri="{FF2B5EF4-FFF2-40B4-BE49-F238E27FC236}">
                  <a16:creationId xmlns:a16="http://schemas.microsoft.com/office/drawing/2014/main" id="{B866F8C7-1463-2D40-A718-8D2AA7469E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9" name="Straight Connector 1798">
              <a:extLst>
                <a:ext uri="{FF2B5EF4-FFF2-40B4-BE49-F238E27FC236}">
                  <a16:creationId xmlns:a16="http://schemas.microsoft.com/office/drawing/2014/main" id="{D0189A7A-C2B3-CB41-AE0C-FB46FC2547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00" name="Straight Connector 1799">
              <a:extLst>
                <a:ext uri="{FF2B5EF4-FFF2-40B4-BE49-F238E27FC236}">
                  <a16:creationId xmlns:a16="http://schemas.microsoft.com/office/drawing/2014/main" id="{4C3779A1-EE69-8F44-9FA1-FB3F7984CC4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0" name="Group 1539">
            <a:extLst>
              <a:ext uri="{FF2B5EF4-FFF2-40B4-BE49-F238E27FC236}">
                <a16:creationId xmlns:a16="http://schemas.microsoft.com/office/drawing/2014/main" id="{543BF8E9-DA31-8E47-9F7F-94C71593E8C9}"/>
              </a:ext>
            </a:extLst>
          </p:cNvPr>
          <p:cNvGrpSpPr/>
          <p:nvPr/>
        </p:nvGrpSpPr>
        <p:grpSpPr>
          <a:xfrm>
            <a:off x="11983947" y="4414481"/>
            <a:ext cx="69788" cy="265869"/>
            <a:chOff x="6695345" y="1619954"/>
            <a:chExt cx="274320" cy="982134"/>
          </a:xfrm>
          <a:solidFill>
            <a:schemeClr val="accent6">
              <a:lumMod val="60000"/>
              <a:lumOff val="40000"/>
            </a:schemeClr>
          </a:solidFill>
        </p:grpSpPr>
        <p:grpSp>
          <p:nvGrpSpPr>
            <p:cNvPr id="1781" name="Group 1780">
              <a:extLst>
                <a:ext uri="{FF2B5EF4-FFF2-40B4-BE49-F238E27FC236}">
                  <a16:creationId xmlns:a16="http://schemas.microsoft.com/office/drawing/2014/main" id="{618B3DCE-A5DC-9D47-AF64-3A4235145750}"/>
                </a:ext>
              </a:extLst>
            </p:cNvPr>
            <p:cNvGrpSpPr/>
            <p:nvPr/>
          </p:nvGrpSpPr>
          <p:grpSpPr>
            <a:xfrm>
              <a:off x="6695345" y="1619954"/>
              <a:ext cx="274320" cy="982134"/>
              <a:chOff x="2692399" y="2184397"/>
              <a:chExt cx="274320" cy="982134"/>
            </a:xfrm>
            <a:grpFill/>
          </p:grpSpPr>
          <p:sp>
            <p:nvSpPr>
              <p:cNvPr id="1793" name="Oval 1792">
                <a:extLst>
                  <a:ext uri="{FF2B5EF4-FFF2-40B4-BE49-F238E27FC236}">
                    <a16:creationId xmlns:a16="http://schemas.microsoft.com/office/drawing/2014/main" id="{FFD2CBCD-7BC8-7045-A9C8-8D9413F212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94" name="Rectangle 1793">
                <a:extLst>
                  <a:ext uri="{FF2B5EF4-FFF2-40B4-BE49-F238E27FC236}">
                    <a16:creationId xmlns:a16="http://schemas.microsoft.com/office/drawing/2014/main" id="{14747395-2534-0748-B6D7-1220421FF0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82" name="Group 1781">
              <a:extLst>
                <a:ext uri="{FF2B5EF4-FFF2-40B4-BE49-F238E27FC236}">
                  <a16:creationId xmlns:a16="http://schemas.microsoft.com/office/drawing/2014/main" id="{F5CEE6BE-65F4-A246-936B-CC0212F2FAC4}"/>
                </a:ext>
              </a:extLst>
            </p:cNvPr>
            <p:cNvGrpSpPr/>
            <p:nvPr/>
          </p:nvGrpSpPr>
          <p:grpSpPr>
            <a:xfrm>
              <a:off x="6743548" y="1744236"/>
              <a:ext cx="183764" cy="105236"/>
              <a:chOff x="1517980" y="1688757"/>
              <a:chExt cx="1070783" cy="402191"/>
            </a:xfrm>
            <a:grpFill/>
          </p:grpSpPr>
          <p:sp>
            <p:nvSpPr>
              <p:cNvPr id="1787" name="Oval 1786">
                <a:extLst>
                  <a:ext uri="{FF2B5EF4-FFF2-40B4-BE49-F238E27FC236}">
                    <a16:creationId xmlns:a16="http://schemas.microsoft.com/office/drawing/2014/main" id="{70F4BC50-516F-9549-8991-6D68952B898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8" name="Rectangle 1787">
                <a:extLst>
                  <a:ext uri="{FF2B5EF4-FFF2-40B4-BE49-F238E27FC236}">
                    <a16:creationId xmlns:a16="http://schemas.microsoft.com/office/drawing/2014/main" id="{FD2C13A9-39D6-7B42-81BD-0729FCAA3F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9" name="Rectangle 1788">
                <a:extLst>
                  <a:ext uri="{FF2B5EF4-FFF2-40B4-BE49-F238E27FC236}">
                    <a16:creationId xmlns:a16="http://schemas.microsoft.com/office/drawing/2014/main" id="{82B8FF4E-5523-614A-97D8-9F05CAB8EE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90" name="Straight Connector 1789">
                <a:extLst>
                  <a:ext uri="{FF2B5EF4-FFF2-40B4-BE49-F238E27FC236}">
                    <a16:creationId xmlns:a16="http://schemas.microsoft.com/office/drawing/2014/main" id="{A163627A-95C9-E240-9EA0-999DD4C2E0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1" name="Straight Connector 1790">
                <a:extLst>
                  <a:ext uri="{FF2B5EF4-FFF2-40B4-BE49-F238E27FC236}">
                    <a16:creationId xmlns:a16="http://schemas.microsoft.com/office/drawing/2014/main" id="{AB024F44-1551-1944-AA08-04C24794D9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2" name="Straight Connector 1791">
                <a:extLst>
                  <a:ext uri="{FF2B5EF4-FFF2-40B4-BE49-F238E27FC236}">
                    <a16:creationId xmlns:a16="http://schemas.microsoft.com/office/drawing/2014/main" id="{317C5F2A-BC77-EC4E-9BF8-2A6A32D6A89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83" name="Straight Connector 1782">
              <a:extLst>
                <a:ext uri="{FF2B5EF4-FFF2-40B4-BE49-F238E27FC236}">
                  <a16:creationId xmlns:a16="http://schemas.microsoft.com/office/drawing/2014/main" id="{88CE909F-721D-8144-BCC3-FC9FE96928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4" name="Straight Connector 1783">
              <a:extLst>
                <a:ext uri="{FF2B5EF4-FFF2-40B4-BE49-F238E27FC236}">
                  <a16:creationId xmlns:a16="http://schemas.microsoft.com/office/drawing/2014/main" id="{AF20EDC9-19BF-F143-8BF7-A93C2907093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5" name="Straight Connector 1784">
              <a:extLst>
                <a:ext uri="{FF2B5EF4-FFF2-40B4-BE49-F238E27FC236}">
                  <a16:creationId xmlns:a16="http://schemas.microsoft.com/office/drawing/2014/main" id="{57B19429-50B5-7842-B1D5-BF603450A79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6" name="Straight Connector 1785">
              <a:extLst>
                <a:ext uri="{FF2B5EF4-FFF2-40B4-BE49-F238E27FC236}">
                  <a16:creationId xmlns:a16="http://schemas.microsoft.com/office/drawing/2014/main" id="{EB457724-FE0A-A44B-B9C6-F240AC8CEA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1" name="Group 1540">
            <a:extLst>
              <a:ext uri="{FF2B5EF4-FFF2-40B4-BE49-F238E27FC236}">
                <a16:creationId xmlns:a16="http://schemas.microsoft.com/office/drawing/2014/main" id="{0E27602D-D611-5441-B161-DF12C92EF595}"/>
              </a:ext>
            </a:extLst>
          </p:cNvPr>
          <p:cNvGrpSpPr/>
          <p:nvPr/>
        </p:nvGrpSpPr>
        <p:grpSpPr>
          <a:xfrm>
            <a:off x="12098615" y="4414481"/>
            <a:ext cx="69788" cy="265869"/>
            <a:chOff x="6695345" y="1619954"/>
            <a:chExt cx="274320" cy="982134"/>
          </a:xfrm>
          <a:solidFill>
            <a:schemeClr val="accent6">
              <a:lumMod val="60000"/>
              <a:lumOff val="40000"/>
            </a:schemeClr>
          </a:solidFill>
        </p:grpSpPr>
        <p:grpSp>
          <p:nvGrpSpPr>
            <p:cNvPr id="1767" name="Group 1766">
              <a:extLst>
                <a:ext uri="{FF2B5EF4-FFF2-40B4-BE49-F238E27FC236}">
                  <a16:creationId xmlns:a16="http://schemas.microsoft.com/office/drawing/2014/main" id="{0AD01450-1F23-FA45-8C1E-6C024051CF95}"/>
                </a:ext>
              </a:extLst>
            </p:cNvPr>
            <p:cNvGrpSpPr/>
            <p:nvPr/>
          </p:nvGrpSpPr>
          <p:grpSpPr>
            <a:xfrm>
              <a:off x="6695345" y="1619954"/>
              <a:ext cx="274320" cy="982134"/>
              <a:chOff x="2692399" y="2184397"/>
              <a:chExt cx="274320" cy="982134"/>
            </a:xfrm>
            <a:grpFill/>
          </p:grpSpPr>
          <p:sp>
            <p:nvSpPr>
              <p:cNvPr id="1779" name="Oval 1778">
                <a:extLst>
                  <a:ext uri="{FF2B5EF4-FFF2-40B4-BE49-F238E27FC236}">
                    <a16:creationId xmlns:a16="http://schemas.microsoft.com/office/drawing/2014/main" id="{B86ECE19-02C8-3A4C-8570-1B06FC7C582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0" name="Rectangle 1779">
                <a:extLst>
                  <a:ext uri="{FF2B5EF4-FFF2-40B4-BE49-F238E27FC236}">
                    <a16:creationId xmlns:a16="http://schemas.microsoft.com/office/drawing/2014/main" id="{B2F6EC7C-2A3F-7645-83B3-3694D305BA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68" name="Group 1767">
              <a:extLst>
                <a:ext uri="{FF2B5EF4-FFF2-40B4-BE49-F238E27FC236}">
                  <a16:creationId xmlns:a16="http://schemas.microsoft.com/office/drawing/2014/main" id="{9637D6AF-D693-5245-B1FF-B563B17F84D6}"/>
                </a:ext>
              </a:extLst>
            </p:cNvPr>
            <p:cNvGrpSpPr/>
            <p:nvPr/>
          </p:nvGrpSpPr>
          <p:grpSpPr>
            <a:xfrm>
              <a:off x="6743548" y="1744236"/>
              <a:ext cx="183764" cy="105236"/>
              <a:chOff x="1517980" y="1688757"/>
              <a:chExt cx="1070783" cy="402191"/>
            </a:xfrm>
            <a:grpFill/>
          </p:grpSpPr>
          <p:sp>
            <p:nvSpPr>
              <p:cNvPr id="1773" name="Oval 1772">
                <a:extLst>
                  <a:ext uri="{FF2B5EF4-FFF2-40B4-BE49-F238E27FC236}">
                    <a16:creationId xmlns:a16="http://schemas.microsoft.com/office/drawing/2014/main" id="{D967D4C8-879D-1748-91CB-BB98EA18D4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4" name="Rectangle 1773">
                <a:extLst>
                  <a:ext uri="{FF2B5EF4-FFF2-40B4-BE49-F238E27FC236}">
                    <a16:creationId xmlns:a16="http://schemas.microsoft.com/office/drawing/2014/main" id="{E47EF060-8107-E240-AC7B-265B44B19BE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5" name="Rectangle 1774">
                <a:extLst>
                  <a:ext uri="{FF2B5EF4-FFF2-40B4-BE49-F238E27FC236}">
                    <a16:creationId xmlns:a16="http://schemas.microsoft.com/office/drawing/2014/main" id="{F95BFBA0-3C9F-764F-A22E-278FA7C179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76" name="Straight Connector 1775">
                <a:extLst>
                  <a:ext uri="{FF2B5EF4-FFF2-40B4-BE49-F238E27FC236}">
                    <a16:creationId xmlns:a16="http://schemas.microsoft.com/office/drawing/2014/main" id="{29970557-A6C3-094E-B0C1-916D650BAA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7" name="Straight Connector 1776">
                <a:extLst>
                  <a:ext uri="{FF2B5EF4-FFF2-40B4-BE49-F238E27FC236}">
                    <a16:creationId xmlns:a16="http://schemas.microsoft.com/office/drawing/2014/main" id="{E9E6D381-95D8-7F43-90A1-EF1FF9BFB4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8" name="Straight Connector 1777">
                <a:extLst>
                  <a:ext uri="{FF2B5EF4-FFF2-40B4-BE49-F238E27FC236}">
                    <a16:creationId xmlns:a16="http://schemas.microsoft.com/office/drawing/2014/main" id="{8240567F-DDB6-7F48-B732-2CD0928532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69" name="Straight Connector 1768">
              <a:extLst>
                <a:ext uri="{FF2B5EF4-FFF2-40B4-BE49-F238E27FC236}">
                  <a16:creationId xmlns:a16="http://schemas.microsoft.com/office/drawing/2014/main" id="{17A60AC8-1836-6947-A60C-517623BBC42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0" name="Straight Connector 1769">
              <a:extLst>
                <a:ext uri="{FF2B5EF4-FFF2-40B4-BE49-F238E27FC236}">
                  <a16:creationId xmlns:a16="http://schemas.microsoft.com/office/drawing/2014/main" id="{F4DE6BA6-A7A6-AF42-AE48-3A2B3746A50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1" name="Straight Connector 1770">
              <a:extLst>
                <a:ext uri="{FF2B5EF4-FFF2-40B4-BE49-F238E27FC236}">
                  <a16:creationId xmlns:a16="http://schemas.microsoft.com/office/drawing/2014/main" id="{E0332147-11BF-DC45-A258-00227F2C38E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2" name="Straight Connector 1771">
              <a:extLst>
                <a:ext uri="{FF2B5EF4-FFF2-40B4-BE49-F238E27FC236}">
                  <a16:creationId xmlns:a16="http://schemas.microsoft.com/office/drawing/2014/main" id="{7937DC84-A18F-8C49-A511-B785341FBEC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2" name="Group 1541">
            <a:extLst>
              <a:ext uri="{FF2B5EF4-FFF2-40B4-BE49-F238E27FC236}">
                <a16:creationId xmlns:a16="http://schemas.microsoft.com/office/drawing/2014/main" id="{61AB298A-0053-5B46-A744-9FD3468331A9}"/>
              </a:ext>
            </a:extLst>
          </p:cNvPr>
          <p:cNvGrpSpPr/>
          <p:nvPr/>
        </p:nvGrpSpPr>
        <p:grpSpPr>
          <a:xfrm>
            <a:off x="11640462" y="4728087"/>
            <a:ext cx="69788" cy="265869"/>
            <a:chOff x="6695345" y="1619954"/>
            <a:chExt cx="274320" cy="982134"/>
          </a:xfrm>
          <a:solidFill>
            <a:schemeClr val="accent6">
              <a:lumMod val="60000"/>
              <a:lumOff val="40000"/>
            </a:schemeClr>
          </a:solidFill>
        </p:grpSpPr>
        <p:grpSp>
          <p:nvGrpSpPr>
            <p:cNvPr id="1753" name="Group 1752">
              <a:extLst>
                <a:ext uri="{FF2B5EF4-FFF2-40B4-BE49-F238E27FC236}">
                  <a16:creationId xmlns:a16="http://schemas.microsoft.com/office/drawing/2014/main" id="{39460325-3C84-8F46-B94D-930762670151}"/>
                </a:ext>
              </a:extLst>
            </p:cNvPr>
            <p:cNvGrpSpPr/>
            <p:nvPr/>
          </p:nvGrpSpPr>
          <p:grpSpPr>
            <a:xfrm>
              <a:off x="6695345" y="1619954"/>
              <a:ext cx="274320" cy="982134"/>
              <a:chOff x="2692399" y="2184397"/>
              <a:chExt cx="274320" cy="982134"/>
            </a:xfrm>
            <a:grpFill/>
          </p:grpSpPr>
          <p:sp>
            <p:nvSpPr>
              <p:cNvPr id="1765" name="Oval 1764">
                <a:extLst>
                  <a:ext uri="{FF2B5EF4-FFF2-40B4-BE49-F238E27FC236}">
                    <a16:creationId xmlns:a16="http://schemas.microsoft.com/office/drawing/2014/main" id="{FD016799-B7E8-9246-9711-CDCE3AB92F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6" name="Rectangle 1765">
                <a:extLst>
                  <a:ext uri="{FF2B5EF4-FFF2-40B4-BE49-F238E27FC236}">
                    <a16:creationId xmlns:a16="http://schemas.microsoft.com/office/drawing/2014/main" id="{987BB75E-5E91-EA43-A0B0-2E2A106AA72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54" name="Group 1753">
              <a:extLst>
                <a:ext uri="{FF2B5EF4-FFF2-40B4-BE49-F238E27FC236}">
                  <a16:creationId xmlns:a16="http://schemas.microsoft.com/office/drawing/2014/main" id="{01D5DF2F-EFC5-BD44-AD1E-7F5D842D68A7}"/>
                </a:ext>
              </a:extLst>
            </p:cNvPr>
            <p:cNvGrpSpPr/>
            <p:nvPr/>
          </p:nvGrpSpPr>
          <p:grpSpPr>
            <a:xfrm>
              <a:off x="6743548" y="1744236"/>
              <a:ext cx="183764" cy="105236"/>
              <a:chOff x="1517980" y="1688757"/>
              <a:chExt cx="1070783" cy="402191"/>
            </a:xfrm>
            <a:grpFill/>
          </p:grpSpPr>
          <p:sp>
            <p:nvSpPr>
              <p:cNvPr id="1759" name="Oval 1758">
                <a:extLst>
                  <a:ext uri="{FF2B5EF4-FFF2-40B4-BE49-F238E27FC236}">
                    <a16:creationId xmlns:a16="http://schemas.microsoft.com/office/drawing/2014/main" id="{7C7BA455-A8F3-4142-B8EA-DA66A65CEC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0" name="Rectangle 1759">
                <a:extLst>
                  <a:ext uri="{FF2B5EF4-FFF2-40B4-BE49-F238E27FC236}">
                    <a16:creationId xmlns:a16="http://schemas.microsoft.com/office/drawing/2014/main" id="{01A116A2-9F8E-E441-ACC1-6EAFB608507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1" name="Rectangle 1760">
                <a:extLst>
                  <a:ext uri="{FF2B5EF4-FFF2-40B4-BE49-F238E27FC236}">
                    <a16:creationId xmlns:a16="http://schemas.microsoft.com/office/drawing/2014/main" id="{CA3822E6-6EF4-8E41-9927-5DFFB631BF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62" name="Straight Connector 1761">
                <a:extLst>
                  <a:ext uri="{FF2B5EF4-FFF2-40B4-BE49-F238E27FC236}">
                    <a16:creationId xmlns:a16="http://schemas.microsoft.com/office/drawing/2014/main" id="{600863F8-03B2-6546-A8F3-35EBA50986A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3" name="Straight Connector 1762">
                <a:extLst>
                  <a:ext uri="{FF2B5EF4-FFF2-40B4-BE49-F238E27FC236}">
                    <a16:creationId xmlns:a16="http://schemas.microsoft.com/office/drawing/2014/main" id="{4BD1E70F-2ABC-7D4D-971B-DF944B68A74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4" name="Straight Connector 1763">
                <a:extLst>
                  <a:ext uri="{FF2B5EF4-FFF2-40B4-BE49-F238E27FC236}">
                    <a16:creationId xmlns:a16="http://schemas.microsoft.com/office/drawing/2014/main" id="{9EB2594B-D793-4F4B-B059-893E7ABDEB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55" name="Straight Connector 1754">
              <a:extLst>
                <a:ext uri="{FF2B5EF4-FFF2-40B4-BE49-F238E27FC236}">
                  <a16:creationId xmlns:a16="http://schemas.microsoft.com/office/drawing/2014/main" id="{61462474-DD8F-F94E-83AE-7DF71FF2E33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6" name="Straight Connector 1755">
              <a:extLst>
                <a:ext uri="{FF2B5EF4-FFF2-40B4-BE49-F238E27FC236}">
                  <a16:creationId xmlns:a16="http://schemas.microsoft.com/office/drawing/2014/main" id="{3E48D58B-6254-B649-BA79-8A016349AF7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7" name="Straight Connector 1756">
              <a:extLst>
                <a:ext uri="{FF2B5EF4-FFF2-40B4-BE49-F238E27FC236}">
                  <a16:creationId xmlns:a16="http://schemas.microsoft.com/office/drawing/2014/main" id="{220D5A07-C6BE-2747-B862-EB266F4F52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8" name="Straight Connector 1757">
              <a:extLst>
                <a:ext uri="{FF2B5EF4-FFF2-40B4-BE49-F238E27FC236}">
                  <a16:creationId xmlns:a16="http://schemas.microsoft.com/office/drawing/2014/main" id="{F2901D62-048E-4A4C-A93F-D6B5CEB6E25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3" name="Group 1542">
            <a:extLst>
              <a:ext uri="{FF2B5EF4-FFF2-40B4-BE49-F238E27FC236}">
                <a16:creationId xmlns:a16="http://schemas.microsoft.com/office/drawing/2014/main" id="{F048DC04-F37A-714E-914F-0BE091153AB3}"/>
              </a:ext>
            </a:extLst>
          </p:cNvPr>
          <p:cNvGrpSpPr/>
          <p:nvPr/>
        </p:nvGrpSpPr>
        <p:grpSpPr>
          <a:xfrm>
            <a:off x="11755130" y="4728087"/>
            <a:ext cx="69788" cy="265869"/>
            <a:chOff x="6695345" y="1619954"/>
            <a:chExt cx="274320" cy="982134"/>
          </a:xfrm>
          <a:solidFill>
            <a:schemeClr val="accent6">
              <a:lumMod val="60000"/>
              <a:lumOff val="40000"/>
            </a:schemeClr>
          </a:solidFill>
        </p:grpSpPr>
        <p:grpSp>
          <p:nvGrpSpPr>
            <p:cNvPr id="1739" name="Group 1738">
              <a:extLst>
                <a:ext uri="{FF2B5EF4-FFF2-40B4-BE49-F238E27FC236}">
                  <a16:creationId xmlns:a16="http://schemas.microsoft.com/office/drawing/2014/main" id="{68336CD3-D497-104C-BD76-EC6F6BF9710C}"/>
                </a:ext>
              </a:extLst>
            </p:cNvPr>
            <p:cNvGrpSpPr/>
            <p:nvPr/>
          </p:nvGrpSpPr>
          <p:grpSpPr>
            <a:xfrm>
              <a:off x="6695345" y="1619954"/>
              <a:ext cx="274320" cy="982134"/>
              <a:chOff x="2692399" y="2184397"/>
              <a:chExt cx="274320" cy="982134"/>
            </a:xfrm>
            <a:grpFill/>
          </p:grpSpPr>
          <p:sp>
            <p:nvSpPr>
              <p:cNvPr id="1751" name="Oval 1750">
                <a:extLst>
                  <a:ext uri="{FF2B5EF4-FFF2-40B4-BE49-F238E27FC236}">
                    <a16:creationId xmlns:a16="http://schemas.microsoft.com/office/drawing/2014/main" id="{1AC3536E-5EB3-3443-A200-4D78C7E35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52" name="Rectangle 1751">
                <a:extLst>
                  <a:ext uri="{FF2B5EF4-FFF2-40B4-BE49-F238E27FC236}">
                    <a16:creationId xmlns:a16="http://schemas.microsoft.com/office/drawing/2014/main" id="{0F616D13-6393-DC4E-9853-E4A98497748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40" name="Group 1739">
              <a:extLst>
                <a:ext uri="{FF2B5EF4-FFF2-40B4-BE49-F238E27FC236}">
                  <a16:creationId xmlns:a16="http://schemas.microsoft.com/office/drawing/2014/main" id="{051AAC1D-A415-9B4E-B2D0-CFFFAA4E0799}"/>
                </a:ext>
              </a:extLst>
            </p:cNvPr>
            <p:cNvGrpSpPr/>
            <p:nvPr/>
          </p:nvGrpSpPr>
          <p:grpSpPr>
            <a:xfrm>
              <a:off x="6743548" y="1744236"/>
              <a:ext cx="183764" cy="105236"/>
              <a:chOff x="1517980" y="1688757"/>
              <a:chExt cx="1070783" cy="402191"/>
            </a:xfrm>
            <a:grpFill/>
          </p:grpSpPr>
          <p:sp>
            <p:nvSpPr>
              <p:cNvPr id="1745" name="Oval 1744">
                <a:extLst>
                  <a:ext uri="{FF2B5EF4-FFF2-40B4-BE49-F238E27FC236}">
                    <a16:creationId xmlns:a16="http://schemas.microsoft.com/office/drawing/2014/main" id="{4F91AB8C-94A2-5D4D-B393-0812371AB0B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6" name="Rectangle 1745">
                <a:extLst>
                  <a:ext uri="{FF2B5EF4-FFF2-40B4-BE49-F238E27FC236}">
                    <a16:creationId xmlns:a16="http://schemas.microsoft.com/office/drawing/2014/main" id="{A72674F8-CB20-E24B-9FC5-4A83A5D6FF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7" name="Rectangle 1746">
                <a:extLst>
                  <a:ext uri="{FF2B5EF4-FFF2-40B4-BE49-F238E27FC236}">
                    <a16:creationId xmlns:a16="http://schemas.microsoft.com/office/drawing/2014/main" id="{0C32D8C3-DE89-744C-BDF1-BB0EA564436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48" name="Straight Connector 1747">
                <a:extLst>
                  <a:ext uri="{FF2B5EF4-FFF2-40B4-BE49-F238E27FC236}">
                    <a16:creationId xmlns:a16="http://schemas.microsoft.com/office/drawing/2014/main" id="{156DF7F1-96DD-A842-8D1E-4968F6AFF8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9" name="Straight Connector 1748">
                <a:extLst>
                  <a:ext uri="{FF2B5EF4-FFF2-40B4-BE49-F238E27FC236}">
                    <a16:creationId xmlns:a16="http://schemas.microsoft.com/office/drawing/2014/main" id="{390A7EE8-EF4B-E045-BD17-6185E451AC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0" name="Straight Connector 1749">
                <a:extLst>
                  <a:ext uri="{FF2B5EF4-FFF2-40B4-BE49-F238E27FC236}">
                    <a16:creationId xmlns:a16="http://schemas.microsoft.com/office/drawing/2014/main" id="{3D240863-FBA0-C243-9ECA-57366282BFD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41" name="Straight Connector 1740">
              <a:extLst>
                <a:ext uri="{FF2B5EF4-FFF2-40B4-BE49-F238E27FC236}">
                  <a16:creationId xmlns:a16="http://schemas.microsoft.com/office/drawing/2014/main" id="{95035F02-4623-634A-8BCF-0EFD1EC60E7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2" name="Straight Connector 1741">
              <a:extLst>
                <a:ext uri="{FF2B5EF4-FFF2-40B4-BE49-F238E27FC236}">
                  <a16:creationId xmlns:a16="http://schemas.microsoft.com/office/drawing/2014/main" id="{7221A9DC-5459-DD4F-A39D-AAB5AD0B9E9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3" name="Straight Connector 1742">
              <a:extLst>
                <a:ext uri="{FF2B5EF4-FFF2-40B4-BE49-F238E27FC236}">
                  <a16:creationId xmlns:a16="http://schemas.microsoft.com/office/drawing/2014/main" id="{4E006CD0-1EB0-6543-AFB8-71875C030C4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4" name="Straight Connector 1743">
              <a:extLst>
                <a:ext uri="{FF2B5EF4-FFF2-40B4-BE49-F238E27FC236}">
                  <a16:creationId xmlns:a16="http://schemas.microsoft.com/office/drawing/2014/main" id="{CF9AEB14-2D1E-1643-ABB2-80AFC8B2C3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4" name="Group 1543">
            <a:extLst>
              <a:ext uri="{FF2B5EF4-FFF2-40B4-BE49-F238E27FC236}">
                <a16:creationId xmlns:a16="http://schemas.microsoft.com/office/drawing/2014/main" id="{D46CF46A-195B-1D4E-8EB0-B0BF86D9F496}"/>
              </a:ext>
            </a:extLst>
          </p:cNvPr>
          <p:cNvGrpSpPr/>
          <p:nvPr/>
        </p:nvGrpSpPr>
        <p:grpSpPr>
          <a:xfrm>
            <a:off x="11869799" y="4728087"/>
            <a:ext cx="69788" cy="265869"/>
            <a:chOff x="6695345" y="1619954"/>
            <a:chExt cx="274320" cy="982134"/>
          </a:xfrm>
          <a:solidFill>
            <a:schemeClr val="accent6">
              <a:lumMod val="60000"/>
              <a:lumOff val="40000"/>
            </a:schemeClr>
          </a:solidFill>
        </p:grpSpPr>
        <p:grpSp>
          <p:nvGrpSpPr>
            <p:cNvPr id="1725" name="Group 1724">
              <a:extLst>
                <a:ext uri="{FF2B5EF4-FFF2-40B4-BE49-F238E27FC236}">
                  <a16:creationId xmlns:a16="http://schemas.microsoft.com/office/drawing/2014/main" id="{EC5C3CC7-1F42-3643-BBC9-F819AC0B1E8F}"/>
                </a:ext>
              </a:extLst>
            </p:cNvPr>
            <p:cNvGrpSpPr/>
            <p:nvPr/>
          </p:nvGrpSpPr>
          <p:grpSpPr>
            <a:xfrm>
              <a:off x="6695345" y="1619954"/>
              <a:ext cx="274320" cy="982134"/>
              <a:chOff x="2692399" y="2184397"/>
              <a:chExt cx="274320" cy="982134"/>
            </a:xfrm>
            <a:grpFill/>
          </p:grpSpPr>
          <p:sp>
            <p:nvSpPr>
              <p:cNvPr id="1737" name="Oval 1736">
                <a:extLst>
                  <a:ext uri="{FF2B5EF4-FFF2-40B4-BE49-F238E27FC236}">
                    <a16:creationId xmlns:a16="http://schemas.microsoft.com/office/drawing/2014/main" id="{AAC0F780-4E7C-AB4B-9D04-1506405F211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8" name="Rectangle 1737">
                <a:extLst>
                  <a:ext uri="{FF2B5EF4-FFF2-40B4-BE49-F238E27FC236}">
                    <a16:creationId xmlns:a16="http://schemas.microsoft.com/office/drawing/2014/main" id="{8BA56805-67D8-2A44-AC73-2537846888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26" name="Group 1725">
              <a:extLst>
                <a:ext uri="{FF2B5EF4-FFF2-40B4-BE49-F238E27FC236}">
                  <a16:creationId xmlns:a16="http://schemas.microsoft.com/office/drawing/2014/main" id="{68D56F39-8909-F347-AFC7-AD4B679B748D}"/>
                </a:ext>
              </a:extLst>
            </p:cNvPr>
            <p:cNvGrpSpPr/>
            <p:nvPr/>
          </p:nvGrpSpPr>
          <p:grpSpPr>
            <a:xfrm>
              <a:off x="6743548" y="1744236"/>
              <a:ext cx="183764" cy="105236"/>
              <a:chOff x="1517980" y="1688757"/>
              <a:chExt cx="1070783" cy="402191"/>
            </a:xfrm>
            <a:grpFill/>
          </p:grpSpPr>
          <p:sp>
            <p:nvSpPr>
              <p:cNvPr id="1731" name="Oval 1730">
                <a:extLst>
                  <a:ext uri="{FF2B5EF4-FFF2-40B4-BE49-F238E27FC236}">
                    <a16:creationId xmlns:a16="http://schemas.microsoft.com/office/drawing/2014/main" id="{A14E1223-A702-BD4E-A3A1-18EEF2013CB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2" name="Rectangle 1731">
                <a:extLst>
                  <a:ext uri="{FF2B5EF4-FFF2-40B4-BE49-F238E27FC236}">
                    <a16:creationId xmlns:a16="http://schemas.microsoft.com/office/drawing/2014/main" id="{73512874-D414-7142-9CC2-BE2E60B783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3" name="Rectangle 1732">
                <a:extLst>
                  <a:ext uri="{FF2B5EF4-FFF2-40B4-BE49-F238E27FC236}">
                    <a16:creationId xmlns:a16="http://schemas.microsoft.com/office/drawing/2014/main" id="{EA4C013C-DC44-1040-829E-CD7B4E4CB1D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4" name="Straight Connector 1733">
                <a:extLst>
                  <a:ext uri="{FF2B5EF4-FFF2-40B4-BE49-F238E27FC236}">
                    <a16:creationId xmlns:a16="http://schemas.microsoft.com/office/drawing/2014/main" id="{7A39E018-D9B7-794D-AD2B-50950018ED4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5" name="Straight Connector 1734">
                <a:extLst>
                  <a:ext uri="{FF2B5EF4-FFF2-40B4-BE49-F238E27FC236}">
                    <a16:creationId xmlns:a16="http://schemas.microsoft.com/office/drawing/2014/main" id="{4CCE2A7A-112A-DA4E-A5AD-B041B591B1B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6" name="Straight Connector 1735">
                <a:extLst>
                  <a:ext uri="{FF2B5EF4-FFF2-40B4-BE49-F238E27FC236}">
                    <a16:creationId xmlns:a16="http://schemas.microsoft.com/office/drawing/2014/main" id="{EAEA3D0B-CDA9-164B-8292-F2967C48CB4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27" name="Straight Connector 1726">
              <a:extLst>
                <a:ext uri="{FF2B5EF4-FFF2-40B4-BE49-F238E27FC236}">
                  <a16:creationId xmlns:a16="http://schemas.microsoft.com/office/drawing/2014/main" id="{078577B1-8E02-7547-8F6D-7F51C702C3B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8" name="Straight Connector 1727">
              <a:extLst>
                <a:ext uri="{FF2B5EF4-FFF2-40B4-BE49-F238E27FC236}">
                  <a16:creationId xmlns:a16="http://schemas.microsoft.com/office/drawing/2014/main" id="{434DAC9D-C5C3-2A41-8927-8228234FCEB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9" name="Straight Connector 1728">
              <a:extLst>
                <a:ext uri="{FF2B5EF4-FFF2-40B4-BE49-F238E27FC236}">
                  <a16:creationId xmlns:a16="http://schemas.microsoft.com/office/drawing/2014/main" id="{CEFCB57F-AEC5-8B49-986A-1321BC02AF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30" name="Straight Connector 1729">
              <a:extLst>
                <a:ext uri="{FF2B5EF4-FFF2-40B4-BE49-F238E27FC236}">
                  <a16:creationId xmlns:a16="http://schemas.microsoft.com/office/drawing/2014/main" id="{BACB5D7B-111E-9843-9406-BE81A40818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5" name="Group 1544">
            <a:extLst>
              <a:ext uri="{FF2B5EF4-FFF2-40B4-BE49-F238E27FC236}">
                <a16:creationId xmlns:a16="http://schemas.microsoft.com/office/drawing/2014/main" id="{1AD00554-CD6A-0448-88E5-42E2011029AE}"/>
              </a:ext>
            </a:extLst>
          </p:cNvPr>
          <p:cNvGrpSpPr/>
          <p:nvPr/>
        </p:nvGrpSpPr>
        <p:grpSpPr>
          <a:xfrm>
            <a:off x="11984467" y="4728087"/>
            <a:ext cx="69788" cy="265869"/>
            <a:chOff x="6695345" y="1619954"/>
            <a:chExt cx="274320" cy="982134"/>
          </a:xfrm>
          <a:solidFill>
            <a:schemeClr val="accent6">
              <a:lumMod val="60000"/>
              <a:lumOff val="40000"/>
            </a:schemeClr>
          </a:solidFill>
        </p:grpSpPr>
        <p:grpSp>
          <p:nvGrpSpPr>
            <p:cNvPr id="1711" name="Group 1710">
              <a:extLst>
                <a:ext uri="{FF2B5EF4-FFF2-40B4-BE49-F238E27FC236}">
                  <a16:creationId xmlns:a16="http://schemas.microsoft.com/office/drawing/2014/main" id="{F1D1005F-6F7B-9246-B47B-7F377ECAEC68}"/>
                </a:ext>
              </a:extLst>
            </p:cNvPr>
            <p:cNvGrpSpPr/>
            <p:nvPr/>
          </p:nvGrpSpPr>
          <p:grpSpPr>
            <a:xfrm>
              <a:off x="6695345" y="1619954"/>
              <a:ext cx="274320" cy="982134"/>
              <a:chOff x="2692399" y="2184397"/>
              <a:chExt cx="274320" cy="982134"/>
            </a:xfrm>
            <a:grpFill/>
          </p:grpSpPr>
          <p:sp>
            <p:nvSpPr>
              <p:cNvPr id="1723" name="Oval 1722">
                <a:extLst>
                  <a:ext uri="{FF2B5EF4-FFF2-40B4-BE49-F238E27FC236}">
                    <a16:creationId xmlns:a16="http://schemas.microsoft.com/office/drawing/2014/main" id="{A9094067-E30B-9B40-9857-8FBE60BC83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4" name="Rectangle 1723">
                <a:extLst>
                  <a:ext uri="{FF2B5EF4-FFF2-40B4-BE49-F238E27FC236}">
                    <a16:creationId xmlns:a16="http://schemas.microsoft.com/office/drawing/2014/main" id="{BA0A1021-328F-4045-99A1-5EC988B2A3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12" name="Group 1711">
              <a:extLst>
                <a:ext uri="{FF2B5EF4-FFF2-40B4-BE49-F238E27FC236}">
                  <a16:creationId xmlns:a16="http://schemas.microsoft.com/office/drawing/2014/main" id="{C1686BEF-7D62-D34F-B905-D810BE85277E}"/>
                </a:ext>
              </a:extLst>
            </p:cNvPr>
            <p:cNvGrpSpPr/>
            <p:nvPr/>
          </p:nvGrpSpPr>
          <p:grpSpPr>
            <a:xfrm>
              <a:off x="6743548" y="1744236"/>
              <a:ext cx="183764" cy="105236"/>
              <a:chOff x="1517980" y="1688757"/>
              <a:chExt cx="1070783" cy="402191"/>
            </a:xfrm>
            <a:grpFill/>
          </p:grpSpPr>
          <p:sp>
            <p:nvSpPr>
              <p:cNvPr id="1717" name="Oval 1716">
                <a:extLst>
                  <a:ext uri="{FF2B5EF4-FFF2-40B4-BE49-F238E27FC236}">
                    <a16:creationId xmlns:a16="http://schemas.microsoft.com/office/drawing/2014/main" id="{EECE11DF-B61B-F346-A17C-EE1E762CF1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8" name="Rectangle 1717">
                <a:extLst>
                  <a:ext uri="{FF2B5EF4-FFF2-40B4-BE49-F238E27FC236}">
                    <a16:creationId xmlns:a16="http://schemas.microsoft.com/office/drawing/2014/main" id="{80121F81-FAA1-964C-BE27-50D6DB7624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9" name="Rectangle 1718">
                <a:extLst>
                  <a:ext uri="{FF2B5EF4-FFF2-40B4-BE49-F238E27FC236}">
                    <a16:creationId xmlns:a16="http://schemas.microsoft.com/office/drawing/2014/main" id="{B557ECDA-58EF-6F41-8301-EB6C249719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20" name="Straight Connector 1719">
                <a:extLst>
                  <a:ext uri="{FF2B5EF4-FFF2-40B4-BE49-F238E27FC236}">
                    <a16:creationId xmlns:a16="http://schemas.microsoft.com/office/drawing/2014/main" id="{6F5A686E-D460-E242-8AE4-AB8FAB3958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1" name="Straight Connector 1720">
                <a:extLst>
                  <a:ext uri="{FF2B5EF4-FFF2-40B4-BE49-F238E27FC236}">
                    <a16:creationId xmlns:a16="http://schemas.microsoft.com/office/drawing/2014/main" id="{877BF825-4665-E545-8C80-1DF076F192A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2" name="Straight Connector 1721">
                <a:extLst>
                  <a:ext uri="{FF2B5EF4-FFF2-40B4-BE49-F238E27FC236}">
                    <a16:creationId xmlns:a16="http://schemas.microsoft.com/office/drawing/2014/main" id="{9C57EE9B-52F8-5E45-A37F-A499E9E8F8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13" name="Straight Connector 1712">
              <a:extLst>
                <a:ext uri="{FF2B5EF4-FFF2-40B4-BE49-F238E27FC236}">
                  <a16:creationId xmlns:a16="http://schemas.microsoft.com/office/drawing/2014/main" id="{7D32BAB9-DD27-ED47-BD24-7CA6634B05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4" name="Straight Connector 1713">
              <a:extLst>
                <a:ext uri="{FF2B5EF4-FFF2-40B4-BE49-F238E27FC236}">
                  <a16:creationId xmlns:a16="http://schemas.microsoft.com/office/drawing/2014/main" id="{334A1D68-13A0-8643-A2BF-D0811369543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5" name="Straight Connector 1714">
              <a:extLst>
                <a:ext uri="{FF2B5EF4-FFF2-40B4-BE49-F238E27FC236}">
                  <a16:creationId xmlns:a16="http://schemas.microsoft.com/office/drawing/2014/main" id="{FA5A50BB-81A0-EA4B-B192-FFD1CE008F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6" name="Straight Connector 1715">
              <a:extLst>
                <a:ext uri="{FF2B5EF4-FFF2-40B4-BE49-F238E27FC236}">
                  <a16:creationId xmlns:a16="http://schemas.microsoft.com/office/drawing/2014/main" id="{4516199B-CDB8-C541-87FD-9C9363ADE21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6" name="Group 1545">
            <a:extLst>
              <a:ext uri="{FF2B5EF4-FFF2-40B4-BE49-F238E27FC236}">
                <a16:creationId xmlns:a16="http://schemas.microsoft.com/office/drawing/2014/main" id="{C805AD1F-3F3D-5C46-AE41-B8538928F89F}"/>
              </a:ext>
            </a:extLst>
          </p:cNvPr>
          <p:cNvGrpSpPr/>
          <p:nvPr/>
        </p:nvGrpSpPr>
        <p:grpSpPr>
          <a:xfrm>
            <a:off x="12099135" y="4728087"/>
            <a:ext cx="69788" cy="265869"/>
            <a:chOff x="6695345" y="1619954"/>
            <a:chExt cx="274320" cy="982134"/>
          </a:xfrm>
          <a:solidFill>
            <a:schemeClr val="accent6">
              <a:lumMod val="60000"/>
              <a:lumOff val="40000"/>
            </a:schemeClr>
          </a:solidFill>
        </p:grpSpPr>
        <p:grpSp>
          <p:nvGrpSpPr>
            <p:cNvPr id="1697" name="Group 1696">
              <a:extLst>
                <a:ext uri="{FF2B5EF4-FFF2-40B4-BE49-F238E27FC236}">
                  <a16:creationId xmlns:a16="http://schemas.microsoft.com/office/drawing/2014/main" id="{543120B4-AA16-374B-8D50-F364D0F4E653}"/>
                </a:ext>
              </a:extLst>
            </p:cNvPr>
            <p:cNvGrpSpPr/>
            <p:nvPr/>
          </p:nvGrpSpPr>
          <p:grpSpPr>
            <a:xfrm>
              <a:off x="6695345" y="1619954"/>
              <a:ext cx="274320" cy="982134"/>
              <a:chOff x="2692399" y="2184397"/>
              <a:chExt cx="274320" cy="982134"/>
            </a:xfrm>
            <a:grpFill/>
          </p:grpSpPr>
          <p:sp>
            <p:nvSpPr>
              <p:cNvPr id="1709" name="Oval 1708">
                <a:extLst>
                  <a:ext uri="{FF2B5EF4-FFF2-40B4-BE49-F238E27FC236}">
                    <a16:creationId xmlns:a16="http://schemas.microsoft.com/office/drawing/2014/main" id="{C8F3CFCA-37D6-3D46-B3C6-C223E4D907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0" name="Rectangle 1709">
                <a:extLst>
                  <a:ext uri="{FF2B5EF4-FFF2-40B4-BE49-F238E27FC236}">
                    <a16:creationId xmlns:a16="http://schemas.microsoft.com/office/drawing/2014/main" id="{FB7C0F8E-811C-5744-9413-43E3828BC5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98" name="Group 1697">
              <a:extLst>
                <a:ext uri="{FF2B5EF4-FFF2-40B4-BE49-F238E27FC236}">
                  <a16:creationId xmlns:a16="http://schemas.microsoft.com/office/drawing/2014/main" id="{1098EE7D-9B34-D54A-ABD8-907B4E512146}"/>
                </a:ext>
              </a:extLst>
            </p:cNvPr>
            <p:cNvGrpSpPr/>
            <p:nvPr/>
          </p:nvGrpSpPr>
          <p:grpSpPr>
            <a:xfrm>
              <a:off x="6743548" y="1744236"/>
              <a:ext cx="183764" cy="105236"/>
              <a:chOff x="1517980" y="1688757"/>
              <a:chExt cx="1070783" cy="402191"/>
            </a:xfrm>
            <a:grpFill/>
          </p:grpSpPr>
          <p:sp>
            <p:nvSpPr>
              <p:cNvPr id="1703" name="Oval 1702">
                <a:extLst>
                  <a:ext uri="{FF2B5EF4-FFF2-40B4-BE49-F238E27FC236}">
                    <a16:creationId xmlns:a16="http://schemas.microsoft.com/office/drawing/2014/main" id="{AC81498E-6B95-AF41-8E6E-C25C5B9A06D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4" name="Rectangle 1703">
                <a:extLst>
                  <a:ext uri="{FF2B5EF4-FFF2-40B4-BE49-F238E27FC236}">
                    <a16:creationId xmlns:a16="http://schemas.microsoft.com/office/drawing/2014/main" id="{AD81CD1B-C1AE-BE4C-B3A0-1C4C7C9545E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5" name="Rectangle 1704">
                <a:extLst>
                  <a:ext uri="{FF2B5EF4-FFF2-40B4-BE49-F238E27FC236}">
                    <a16:creationId xmlns:a16="http://schemas.microsoft.com/office/drawing/2014/main" id="{F9D5A937-150C-E043-8E66-F645589FB4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06" name="Straight Connector 1705">
                <a:extLst>
                  <a:ext uri="{FF2B5EF4-FFF2-40B4-BE49-F238E27FC236}">
                    <a16:creationId xmlns:a16="http://schemas.microsoft.com/office/drawing/2014/main" id="{3EB2A2EE-7CCD-0A47-ADD5-94E2BC2A703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7" name="Straight Connector 1706">
                <a:extLst>
                  <a:ext uri="{FF2B5EF4-FFF2-40B4-BE49-F238E27FC236}">
                    <a16:creationId xmlns:a16="http://schemas.microsoft.com/office/drawing/2014/main" id="{F86A8461-F846-C34F-8AE1-6E246B4DED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8" name="Straight Connector 1707">
                <a:extLst>
                  <a:ext uri="{FF2B5EF4-FFF2-40B4-BE49-F238E27FC236}">
                    <a16:creationId xmlns:a16="http://schemas.microsoft.com/office/drawing/2014/main" id="{AF188DD5-4C10-894D-8A3B-562BBD0D9DA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99" name="Straight Connector 1698">
              <a:extLst>
                <a:ext uri="{FF2B5EF4-FFF2-40B4-BE49-F238E27FC236}">
                  <a16:creationId xmlns:a16="http://schemas.microsoft.com/office/drawing/2014/main" id="{665F725B-AECD-3045-9E80-EEDDCE5A05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0" name="Straight Connector 1699">
              <a:extLst>
                <a:ext uri="{FF2B5EF4-FFF2-40B4-BE49-F238E27FC236}">
                  <a16:creationId xmlns:a16="http://schemas.microsoft.com/office/drawing/2014/main" id="{FD9E8F54-9087-1A4B-8798-D2070F804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1" name="Straight Connector 1700">
              <a:extLst>
                <a:ext uri="{FF2B5EF4-FFF2-40B4-BE49-F238E27FC236}">
                  <a16:creationId xmlns:a16="http://schemas.microsoft.com/office/drawing/2014/main" id="{C0512605-0562-CE4A-AD0C-EC7F9FC253A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2" name="Straight Connector 1701">
              <a:extLst>
                <a:ext uri="{FF2B5EF4-FFF2-40B4-BE49-F238E27FC236}">
                  <a16:creationId xmlns:a16="http://schemas.microsoft.com/office/drawing/2014/main" id="{850C29CE-B220-4046-8B02-DE3980A602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7" name="Group 1546">
            <a:extLst>
              <a:ext uri="{FF2B5EF4-FFF2-40B4-BE49-F238E27FC236}">
                <a16:creationId xmlns:a16="http://schemas.microsoft.com/office/drawing/2014/main" id="{459F6E17-2939-E947-AA71-810CEC2B4537}"/>
              </a:ext>
            </a:extLst>
          </p:cNvPr>
          <p:cNvGrpSpPr/>
          <p:nvPr/>
        </p:nvGrpSpPr>
        <p:grpSpPr>
          <a:xfrm>
            <a:off x="11627759" y="5060631"/>
            <a:ext cx="69788" cy="265869"/>
            <a:chOff x="6695345" y="1619954"/>
            <a:chExt cx="274320" cy="982134"/>
          </a:xfrm>
          <a:solidFill>
            <a:schemeClr val="accent6">
              <a:lumMod val="60000"/>
              <a:lumOff val="40000"/>
            </a:schemeClr>
          </a:solidFill>
        </p:grpSpPr>
        <p:grpSp>
          <p:nvGrpSpPr>
            <p:cNvPr id="1683" name="Group 1682">
              <a:extLst>
                <a:ext uri="{FF2B5EF4-FFF2-40B4-BE49-F238E27FC236}">
                  <a16:creationId xmlns:a16="http://schemas.microsoft.com/office/drawing/2014/main" id="{4FB0A515-31B4-6F48-9199-AFD85DF696E1}"/>
                </a:ext>
              </a:extLst>
            </p:cNvPr>
            <p:cNvGrpSpPr/>
            <p:nvPr/>
          </p:nvGrpSpPr>
          <p:grpSpPr>
            <a:xfrm>
              <a:off x="6695345" y="1619954"/>
              <a:ext cx="274320" cy="982134"/>
              <a:chOff x="2692399" y="2184397"/>
              <a:chExt cx="274320" cy="982134"/>
            </a:xfrm>
            <a:grpFill/>
          </p:grpSpPr>
          <p:sp>
            <p:nvSpPr>
              <p:cNvPr id="1695" name="Oval 1694">
                <a:extLst>
                  <a:ext uri="{FF2B5EF4-FFF2-40B4-BE49-F238E27FC236}">
                    <a16:creationId xmlns:a16="http://schemas.microsoft.com/office/drawing/2014/main" id="{C1299299-84B1-1842-B45E-AEFE505A18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6" name="Rectangle 1695">
                <a:extLst>
                  <a:ext uri="{FF2B5EF4-FFF2-40B4-BE49-F238E27FC236}">
                    <a16:creationId xmlns:a16="http://schemas.microsoft.com/office/drawing/2014/main" id="{D6AA6AC7-4E1E-5B49-8C5A-D84BF701D2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84" name="Group 1683">
              <a:extLst>
                <a:ext uri="{FF2B5EF4-FFF2-40B4-BE49-F238E27FC236}">
                  <a16:creationId xmlns:a16="http://schemas.microsoft.com/office/drawing/2014/main" id="{4AB48ED9-F055-4849-BC69-C3A1C8D6E098}"/>
                </a:ext>
              </a:extLst>
            </p:cNvPr>
            <p:cNvGrpSpPr/>
            <p:nvPr/>
          </p:nvGrpSpPr>
          <p:grpSpPr>
            <a:xfrm>
              <a:off x="6743548" y="1744236"/>
              <a:ext cx="183764" cy="105236"/>
              <a:chOff x="1517980" y="1688757"/>
              <a:chExt cx="1070783" cy="402191"/>
            </a:xfrm>
            <a:grpFill/>
          </p:grpSpPr>
          <p:sp>
            <p:nvSpPr>
              <p:cNvPr id="1689" name="Oval 1688">
                <a:extLst>
                  <a:ext uri="{FF2B5EF4-FFF2-40B4-BE49-F238E27FC236}">
                    <a16:creationId xmlns:a16="http://schemas.microsoft.com/office/drawing/2014/main" id="{200856C2-876C-3E4E-B306-C371A63DEC4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0" name="Rectangle 1689">
                <a:extLst>
                  <a:ext uri="{FF2B5EF4-FFF2-40B4-BE49-F238E27FC236}">
                    <a16:creationId xmlns:a16="http://schemas.microsoft.com/office/drawing/2014/main" id="{14D9C364-953C-7D43-9EB4-9EBD3A61A7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1" name="Rectangle 1690">
                <a:extLst>
                  <a:ext uri="{FF2B5EF4-FFF2-40B4-BE49-F238E27FC236}">
                    <a16:creationId xmlns:a16="http://schemas.microsoft.com/office/drawing/2014/main" id="{D373647E-0EA5-6C4A-B002-B3AB5217A7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92" name="Straight Connector 1691">
                <a:extLst>
                  <a:ext uri="{FF2B5EF4-FFF2-40B4-BE49-F238E27FC236}">
                    <a16:creationId xmlns:a16="http://schemas.microsoft.com/office/drawing/2014/main" id="{A4FC6F86-CB75-AE4F-8058-03756EB6DEA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3" name="Straight Connector 1692">
                <a:extLst>
                  <a:ext uri="{FF2B5EF4-FFF2-40B4-BE49-F238E27FC236}">
                    <a16:creationId xmlns:a16="http://schemas.microsoft.com/office/drawing/2014/main" id="{2EB478B9-E198-9049-B93B-092680069B2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4" name="Straight Connector 1693">
                <a:extLst>
                  <a:ext uri="{FF2B5EF4-FFF2-40B4-BE49-F238E27FC236}">
                    <a16:creationId xmlns:a16="http://schemas.microsoft.com/office/drawing/2014/main" id="{E8532ABB-B493-0A46-A6C2-C704BCE9F8C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85" name="Straight Connector 1684">
              <a:extLst>
                <a:ext uri="{FF2B5EF4-FFF2-40B4-BE49-F238E27FC236}">
                  <a16:creationId xmlns:a16="http://schemas.microsoft.com/office/drawing/2014/main" id="{274523BC-EA5B-5C45-BD77-C666D6397BA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6" name="Straight Connector 1685">
              <a:extLst>
                <a:ext uri="{FF2B5EF4-FFF2-40B4-BE49-F238E27FC236}">
                  <a16:creationId xmlns:a16="http://schemas.microsoft.com/office/drawing/2014/main" id="{60EC0B13-C623-334D-AE10-F444FEE8077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7" name="Straight Connector 1686">
              <a:extLst>
                <a:ext uri="{FF2B5EF4-FFF2-40B4-BE49-F238E27FC236}">
                  <a16:creationId xmlns:a16="http://schemas.microsoft.com/office/drawing/2014/main" id="{87AC058C-2372-2F43-82DA-0EECAD8C58E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8" name="Straight Connector 1687">
              <a:extLst>
                <a:ext uri="{FF2B5EF4-FFF2-40B4-BE49-F238E27FC236}">
                  <a16:creationId xmlns:a16="http://schemas.microsoft.com/office/drawing/2014/main" id="{287BB560-119D-2441-8CC3-889EF67A7B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8" name="Group 1547">
            <a:extLst>
              <a:ext uri="{FF2B5EF4-FFF2-40B4-BE49-F238E27FC236}">
                <a16:creationId xmlns:a16="http://schemas.microsoft.com/office/drawing/2014/main" id="{1E3B909C-2575-3D48-B09D-82BF49B05248}"/>
              </a:ext>
            </a:extLst>
          </p:cNvPr>
          <p:cNvGrpSpPr/>
          <p:nvPr/>
        </p:nvGrpSpPr>
        <p:grpSpPr>
          <a:xfrm>
            <a:off x="11742427" y="5060631"/>
            <a:ext cx="69788" cy="265869"/>
            <a:chOff x="6695345" y="1619954"/>
            <a:chExt cx="274320" cy="982134"/>
          </a:xfrm>
          <a:solidFill>
            <a:schemeClr val="accent6">
              <a:lumMod val="60000"/>
              <a:lumOff val="40000"/>
            </a:schemeClr>
          </a:solidFill>
        </p:grpSpPr>
        <p:grpSp>
          <p:nvGrpSpPr>
            <p:cNvPr id="1669" name="Group 1668">
              <a:extLst>
                <a:ext uri="{FF2B5EF4-FFF2-40B4-BE49-F238E27FC236}">
                  <a16:creationId xmlns:a16="http://schemas.microsoft.com/office/drawing/2014/main" id="{247F282A-7740-7948-B9E4-4F2A647BE253}"/>
                </a:ext>
              </a:extLst>
            </p:cNvPr>
            <p:cNvGrpSpPr/>
            <p:nvPr/>
          </p:nvGrpSpPr>
          <p:grpSpPr>
            <a:xfrm>
              <a:off x="6695345" y="1619954"/>
              <a:ext cx="274320" cy="982134"/>
              <a:chOff x="2692399" y="2184397"/>
              <a:chExt cx="274320" cy="982134"/>
            </a:xfrm>
            <a:grpFill/>
          </p:grpSpPr>
          <p:sp>
            <p:nvSpPr>
              <p:cNvPr id="1681" name="Oval 1680">
                <a:extLst>
                  <a:ext uri="{FF2B5EF4-FFF2-40B4-BE49-F238E27FC236}">
                    <a16:creationId xmlns:a16="http://schemas.microsoft.com/office/drawing/2014/main" id="{9D802665-A646-0D46-92F6-125AF94774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82" name="Rectangle 1681">
                <a:extLst>
                  <a:ext uri="{FF2B5EF4-FFF2-40B4-BE49-F238E27FC236}">
                    <a16:creationId xmlns:a16="http://schemas.microsoft.com/office/drawing/2014/main" id="{6BD93085-0EB4-7047-8DA7-1D14987FECC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70" name="Group 1669">
              <a:extLst>
                <a:ext uri="{FF2B5EF4-FFF2-40B4-BE49-F238E27FC236}">
                  <a16:creationId xmlns:a16="http://schemas.microsoft.com/office/drawing/2014/main" id="{E954F6B6-48D4-F444-82A3-902BD458B90A}"/>
                </a:ext>
              </a:extLst>
            </p:cNvPr>
            <p:cNvGrpSpPr/>
            <p:nvPr/>
          </p:nvGrpSpPr>
          <p:grpSpPr>
            <a:xfrm>
              <a:off x="6743548" y="1744236"/>
              <a:ext cx="183764" cy="105236"/>
              <a:chOff x="1517980" y="1688757"/>
              <a:chExt cx="1070783" cy="402191"/>
            </a:xfrm>
            <a:grpFill/>
          </p:grpSpPr>
          <p:sp>
            <p:nvSpPr>
              <p:cNvPr id="1675" name="Oval 1674">
                <a:extLst>
                  <a:ext uri="{FF2B5EF4-FFF2-40B4-BE49-F238E27FC236}">
                    <a16:creationId xmlns:a16="http://schemas.microsoft.com/office/drawing/2014/main" id="{5A0B735B-B0B3-7142-AD51-CB4A6EE498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6" name="Rectangle 1675">
                <a:extLst>
                  <a:ext uri="{FF2B5EF4-FFF2-40B4-BE49-F238E27FC236}">
                    <a16:creationId xmlns:a16="http://schemas.microsoft.com/office/drawing/2014/main" id="{0D28473B-1F26-F34A-86C2-911039E460D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7" name="Rectangle 1676">
                <a:extLst>
                  <a:ext uri="{FF2B5EF4-FFF2-40B4-BE49-F238E27FC236}">
                    <a16:creationId xmlns:a16="http://schemas.microsoft.com/office/drawing/2014/main" id="{6605FA41-2D2E-F344-8B84-36F02A2923D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78" name="Straight Connector 1677">
                <a:extLst>
                  <a:ext uri="{FF2B5EF4-FFF2-40B4-BE49-F238E27FC236}">
                    <a16:creationId xmlns:a16="http://schemas.microsoft.com/office/drawing/2014/main" id="{230ADB9E-5249-B146-9BB0-8FE63C34DC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79" name="Straight Connector 1678">
                <a:extLst>
                  <a:ext uri="{FF2B5EF4-FFF2-40B4-BE49-F238E27FC236}">
                    <a16:creationId xmlns:a16="http://schemas.microsoft.com/office/drawing/2014/main" id="{5A6B79F3-E74F-AB47-8C80-871196464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80" name="Straight Connector 1679">
                <a:extLst>
                  <a:ext uri="{FF2B5EF4-FFF2-40B4-BE49-F238E27FC236}">
                    <a16:creationId xmlns:a16="http://schemas.microsoft.com/office/drawing/2014/main" id="{522205F7-AB28-9046-8C6E-826AE4D91E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71" name="Straight Connector 1670">
              <a:extLst>
                <a:ext uri="{FF2B5EF4-FFF2-40B4-BE49-F238E27FC236}">
                  <a16:creationId xmlns:a16="http://schemas.microsoft.com/office/drawing/2014/main" id="{9B912D77-48C5-444A-A168-5F7B14C7763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2" name="Straight Connector 1671">
              <a:extLst>
                <a:ext uri="{FF2B5EF4-FFF2-40B4-BE49-F238E27FC236}">
                  <a16:creationId xmlns:a16="http://schemas.microsoft.com/office/drawing/2014/main" id="{262B34F5-DA9D-BC4C-AB6D-904A23B4EBB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3" name="Straight Connector 1672">
              <a:extLst>
                <a:ext uri="{FF2B5EF4-FFF2-40B4-BE49-F238E27FC236}">
                  <a16:creationId xmlns:a16="http://schemas.microsoft.com/office/drawing/2014/main" id="{01536D83-2AD1-FF4E-9412-2D998DF199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4" name="Straight Connector 1673">
              <a:extLst>
                <a:ext uri="{FF2B5EF4-FFF2-40B4-BE49-F238E27FC236}">
                  <a16:creationId xmlns:a16="http://schemas.microsoft.com/office/drawing/2014/main" id="{28C20BC4-9E77-F242-81F5-BEDCD7F541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9" name="Group 1548">
            <a:extLst>
              <a:ext uri="{FF2B5EF4-FFF2-40B4-BE49-F238E27FC236}">
                <a16:creationId xmlns:a16="http://schemas.microsoft.com/office/drawing/2014/main" id="{D021BFF6-577A-1247-A1D8-EBD5D43BD9A0}"/>
              </a:ext>
            </a:extLst>
          </p:cNvPr>
          <p:cNvGrpSpPr/>
          <p:nvPr/>
        </p:nvGrpSpPr>
        <p:grpSpPr>
          <a:xfrm>
            <a:off x="11857096" y="5060631"/>
            <a:ext cx="69788" cy="265869"/>
            <a:chOff x="6695345" y="1619954"/>
            <a:chExt cx="274320" cy="982134"/>
          </a:xfrm>
          <a:solidFill>
            <a:schemeClr val="accent6">
              <a:lumMod val="60000"/>
              <a:lumOff val="40000"/>
            </a:schemeClr>
          </a:solidFill>
        </p:grpSpPr>
        <p:grpSp>
          <p:nvGrpSpPr>
            <p:cNvPr id="1655" name="Group 1654">
              <a:extLst>
                <a:ext uri="{FF2B5EF4-FFF2-40B4-BE49-F238E27FC236}">
                  <a16:creationId xmlns:a16="http://schemas.microsoft.com/office/drawing/2014/main" id="{E6BCC096-BACE-2540-AE45-F4CF142FDF70}"/>
                </a:ext>
              </a:extLst>
            </p:cNvPr>
            <p:cNvGrpSpPr/>
            <p:nvPr/>
          </p:nvGrpSpPr>
          <p:grpSpPr>
            <a:xfrm>
              <a:off x="6695345" y="1619954"/>
              <a:ext cx="274320" cy="982134"/>
              <a:chOff x="2692399" y="2184397"/>
              <a:chExt cx="274320" cy="982134"/>
            </a:xfrm>
            <a:grpFill/>
          </p:grpSpPr>
          <p:sp>
            <p:nvSpPr>
              <p:cNvPr id="1667" name="Oval 1666">
                <a:extLst>
                  <a:ext uri="{FF2B5EF4-FFF2-40B4-BE49-F238E27FC236}">
                    <a16:creationId xmlns:a16="http://schemas.microsoft.com/office/drawing/2014/main" id="{C2340ED6-4A06-784E-B644-6B748D0168D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8" name="Rectangle 1667">
                <a:extLst>
                  <a:ext uri="{FF2B5EF4-FFF2-40B4-BE49-F238E27FC236}">
                    <a16:creationId xmlns:a16="http://schemas.microsoft.com/office/drawing/2014/main" id="{B3141130-4CE7-2244-BF2D-E1F0D5A3395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6" name="Group 1655">
              <a:extLst>
                <a:ext uri="{FF2B5EF4-FFF2-40B4-BE49-F238E27FC236}">
                  <a16:creationId xmlns:a16="http://schemas.microsoft.com/office/drawing/2014/main" id="{025BAA88-2A76-734A-9AD1-662343FD9571}"/>
                </a:ext>
              </a:extLst>
            </p:cNvPr>
            <p:cNvGrpSpPr/>
            <p:nvPr/>
          </p:nvGrpSpPr>
          <p:grpSpPr>
            <a:xfrm>
              <a:off x="6743548" y="1744236"/>
              <a:ext cx="183764" cy="105236"/>
              <a:chOff x="1517980" y="1688757"/>
              <a:chExt cx="1070783" cy="402191"/>
            </a:xfrm>
            <a:grpFill/>
          </p:grpSpPr>
          <p:sp>
            <p:nvSpPr>
              <p:cNvPr id="1661" name="Oval 1660">
                <a:extLst>
                  <a:ext uri="{FF2B5EF4-FFF2-40B4-BE49-F238E27FC236}">
                    <a16:creationId xmlns:a16="http://schemas.microsoft.com/office/drawing/2014/main" id="{37F34631-3A6F-0748-B9A6-128BE13814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2" name="Rectangle 1661">
                <a:extLst>
                  <a:ext uri="{FF2B5EF4-FFF2-40B4-BE49-F238E27FC236}">
                    <a16:creationId xmlns:a16="http://schemas.microsoft.com/office/drawing/2014/main" id="{A25C986E-278D-3447-A3B6-37AAC75E9EB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3" name="Rectangle 1662">
                <a:extLst>
                  <a:ext uri="{FF2B5EF4-FFF2-40B4-BE49-F238E27FC236}">
                    <a16:creationId xmlns:a16="http://schemas.microsoft.com/office/drawing/2014/main" id="{F5AB5915-4B19-F54F-BBB0-8606C6C8663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64" name="Straight Connector 1663">
                <a:extLst>
                  <a:ext uri="{FF2B5EF4-FFF2-40B4-BE49-F238E27FC236}">
                    <a16:creationId xmlns:a16="http://schemas.microsoft.com/office/drawing/2014/main" id="{45019DDE-B38E-6A4F-A0B9-C97388F726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5" name="Straight Connector 1664">
                <a:extLst>
                  <a:ext uri="{FF2B5EF4-FFF2-40B4-BE49-F238E27FC236}">
                    <a16:creationId xmlns:a16="http://schemas.microsoft.com/office/drawing/2014/main" id="{29E4ADE5-8670-EA40-8E13-2A0F59A6BA8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6" name="Straight Connector 1665">
                <a:extLst>
                  <a:ext uri="{FF2B5EF4-FFF2-40B4-BE49-F238E27FC236}">
                    <a16:creationId xmlns:a16="http://schemas.microsoft.com/office/drawing/2014/main" id="{D27AA2CF-9061-404A-ABFF-36FFBFD98BD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57" name="Straight Connector 1656">
              <a:extLst>
                <a:ext uri="{FF2B5EF4-FFF2-40B4-BE49-F238E27FC236}">
                  <a16:creationId xmlns:a16="http://schemas.microsoft.com/office/drawing/2014/main" id="{3C9BB75B-6BF1-F24D-BD95-1A3FFC5EAF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8" name="Straight Connector 1657">
              <a:extLst>
                <a:ext uri="{FF2B5EF4-FFF2-40B4-BE49-F238E27FC236}">
                  <a16:creationId xmlns:a16="http://schemas.microsoft.com/office/drawing/2014/main" id="{DF3BEEAF-D6AA-B547-87BB-ABAEBEB192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9" name="Straight Connector 1658">
              <a:extLst>
                <a:ext uri="{FF2B5EF4-FFF2-40B4-BE49-F238E27FC236}">
                  <a16:creationId xmlns:a16="http://schemas.microsoft.com/office/drawing/2014/main" id="{06F2F1D1-9D95-6140-8569-9F13C2BF2C8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60" name="Straight Connector 1659">
              <a:extLst>
                <a:ext uri="{FF2B5EF4-FFF2-40B4-BE49-F238E27FC236}">
                  <a16:creationId xmlns:a16="http://schemas.microsoft.com/office/drawing/2014/main" id="{871EE41B-E414-C940-8475-FA8B1288C3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0" name="Group 1549">
            <a:extLst>
              <a:ext uri="{FF2B5EF4-FFF2-40B4-BE49-F238E27FC236}">
                <a16:creationId xmlns:a16="http://schemas.microsoft.com/office/drawing/2014/main" id="{A2D122A4-5F39-A545-B7C8-CE63745672A8}"/>
              </a:ext>
            </a:extLst>
          </p:cNvPr>
          <p:cNvGrpSpPr/>
          <p:nvPr/>
        </p:nvGrpSpPr>
        <p:grpSpPr>
          <a:xfrm>
            <a:off x="11971764" y="5060631"/>
            <a:ext cx="69788" cy="265869"/>
            <a:chOff x="6695345" y="1619954"/>
            <a:chExt cx="274320" cy="982134"/>
          </a:xfrm>
          <a:solidFill>
            <a:schemeClr val="accent6">
              <a:lumMod val="60000"/>
              <a:lumOff val="40000"/>
            </a:schemeClr>
          </a:solidFill>
        </p:grpSpPr>
        <p:grpSp>
          <p:nvGrpSpPr>
            <p:cNvPr id="1641" name="Group 1640">
              <a:extLst>
                <a:ext uri="{FF2B5EF4-FFF2-40B4-BE49-F238E27FC236}">
                  <a16:creationId xmlns:a16="http://schemas.microsoft.com/office/drawing/2014/main" id="{53240EFB-17E7-E74B-A1E1-F9972ABDF1C0}"/>
                </a:ext>
              </a:extLst>
            </p:cNvPr>
            <p:cNvGrpSpPr/>
            <p:nvPr/>
          </p:nvGrpSpPr>
          <p:grpSpPr>
            <a:xfrm>
              <a:off x="6695345" y="1619954"/>
              <a:ext cx="274320" cy="982134"/>
              <a:chOff x="2692399" y="2184397"/>
              <a:chExt cx="274320" cy="982134"/>
            </a:xfrm>
            <a:grpFill/>
          </p:grpSpPr>
          <p:sp>
            <p:nvSpPr>
              <p:cNvPr id="1653" name="Oval 1652">
                <a:extLst>
                  <a:ext uri="{FF2B5EF4-FFF2-40B4-BE49-F238E27FC236}">
                    <a16:creationId xmlns:a16="http://schemas.microsoft.com/office/drawing/2014/main" id="{9D84F184-1E09-E94A-9887-9F24F479CA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54" name="Rectangle 1653">
                <a:extLst>
                  <a:ext uri="{FF2B5EF4-FFF2-40B4-BE49-F238E27FC236}">
                    <a16:creationId xmlns:a16="http://schemas.microsoft.com/office/drawing/2014/main" id="{0FD4C1FC-C44B-A044-9F2F-80314F0370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42" name="Group 1641">
              <a:extLst>
                <a:ext uri="{FF2B5EF4-FFF2-40B4-BE49-F238E27FC236}">
                  <a16:creationId xmlns:a16="http://schemas.microsoft.com/office/drawing/2014/main" id="{050E519B-FE76-674F-A730-43A6F0D2835C}"/>
                </a:ext>
              </a:extLst>
            </p:cNvPr>
            <p:cNvGrpSpPr/>
            <p:nvPr/>
          </p:nvGrpSpPr>
          <p:grpSpPr>
            <a:xfrm>
              <a:off x="6743548" y="1744236"/>
              <a:ext cx="183764" cy="105236"/>
              <a:chOff x="1517980" y="1688757"/>
              <a:chExt cx="1070783" cy="402191"/>
            </a:xfrm>
            <a:grpFill/>
          </p:grpSpPr>
          <p:sp>
            <p:nvSpPr>
              <p:cNvPr id="1647" name="Oval 1646">
                <a:extLst>
                  <a:ext uri="{FF2B5EF4-FFF2-40B4-BE49-F238E27FC236}">
                    <a16:creationId xmlns:a16="http://schemas.microsoft.com/office/drawing/2014/main" id="{447D2D29-0BDB-5943-A07C-79B1357106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8" name="Rectangle 1647">
                <a:extLst>
                  <a:ext uri="{FF2B5EF4-FFF2-40B4-BE49-F238E27FC236}">
                    <a16:creationId xmlns:a16="http://schemas.microsoft.com/office/drawing/2014/main" id="{4D8D8603-EF1B-A840-A713-774562FA4D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9" name="Rectangle 1648">
                <a:extLst>
                  <a:ext uri="{FF2B5EF4-FFF2-40B4-BE49-F238E27FC236}">
                    <a16:creationId xmlns:a16="http://schemas.microsoft.com/office/drawing/2014/main" id="{5D7C9453-7E37-1941-8115-02CF08DEA1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50" name="Straight Connector 1649">
                <a:extLst>
                  <a:ext uri="{FF2B5EF4-FFF2-40B4-BE49-F238E27FC236}">
                    <a16:creationId xmlns:a16="http://schemas.microsoft.com/office/drawing/2014/main" id="{5D723644-8D93-0E43-BF13-8BBFC015509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1" name="Straight Connector 1650">
                <a:extLst>
                  <a:ext uri="{FF2B5EF4-FFF2-40B4-BE49-F238E27FC236}">
                    <a16:creationId xmlns:a16="http://schemas.microsoft.com/office/drawing/2014/main" id="{A4E69A9B-1F97-CD45-B581-5480AB385D2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2" name="Straight Connector 1651">
                <a:extLst>
                  <a:ext uri="{FF2B5EF4-FFF2-40B4-BE49-F238E27FC236}">
                    <a16:creationId xmlns:a16="http://schemas.microsoft.com/office/drawing/2014/main" id="{CEEC21FE-F817-E045-BB3D-AC04AEF02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43" name="Straight Connector 1642">
              <a:extLst>
                <a:ext uri="{FF2B5EF4-FFF2-40B4-BE49-F238E27FC236}">
                  <a16:creationId xmlns:a16="http://schemas.microsoft.com/office/drawing/2014/main" id="{C36DBCB6-8AA4-7842-9C2B-1530B676D33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4" name="Straight Connector 1643">
              <a:extLst>
                <a:ext uri="{FF2B5EF4-FFF2-40B4-BE49-F238E27FC236}">
                  <a16:creationId xmlns:a16="http://schemas.microsoft.com/office/drawing/2014/main" id="{53ACB596-EA11-2B45-9957-ADF2A3E301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5" name="Straight Connector 1644">
              <a:extLst>
                <a:ext uri="{FF2B5EF4-FFF2-40B4-BE49-F238E27FC236}">
                  <a16:creationId xmlns:a16="http://schemas.microsoft.com/office/drawing/2014/main" id="{9BD7B5B7-FB43-1241-A1A0-317B9EC86C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6" name="Straight Connector 1645">
              <a:extLst>
                <a:ext uri="{FF2B5EF4-FFF2-40B4-BE49-F238E27FC236}">
                  <a16:creationId xmlns:a16="http://schemas.microsoft.com/office/drawing/2014/main" id="{7E9B79F8-32A6-0F43-8EBE-35E179C347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1" name="Group 1550">
            <a:extLst>
              <a:ext uri="{FF2B5EF4-FFF2-40B4-BE49-F238E27FC236}">
                <a16:creationId xmlns:a16="http://schemas.microsoft.com/office/drawing/2014/main" id="{44755412-3E5E-6C48-B613-D1C95CE45944}"/>
              </a:ext>
            </a:extLst>
          </p:cNvPr>
          <p:cNvGrpSpPr/>
          <p:nvPr/>
        </p:nvGrpSpPr>
        <p:grpSpPr>
          <a:xfrm>
            <a:off x="12086432" y="5060631"/>
            <a:ext cx="69788" cy="265869"/>
            <a:chOff x="6695345" y="1619954"/>
            <a:chExt cx="274320" cy="982134"/>
          </a:xfrm>
          <a:solidFill>
            <a:schemeClr val="accent6">
              <a:lumMod val="60000"/>
              <a:lumOff val="40000"/>
            </a:schemeClr>
          </a:solidFill>
        </p:grpSpPr>
        <p:grpSp>
          <p:nvGrpSpPr>
            <p:cNvPr id="1627" name="Group 1626">
              <a:extLst>
                <a:ext uri="{FF2B5EF4-FFF2-40B4-BE49-F238E27FC236}">
                  <a16:creationId xmlns:a16="http://schemas.microsoft.com/office/drawing/2014/main" id="{BB297380-FF04-3249-BBD4-6FB71D0F4095}"/>
                </a:ext>
              </a:extLst>
            </p:cNvPr>
            <p:cNvGrpSpPr/>
            <p:nvPr/>
          </p:nvGrpSpPr>
          <p:grpSpPr>
            <a:xfrm>
              <a:off x="6695345" y="1619954"/>
              <a:ext cx="274320" cy="982134"/>
              <a:chOff x="2692399" y="2184397"/>
              <a:chExt cx="274320" cy="982134"/>
            </a:xfrm>
            <a:grpFill/>
          </p:grpSpPr>
          <p:sp>
            <p:nvSpPr>
              <p:cNvPr id="1639" name="Oval 1638">
                <a:extLst>
                  <a:ext uri="{FF2B5EF4-FFF2-40B4-BE49-F238E27FC236}">
                    <a16:creationId xmlns:a16="http://schemas.microsoft.com/office/drawing/2014/main" id="{37B7B13A-779B-D643-B5A4-CA642B2D66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0" name="Rectangle 1639">
                <a:extLst>
                  <a:ext uri="{FF2B5EF4-FFF2-40B4-BE49-F238E27FC236}">
                    <a16:creationId xmlns:a16="http://schemas.microsoft.com/office/drawing/2014/main" id="{AE31A74F-8AC5-7348-B9CE-20F5A7C337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28" name="Group 1627">
              <a:extLst>
                <a:ext uri="{FF2B5EF4-FFF2-40B4-BE49-F238E27FC236}">
                  <a16:creationId xmlns:a16="http://schemas.microsoft.com/office/drawing/2014/main" id="{BB257C21-5963-CD42-9356-982B8CCB6B83}"/>
                </a:ext>
              </a:extLst>
            </p:cNvPr>
            <p:cNvGrpSpPr/>
            <p:nvPr/>
          </p:nvGrpSpPr>
          <p:grpSpPr>
            <a:xfrm>
              <a:off x="6743548" y="1744236"/>
              <a:ext cx="183764" cy="105236"/>
              <a:chOff x="1517980" y="1688757"/>
              <a:chExt cx="1070783" cy="402191"/>
            </a:xfrm>
            <a:grpFill/>
          </p:grpSpPr>
          <p:sp>
            <p:nvSpPr>
              <p:cNvPr id="1633" name="Oval 1632">
                <a:extLst>
                  <a:ext uri="{FF2B5EF4-FFF2-40B4-BE49-F238E27FC236}">
                    <a16:creationId xmlns:a16="http://schemas.microsoft.com/office/drawing/2014/main" id="{5327892B-2886-D14E-8EF4-62C15CAA39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4" name="Rectangle 1633">
                <a:extLst>
                  <a:ext uri="{FF2B5EF4-FFF2-40B4-BE49-F238E27FC236}">
                    <a16:creationId xmlns:a16="http://schemas.microsoft.com/office/drawing/2014/main" id="{4BA4DF26-4177-6742-A663-D79C556195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5" name="Rectangle 1634">
                <a:extLst>
                  <a:ext uri="{FF2B5EF4-FFF2-40B4-BE49-F238E27FC236}">
                    <a16:creationId xmlns:a16="http://schemas.microsoft.com/office/drawing/2014/main" id="{57B0FAE2-F0E6-304E-91EF-E4A509B302C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36" name="Straight Connector 1635">
                <a:extLst>
                  <a:ext uri="{FF2B5EF4-FFF2-40B4-BE49-F238E27FC236}">
                    <a16:creationId xmlns:a16="http://schemas.microsoft.com/office/drawing/2014/main" id="{1A938701-A747-C842-A35C-1F53DE686D7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7" name="Straight Connector 1636">
                <a:extLst>
                  <a:ext uri="{FF2B5EF4-FFF2-40B4-BE49-F238E27FC236}">
                    <a16:creationId xmlns:a16="http://schemas.microsoft.com/office/drawing/2014/main" id="{1A69F34C-2DAF-6442-B6D6-08DF562D00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8" name="Straight Connector 1637">
                <a:extLst>
                  <a:ext uri="{FF2B5EF4-FFF2-40B4-BE49-F238E27FC236}">
                    <a16:creationId xmlns:a16="http://schemas.microsoft.com/office/drawing/2014/main" id="{97156BE8-FC40-4848-80E2-28629DF9431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29" name="Straight Connector 1628">
              <a:extLst>
                <a:ext uri="{FF2B5EF4-FFF2-40B4-BE49-F238E27FC236}">
                  <a16:creationId xmlns:a16="http://schemas.microsoft.com/office/drawing/2014/main" id="{7E70C341-ACAC-2642-9B1A-B66DBA8DB91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0" name="Straight Connector 1629">
              <a:extLst>
                <a:ext uri="{FF2B5EF4-FFF2-40B4-BE49-F238E27FC236}">
                  <a16:creationId xmlns:a16="http://schemas.microsoft.com/office/drawing/2014/main" id="{8216ECF0-7656-AF40-B550-D3077FE02D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1" name="Straight Connector 1630">
              <a:extLst>
                <a:ext uri="{FF2B5EF4-FFF2-40B4-BE49-F238E27FC236}">
                  <a16:creationId xmlns:a16="http://schemas.microsoft.com/office/drawing/2014/main" id="{D575A6B4-0D00-F946-BA3F-271A34FEF77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2" name="Straight Connector 1631">
              <a:extLst>
                <a:ext uri="{FF2B5EF4-FFF2-40B4-BE49-F238E27FC236}">
                  <a16:creationId xmlns:a16="http://schemas.microsoft.com/office/drawing/2014/main" id="{5AB21DF9-429E-AA47-9D53-E55D1E37F1C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2" name="Group 1551">
            <a:extLst>
              <a:ext uri="{FF2B5EF4-FFF2-40B4-BE49-F238E27FC236}">
                <a16:creationId xmlns:a16="http://schemas.microsoft.com/office/drawing/2014/main" id="{7391E91D-6352-6345-A022-8B46E3A3DE56}"/>
              </a:ext>
            </a:extLst>
          </p:cNvPr>
          <p:cNvGrpSpPr/>
          <p:nvPr/>
        </p:nvGrpSpPr>
        <p:grpSpPr>
          <a:xfrm>
            <a:off x="11627759" y="5394197"/>
            <a:ext cx="69788" cy="265869"/>
            <a:chOff x="6695345" y="1619954"/>
            <a:chExt cx="274320" cy="982134"/>
          </a:xfrm>
          <a:solidFill>
            <a:schemeClr val="accent6">
              <a:lumMod val="60000"/>
              <a:lumOff val="40000"/>
            </a:schemeClr>
          </a:solidFill>
        </p:grpSpPr>
        <p:grpSp>
          <p:nvGrpSpPr>
            <p:cNvPr id="1613" name="Group 1612">
              <a:extLst>
                <a:ext uri="{FF2B5EF4-FFF2-40B4-BE49-F238E27FC236}">
                  <a16:creationId xmlns:a16="http://schemas.microsoft.com/office/drawing/2014/main" id="{F14DF737-921A-6140-B224-005C7C2FBA8E}"/>
                </a:ext>
              </a:extLst>
            </p:cNvPr>
            <p:cNvGrpSpPr/>
            <p:nvPr/>
          </p:nvGrpSpPr>
          <p:grpSpPr>
            <a:xfrm>
              <a:off x="6695345" y="1619954"/>
              <a:ext cx="274320" cy="982134"/>
              <a:chOff x="2692399" y="2184397"/>
              <a:chExt cx="274320" cy="982134"/>
            </a:xfrm>
            <a:grpFill/>
          </p:grpSpPr>
          <p:sp>
            <p:nvSpPr>
              <p:cNvPr id="1625" name="Oval 1624">
                <a:extLst>
                  <a:ext uri="{FF2B5EF4-FFF2-40B4-BE49-F238E27FC236}">
                    <a16:creationId xmlns:a16="http://schemas.microsoft.com/office/drawing/2014/main" id="{4086BC37-45C7-4042-8C5D-1956E3F505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6" name="Rectangle 1625">
                <a:extLst>
                  <a:ext uri="{FF2B5EF4-FFF2-40B4-BE49-F238E27FC236}">
                    <a16:creationId xmlns:a16="http://schemas.microsoft.com/office/drawing/2014/main" id="{57BE4120-15A2-2645-98E4-F81CC79AD9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14" name="Group 1613">
              <a:extLst>
                <a:ext uri="{FF2B5EF4-FFF2-40B4-BE49-F238E27FC236}">
                  <a16:creationId xmlns:a16="http://schemas.microsoft.com/office/drawing/2014/main" id="{937085CE-E279-4D44-BC8E-917B0493D369}"/>
                </a:ext>
              </a:extLst>
            </p:cNvPr>
            <p:cNvGrpSpPr/>
            <p:nvPr/>
          </p:nvGrpSpPr>
          <p:grpSpPr>
            <a:xfrm>
              <a:off x="6743548" y="1744236"/>
              <a:ext cx="183764" cy="105236"/>
              <a:chOff x="1517980" y="1688757"/>
              <a:chExt cx="1070783" cy="402191"/>
            </a:xfrm>
            <a:grpFill/>
          </p:grpSpPr>
          <p:sp>
            <p:nvSpPr>
              <p:cNvPr id="1619" name="Oval 1618">
                <a:extLst>
                  <a:ext uri="{FF2B5EF4-FFF2-40B4-BE49-F238E27FC236}">
                    <a16:creationId xmlns:a16="http://schemas.microsoft.com/office/drawing/2014/main" id="{D9FC8D1D-5E60-204C-B960-504437774E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0" name="Rectangle 1619">
                <a:extLst>
                  <a:ext uri="{FF2B5EF4-FFF2-40B4-BE49-F238E27FC236}">
                    <a16:creationId xmlns:a16="http://schemas.microsoft.com/office/drawing/2014/main" id="{B55B0880-EE49-8D47-AA46-9DC2666709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1" name="Rectangle 1620">
                <a:extLst>
                  <a:ext uri="{FF2B5EF4-FFF2-40B4-BE49-F238E27FC236}">
                    <a16:creationId xmlns:a16="http://schemas.microsoft.com/office/drawing/2014/main" id="{96F6C8B4-A0D0-2B4C-89DF-D35AD406B2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22" name="Straight Connector 1621">
                <a:extLst>
                  <a:ext uri="{FF2B5EF4-FFF2-40B4-BE49-F238E27FC236}">
                    <a16:creationId xmlns:a16="http://schemas.microsoft.com/office/drawing/2014/main" id="{240F2636-7BCF-294D-9680-2146B329D0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3" name="Straight Connector 1622">
                <a:extLst>
                  <a:ext uri="{FF2B5EF4-FFF2-40B4-BE49-F238E27FC236}">
                    <a16:creationId xmlns:a16="http://schemas.microsoft.com/office/drawing/2014/main" id="{CED6CBA5-F97A-DC47-B19C-2839659040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4" name="Straight Connector 1623">
                <a:extLst>
                  <a:ext uri="{FF2B5EF4-FFF2-40B4-BE49-F238E27FC236}">
                    <a16:creationId xmlns:a16="http://schemas.microsoft.com/office/drawing/2014/main" id="{C4876EE1-884B-BA4A-9210-84BD1D97FC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15" name="Straight Connector 1614">
              <a:extLst>
                <a:ext uri="{FF2B5EF4-FFF2-40B4-BE49-F238E27FC236}">
                  <a16:creationId xmlns:a16="http://schemas.microsoft.com/office/drawing/2014/main" id="{A74A6FA2-A6A8-5445-996A-293D2DDED5C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6" name="Straight Connector 1615">
              <a:extLst>
                <a:ext uri="{FF2B5EF4-FFF2-40B4-BE49-F238E27FC236}">
                  <a16:creationId xmlns:a16="http://schemas.microsoft.com/office/drawing/2014/main" id="{DDE0B452-0383-BD4C-BB5C-3054402086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7" name="Straight Connector 1616">
              <a:extLst>
                <a:ext uri="{FF2B5EF4-FFF2-40B4-BE49-F238E27FC236}">
                  <a16:creationId xmlns:a16="http://schemas.microsoft.com/office/drawing/2014/main" id="{EDED0A7D-62AF-664B-99F7-A0B14E31D94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8" name="Straight Connector 1617">
              <a:extLst>
                <a:ext uri="{FF2B5EF4-FFF2-40B4-BE49-F238E27FC236}">
                  <a16:creationId xmlns:a16="http://schemas.microsoft.com/office/drawing/2014/main" id="{A6671042-B0C9-C04D-886B-8FDCDABAFB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3" name="Group 1552">
            <a:extLst>
              <a:ext uri="{FF2B5EF4-FFF2-40B4-BE49-F238E27FC236}">
                <a16:creationId xmlns:a16="http://schemas.microsoft.com/office/drawing/2014/main" id="{00D55073-0DED-2447-815C-F165A95AB73E}"/>
              </a:ext>
            </a:extLst>
          </p:cNvPr>
          <p:cNvGrpSpPr/>
          <p:nvPr/>
        </p:nvGrpSpPr>
        <p:grpSpPr>
          <a:xfrm>
            <a:off x="11742427" y="5394197"/>
            <a:ext cx="69788" cy="265869"/>
            <a:chOff x="6695345" y="1619954"/>
            <a:chExt cx="274320" cy="982134"/>
          </a:xfrm>
          <a:solidFill>
            <a:schemeClr val="accent6">
              <a:lumMod val="60000"/>
              <a:lumOff val="40000"/>
            </a:schemeClr>
          </a:solidFill>
        </p:grpSpPr>
        <p:grpSp>
          <p:nvGrpSpPr>
            <p:cNvPr id="1599" name="Group 1598">
              <a:extLst>
                <a:ext uri="{FF2B5EF4-FFF2-40B4-BE49-F238E27FC236}">
                  <a16:creationId xmlns:a16="http://schemas.microsoft.com/office/drawing/2014/main" id="{8B922D38-8E53-A049-9918-A2384168579D}"/>
                </a:ext>
              </a:extLst>
            </p:cNvPr>
            <p:cNvGrpSpPr/>
            <p:nvPr/>
          </p:nvGrpSpPr>
          <p:grpSpPr>
            <a:xfrm>
              <a:off x="6695345" y="1619954"/>
              <a:ext cx="274320" cy="982134"/>
              <a:chOff x="2692399" y="2184397"/>
              <a:chExt cx="274320" cy="982134"/>
            </a:xfrm>
            <a:grpFill/>
          </p:grpSpPr>
          <p:sp>
            <p:nvSpPr>
              <p:cNvPr id="1611" name="Oval 1610">
                <a:extLst>
                  <a:ext uri="{FF2B5EF4-FFF2-40B4-BE49-F238E27FC236}">
                    <a16:creationId xmlns:a16="http://schemas.microsoft.com/office/drawing/2014/main" id="{EB0384A8-3E38-8F46-A2F7-A38FEAF22C7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12" name="Rectangle 1611">
                <a:extLst>
                  <a:ext uri="{FF2B5EF4-FFF2-40B4-BE49-F238E27FC236}">
                    <a16:creationId xmlns:a16="http://schemas.microsoft.com/office/drawing/2014/main" id="{3B41F291-A857-E743-9A89-5D9B3CB09D3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00" name="Group 1599">
              <a:extLst>
                <a:ext uri="{FF2B5EF4-FFF2-40B4-BE49-F238E27FC236}">
                  <a16:creationId xmlns:a16="http://schemas.microsoft.com/office/drawing/2014/main" id="{E6E16486-F577-A94E-99D0-5CF7DC8AD3F9}"/>
                </a:ext>
              </a:extLst>
            </p:cNvPr>
            <p:cNvGrpSpPr/>
            <p:nvPr/>
          </p:nvGrpSpPr>
          <p:grpSpPr>
            <a:xfrm>
              <a:off x="6743548" y="1744236"/>
              <a:ext cx="183764" cy="105236"/>
              <a:chOff x="1517980" y="1688757"/>
              <a:chExt cx="1070783" cy="402191"/>
            </a:xfrm>
            <a:grpFill/>
          </p:grpSpPr>
          <p:sp>
            <p:nvSpPr>
              <p:cNvPr id="1605" name="Oval 1604">
                <a:extLst>
                  <a:ext uri="{FF2B5EF4-FFF2-40B4-BE49-F238E27FC236}">
                    <a16:creationId xmlns:a16="http://schemas.microsoft.com/office/drawing/2014/main" id="{6C91C67F-5E09-C24D-9FA0-30BFBD98F18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6" name="Rectangle 1605">
                <a:extLst>
                  <a:ext uri="{FF2B5EF4-FFF2-40B4-BE49-F238E27FC236}">
                    <a16:creationId xmlns:a16="http://schemas.microsoft.com/office/drawing/2014/main" id="{7C9BDB8E-B675-5A4F-8694-98B3513D2A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7" name="Rectangle 1606">
                <a:extLst>
                  <a:ext uri="{FF2B5EF4-FFF2-40B4-BE49-F238E27FC236}">
                    <a16:creationId xmlns:a16="http://schemas.microsoft.com/office/drawing/2014/main" id="{976F9FAE-AD99-504E-8EBB-91EE5E60B7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08" name="Straight Connector 1607">
                <a:extLst>
                  <a:ext uri="{FF2B5EF4-FFF2-40B4-BE49-F238E27FC236}">
                    <a16:creationId xmlns:a16="http://schemas.microsoft.com/office/drawing/2014/main" id="{FA2AF681-768F-034F-AAC1-B28C5DC0FA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9" name="Straight Connector 1608">
                <a:extLst>
                  <a:ext uri="{FF2B5EF4-FFF2-40B4-BE49-F238E27FC236}">
                    <a16:creationId xmlns:a16="http://schemas.microsoft.com/office/drawing/2014/main" id="{9A1B7835-54EA-CE4F-ACCD-9B390FD45F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10" name="Straight Connector 1609">
                <a:extLst>
                  <a:ext uri="{FF2B5EF4-FFF2-40B4-BE49-F238E27FC236}">
                    <a16:creationId xmlns:a16="http://schemas.microsoft.com/office/drawing/2014/main" id="{63B43F52-FA25-5E4C-9D36-8AE6AD3113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01" name="Straight Connector 1600">
              <a:extLst>
                <a:ext uri="{FF2B5EF4-FFF2-40B4-BE49-F238E27FC236}">
                  <a16:creationId xmlns:a16="http://schemas.microsoft.com/office/drawing/2014/main" id="{AD598053-7929-4C4D-AA3E-DF6BA3B96CD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2" name="Straight Connector 1601">
              <a:extLst>
                <a:ext uri="{FF2B5EF4-FFF2-40B4-BE49-F238E27FC236}">
                  <a16:creationId xmlns:a16="http://schemas.microsoft.com/office/drawing/2014/main" id="{A2FC94D0-DF95-354C-A4F8-DF4BC916CB2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3" name="Straight Connector 1602">
              <a:extLst>
                <a:ext uri="{FF2B5EF4-FFF2-40B4-BE49-F238E27FC236}">
                  <a16:creationId xmlns:a16="http://schemas.microsoft.com/office/drawing/2014/main" id="{02EE9E48-C9FD-F74E-ABB8-593318C18B6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4" name="Straight Connector 1603">
              <a:extLst>
                <a:ext uri="{FF2B5EF4-FFF2-40B4-BE49-F238E27FC236}">
                  <a16:creationId xmlns:a16="http://schemas.microsoft.com/office/drawing/2014/main" id="{604A4988-9CF1-E246-AD82-5614FA4A539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4" name="Group 1553">
            <a:extLst>
              <a:ext uri="{FF2B5EF4-FFF2-40B4-BE49-F238E27FC236}">
                <a16:creationId xmlns:a16="http://schemas.microsoft.com/office/drawing/2014/main" id="{BACCC59A-2CC6-9A4C-80C0-1BD269ABA436}"/>
              </a:ext>
            </a:extLst>
          </p:cNvPr>
          <p:cNvGrpSpPr/>
          <p:nvPr/>
        </p:nvGrpSpPr>
        <p:grpSpPr>
          <a:xfrm>
            <a:off x="11857096" y="5394197"/>
            <a:ext cx="69788" cy="265869"/>
            <a:chOff x="6695345" y="1619954"/>
            <a:chExt cx="274320" cy="982134"/>
          </a:xfrm>
          <a:solidFill>
            <a:schemeClr val="accent6">
              <a:lumMod val="60000"/>
              <a:lumOff val="40000"/>
            </a:schemeClr>
          </a:solidFill>
        </p:grpSpPr>
        <p:grpSp>
          <p:nvGrpSpPr>
            <p:cNvPr id="1585" name="Group 1584">
              <a:extLst>
                <a:ext uri="{FF2B5EF4-FFF2-40B4-BE49-F238E27FC236}">
                  <a16:creationId xmlns:a16="http://schemas.microsoft.com/office/drawing/2014/main" id="{97CBECB7-3FC5-2848-94AB-B4DBFA9A25D0}"/>
                </a:ext>
              </a:extLst>
            </p:cNvPr>
            <p:cNvGrpSpPr/>
            <p:nvPr/>
          </p:nvGrpSpPr>
          <p:grpSpPr>
            <a:xfrm>
              <a:off x="6695345" y="1619954"/>
              <a:ext cx="274320" cy="982134"/>
              <a:chOff x="2692399" y="2184397"/>
              <a:chExt cx="274320" cy="982134"/>
            </a:xfrm>
            <a:grpFill/>
          </p:grpSpPr>
          <p:sp>
            <p:nvSpPr>
              <p:cNvPr id="1597" name="Oval 1596">
                <a:extLst>
                  <a:ext uri="{FF2B5EF4-FFF2-40B4-BE49-F238E27FC236}">
                    <a16:creationId xmlns:a16="http://schemas.microsoft.com/office/drawing/2014/main" id="{D6C706BF-7A9D-CD4F-AD29-CB10A1BE64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8" name="Rectangle 1597">
                <a:extLst>
                  <a:ext uri="{FF2B5EF4-FFF2-40B4-BE49-F238E27FC236}">
                    <a16:creationId xmlns:a16="http://schemas.microsoft.com/office/drawing/2014/main" id="{69436B67-FB0A-824A-884E-35C5B565D85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86" name="Group 1585">
              <a:extLst>
                <a:ext uri="{FF2B5EF4-FFF2-40B4-BE49-F238E27FC236}">
                  <a16:creationId xmlns:a16="http://schemas.microsoft.com/office/drawing/2014/main" id="{2AC7A90F-8BFC-A944-B914-D71709990C2A}"/>
                </a:ext>
              </a:extLst>
            </p:cNvPr>
            <p:cNvGrpSpPr/>
            <p:nvPr/>
          </p:nvGrpSpPr>
          <p:grpSpPr>
            <a:xfrm>
              <a:off x="6743548" y="1744236"/>
              <a:ext cx="183764" cy="105236"/>
              <a:chOff x="1517980" y="1688757"/>
              <a:chExt cx="1070783" cy="402191"/>
            </a:xfrm>
            <a:grpFill/>
          </p:grpSpPr>
          <p:sp>
            <p:nvSpPr>
              <p:cNvPr id="1591" name="Oval 1590">
                <a:extLst>
                  <a:ext uri="{FF2B5EF4-FFF2-40B4-BE49-F238E27FC236}">
                    <a16:creationId xmlns:a16="http://schemas.microsoft.com/office/drawing/2014/main" id="{CEECAF58-96F8-8A49-8133-C33FBBEE873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2" name="Rectangle 1591">
                <a:extLst>
                  <a:ext uri="{FF2B5EF4-FFF2-40B4-BE49-F238E27FC236}">
                    <a16:creationId xmlns:a16="http://schemas.microsoft.com/office/drawing/2014/main" id="{B43D23D2-7BA0-9D4F-B602-C40F6E57551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3" name="Rectangle 1592">
                <a:extLst>
                  <a:ext uri="{FF2B5EF4-FFF2-40B4-BE49-F238E27FC236}">
                    <a16:creationId xmlns:a16="http://schemas.microsoft.com/office/drawing/2014/main" id="{9B1B36B7-677D-7449-9A32-98462BA03E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94" name="Straight Connector 1593">
                <a:extLst>
                  <a:ext uri="{FF2B5EF4-FFF2-40B4-BE49-F238E27FC236}">
                    <a16:creationId xmlns:a16="http://schemas.microsoft.com/office/drawing/2014/main" id="{C3EEE0E0-7E9C-D944-8B1D-4CCE43FC9A0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5" name="Straight Connector 1594">
                <a:extLst>
                  <a:ext uri="{FF2B5EF4-FFF2-40B4-BE49-F238E27FC236}">
                    <a16:creationId xmlns:a16="http://schemas.microsoft.com/office/drawing/2014/main" id="{34C8AFDE-5101-8F42-968E-6938D9D6801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6" name="Straight Connector 1595">
                <a:extLst>
                  <a:ext uri="{FF2B5EF4-FFF2-40B4-BE49-F238E27FC236}">
                    <a16:creationId xmlns:a16="http://schemas.microsoft.com/office/drawing/2014/main" id="{33E09A44-63B8-1441-8989-59D5B3497A0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87" name="Straight Connector 1586">
              <a:extLst>
                <a:ext uri="{FF2B5EF4-FFF2-40B4-BE49-F238E27FC236}">
                  <a16:creationId xmlns:a16="http://schemas.microsoft.com/office/drawing/2014/main" id="{A5E8C2A0-9289-0249-AB2D-CFFD991667F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8" name="Straight Connector 1587">
              <a:extLst>
                <a:ext uri="{FF2B5EF4-FFF2-40B4-BE49-F238E27FC236}">
                  <a16:creationId xmlns:a16="http://schemas.microsoft.com/office/drawing/2014/main" id="{E3AE3492-87BC-2C46-8553-79B92CE70AE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9" name="Straight Connector 1588">
              <a:extLst>
                <a:ext uri="{FF2B5EF4-FFF2-40B4-BE49-F238E27FC236}">
                  <a16:creationId xmlns:a16="http://schemas.microsoft.com/office/drawing/2014/main" id="{2ED56B44-F663-FF4B-B9D5-E6890115C60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90" name="Straight Connector 1589">
              <a:extLst>
                <a:ext uri="{FF2B5EF4-FFF2-40B4-BE49-F238E27FC236}">
                  <a16:creationId xmlns:a16="http://schemas.microsoft.com/office/drawing/2014/main" id="{84CCEB22-36C6-6A49-987A-35A2B66E4D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5" name="Group 1554">
            <a:extLst>
              <a:ext uri="{FF2B5EF4-FFF2-40B4-BE49-F238E27FC236}">
                <a16:creationId xmlns:a16="http://schemas.microsoft.com/office/drawing/2014/main" id="{2A53127A-23AB-8D47-BEE1-2EB935AF406C}"/>
              </a:ext>
            </a:extLst>
          </p:cNvPr>
          <p:cNvGrpSpPr/>
          <p:nvPr/>
        </p:nvGrpSpPr>
        <p:grpSpPr>
          <a:xfrm>
            <a:off x="11971764" y="5394197"/>
            <a:ext cx="69788" cy="265869"/>
            <a:chOff x="6695345" y="1619954"/>
            <a:chExt cx="274320" cy="982134"/>
          </a:xfrm>
          <a:solidFill>
            <a:schemeClr val="accent6">
              <a:lumMod val="60000"/>
              <a:lumOff val="40000"/>
            </a:schemeClr>
          </a:solidFill>
        </p:grpSpPr>
        <p:grpSp>
          <p:nvGrpSpPr>
            <p:cNvPr id="1571" name="Group 1570">
              <a:extLst>
                <a:ext uri="{FF2B5EF4-FFF2-40B4-BE49-F238E27FC236}">
                  <a16:creationId xmlns:a16="http://schemas.microsoft.com/office/drawing/2014/main" id="{583CD0B3-78F3-444E-BD77-088F6B384337}"/>
                </a:ext>
              </a:extLst>
            </p:cNvPr>
            <p:cNvGrpSpPr/>
            <p:nvPr/>
          </p:nvGrpSpPr>
          <p:grpSpPr>
            <a:xfrm>
              <a:off x="6695345" y="1619954"/>
              <a:ext cx="274320" cy="982134"/>
              <a:chOff x="2692399" y="2184397"/>
              <a:chExt cx="274320" cy="982134"/>
            </a:xfrm>
            <a:grpFill/>
          </p:grpSpPr>
          <p:sp>
            <p:nvSpPr>
              <p:cNvPr id="1583" name="Oval 1582">
                <a:extLst>
                  <a:ext uri="{FF2B5EF4-FFF2-40B4-BE49-F238E27FC236}">
                    <a16:creationId xmlns:a16="http://schemas.microsoft.com/office/drawing/2014/main" id="{CAF33D93-A038-CD4A-859F-AC35ED59286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84" name="Rectangle 1583">
                <a:extLst>
                  <a:ext uri="{FF2B5EF4-FFF2-40B4-BE49-F238E27FC236}">
                    <a16:creationId xmlns:a16="http://schemas.microsoft.com/office/drawing/2014/main" id="{75E3A1DE-EF63-E54E-A37C-301C160C09B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72" name="Group 1571">
              <a:extLst>
                <a:ext uri="{FF2B5EF4-FFF2-40B4-BE49-F238E27FC236}">
                  <a16:creationId xmlns:a16="http://schemas.microsoft.com/office/drawing/2014/main" id="{420E9073-0EE2-C64E-BD94-380A9536DD4B}"/>
                </a:ext>
              </a:extLst>
            </p:cNvPr>
            <p:cNvGrpSpPr/>
            <p:nvPr/>
          </p:nvGrpSpPr>
          <p:grpSpPr>
            <a:xfrm>
              <a:off x="6743548" y="1744236"/>
              <a:ext cx="183764" cy="105236"/>
              <a:chOff x="1517980" y="1688757"/>
              <a:chExt cx="1070783" cy="402191"/>
            </a:xfrm>
            <a:grpFill/>
          </p:grpSpPr>
          <p:sp>
            <p:nvSpPr>
              <p:cNvPr id="1577" name="Oval 1576">
                <a:extLst>
                  <a:ext uri="{FF2B5EF4-FFF2-40B4-BE49-F238E27FC236}">
                    <a16:creationId xmlns:a16="http://schemas.microsoft.com/office/drawing/2014/main" id="{97B11ED2-E7A0-394F-9ACD-563CEC1176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8" name="Rectangle 1577">
                <a:extLst>
                  <a:ext uri="{FF2B5EF4-FFF2-40B4-BE49-F238E27FC236}">
                    <a16:creationId xmlns:a16="http://schemas.microsoft.com/office/drawing/2014/main" id="{D68C1A4E-B6B9-6346-9182-6E04FAA985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9" name="Rectangle 1578">
                <a:extLst>
                  <a:ext uri="{FF2B5EF4-FFF2-40B4-BE49-F238E27FC236}">
                    <a16:creationId xmlns:a16="http://schemas.microsoft.com/office/drawing/2014/main" id="{F5B390E0-7BBA-EE4A-B8B1-6103538C84A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0" name="Straight Connector 1579">
                <a:extLst>
                  <a:ext uri="{FF2B5EF4-FFF2-40B4-BE49-F238E27FC236}">
                    <a16:creationId xmlns:a16="http://schemas.microsoft.com/office/drawing/2014/main" id="{56330E5B-B622-364A-A95D-59E10E0A707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1" name="Straight Connector 1580">
                <a:extLst>
                  <a:ext uri="{FF2B5EF4-FFF2-40B4-BE49-F238E27FC236}">
                    <a16:creationId xmlns:a16="http://schemas.microsoft.com/office/drawing/2014/main" id="{02C76187-0C9C-1743-B18B-BCF8A035D34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2" name="Straight Connector 1581">
                <a:extLst>
                  <a:ext uri="{FF2B5EF4-FFF2-40B4-BE49-F238E27FC236}">
                    <a16:creationId xmlns:a16="http://schemas.microsoft.com/office/drawing/2014/main" id="{77DA83C5-50B9-204F-BE71-5D8FFC8587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73" name="Straight Connector 1572">
              <a:extLst>
                <a:ext uri="{FF2B5EF4-FFF2-40B4-BE49-F238E27FC236}">
                  <a16:creationId xmlns:a16="http://schemas.microsoft.com/office/drawing/2014/main" id="{4E9DA44D-5D41-FD42-A0B2-4B020648E8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4" name="Straight Connector 1573">
              <a:extLst>
                <a:ext uri="{FF2B5EF4-FFF2-40B4-BE49-F238E27FC236}">
                  <a16:creationId xmlns:a16="http://schemas.microsoft.com/office/drawing/2014/main" id="{CDC92BEA-1D4A-724B-87F8-4DFAB41A28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5" name="Straight Connector 1574">
              <a:extLst>
                <a:ext uri="{FF2B5EF4-FFF2-40B4-BE49-F238E27FC236}">
                  <a16:creationId xmlns:a16="http://schemas.microsoft.com/office/drawing/2014/main" id="{1214E8C1-2C4A-2D4E-A6C5-0F8CEC523C6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6" name="Straight Connector 1575">
              <a:extLst>
                <a:ext uri="{FF2B5EF4-FFF2-40B4-BE49-F238E27FC236}">
                  <a16:creationId xmlns:a16="http://schemas.microsoft.com/office/drawing/2014/main" id="{E453B839-328A-2B4F-9AEE-B19131D2BB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6" name="Group 1555">
            <a:extLst>
              <a:ext uri="{FF2B5EF4-FFF2-40B4-BE49-F238E27FC236}">
                <a16:creationId xmlns:a16="http://schemas.microsoft.com/office/drawing/2014/main" id="{3270989E-C0E5-0641-8EF2-F7A00FD8A6BE}"/>
              </a:ext>
            </a:extLst>
          </p:cNvPr>
          <p:cNvGrpSpPr/>
          <p:nvPr/>
        </p:nvGrpSpPr>
        <p:grpSpPr>
          <a:xfrm>
            <a:off x="12086432" y="5394197"/>
            <a:ext cx="69788" cy="265869"/>
            <a:chOff x="6695345" y="1619954"/>
            <a:chExt cx="274320" cy="982134"/>
          </a:xfrm>
          <a:solidFill>
            <a:schemeClr val="accent6">
              <a:lumMod val="60000"/>
              <a:lumOff val="40000"/>
            </a:schemeClr>
          </a:solidFill>
        </p:grpSpPr>
        <p:grpSp>
          <p:nvGrpSpPr>
            <p:cNvPr id="1557" name="Group 1556">
              <a:extLst>
                <a:ext uri="{FF2B5EF4-FFF2-40B4-BE49-F238E27FC236}">
                  <a16:creationId xmlns:a16="http://schemas.microsoft.com/office/drawing/2014/main" id="{1545ACF1-A5FB-A448-8CF1-179B1229B18C}"/>
                </a:ext>
              </a:extLst>
            </p:cNvPr>
            <p:cNvGrpSpPr/>
            <p:nvPr/>
          </p:nvGrpSpPr>
          <p:grpSpPr>
            <a:xfrm>
              <a:off x="6695345" y="1619954"/>
              <a:ext cx="274320" cy="982134"/>
              <a:chOff x="2692399" y="2184397"/>
              <a:chExt cx="274320" cy="982134"/>
            </a:xfrm>
            <a:grpFill/>
          </p:grpSpPr>
          <p:sp>
            <p:nvSpPr>
              <p:cNvPr id="1569" name="Oval 1568">
                <a:extLst>
                  <a:ext uri="{FF2B5EF4-FFF2-40B4-BE49-F238E27FC236}">
                    <a16:creationId xmlns:a16="http://schemas.microsoft.com/office/drawing/2014/main" id="{F1E19091-89C6-8F44-A1C9-E5F78942AD4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0" name="Rectangle 1569">
                <a:extLst>
                  <a:ext uri="{FF2B5EF4-FFF2-40B4-BE49-F238E27FC236}">
                    <a16:creationId xmlns:a16="http://schemas.microsoft.com/office/drawing/2014/main" id="{DCB8846A-E95B-4F4A-B5D7-A34B820635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58" name="Group 1557">
              <a:extLst>
                <a:ext uri="{FF2B5EF4-FFF2-40B4-BE49-F238E27FC236}">
                  <a16:creationId xmlns:a16="http://schemas.microsoft.com/office/drawing/2014/main" id="{DDDACD5F-CC7D-3D4F-BBF7-AC67F4C89C14}"/>
                </a:ext>
              </a:extLst>
            </p:cNvPr>
            <p:cNvGrpSpPr/>
            <p:nvPr/>
          </p:nvGrpSpPr>
          <p:grpSpPr>
            <a:xfrm>
              <a:off x="6743548" y="1744236"/>
              <a:ext cx="183764" cy="105236"/>
              <a:chOff x="1517980" y="1688757"/>
              <a:chExt cx="1070783" cy="402191"/>
            </a:xfrm>
            <a:grpFill/>
          </p:grpSpPr>
          <p:sp>
            <p:nvSpPr>
              <p:cNvPr id="1563" name="Oval 1562">
                <a:extLst>
                  <a:ext uri="{FF2B5EF4-FFF2-40B4-BE49-F238E27FC236}">
                    <a16:creationId xmlns:a16="http://schemas.microsoft.com/office/drawing/2014/main" id="{EBC89AC4-647D-C747-815A-06939F1E662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4" name="Rectangle 1563">
                <a:extLst>
                  <a:ext uri="{FF2B5EF4-FFF2-40B4-BE49-F238E27FC236}">
                    <a16:creationId xmlns:a16="http://schemas.microsoft.com/office/drawing/2014/main" id="{2F9ACD99-A2E3-9342-A42D-CBED183B779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5" name="Rectangle 1564">
                <a:extLst>
                  <a:ext uri="{FF2B5EF4-FFF2-40B4-BE49-F238E27FC236}">
                    <a16:creationId xmlns:a16="http://schemas.microsoft.com/office/drawing/2014/main" id="{1FD85CDE-8024-9243-86B4-3DD89E93BB6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66" name="Straight Connector 1565">
                <a:extLst>
                  <a:ext uri="{FF2B5EF4-FFF2-40B4-BE49-F238E27FC236}">
                    <a16:creationId xmlns:a16="http://schemas.microsoft.com/office/drawing/2014/main" id="{1FEC9BCC-CFFD-F741-BDD9-90DB0B2CD8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7" name="Straight Connector 1566">
                <a:extLst>
                  <a:ext uri="{FF2B5EF4-FFF2-40B4-BE49-F238E27FC236}">
                    <a16:creationId xmlns:a16="http://schemas.microsoft.com/office/drawing/2014/main" id="{506905A0-7366-194C-BCD4-9F63955715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8" name="Straight Connector 1567">
                <a:extLst>
                  <a:ext uri="{FF2B5EF4-FFF2-40B4-BE49-F238E27FC236}">
                    <a16:creationId xmlns:a16="http://schemas.microsoft.com/office/drawing/2014/main" id="{F9117486-7078-1848-BA20-382B652E1A4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59" name="Straight Connector 1558">
              <a:extLst>
                <a:ext uri="{FF2B5EF4-FFF2-40B4-BE49-F238E27FC236}">
                  <a16:creationId xmlns:a16="http://schemas.microsoft.com/office/drawing/2014/main" id="{3E447CE6-9031-4746-9676-2C40095069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0" name="Straight Connector 1559">
              <a:extLst>
                <a:ext uri="{FF2B5EF4-FFF2-40B4-BE49-F238E27FC236}">
                  <a16:creationId xmlns:a16="http://schemas.microsoft.com/office/drawing/2014/main" id="{0E11B8E8-BE56-DE4D-AA73-43DE4FA2F7D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1" name="Straight Connector 1560">
              <a:extLst>
                <a:ext uri="{FF2B5EF4-FFF2-40B4-BE49-F238E27FC236}">
                  <a16:creationId xmlns:a16="http://schemas.microsoft.com/office/drawing/2014/main" id="{AB5370C9-A99F-2C4E-ABF0-2F265FD3E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2" name="Straight Connector 1561">
              <a:extLst>
                <a:ext uri="{FF2B5EF4-FFF2-40B4-BE49-F238E27FC236}">
                  <a16:creationId xmlns:a16="http://schemas.microsoft.com/office/drawing/2014/main" id="{00D55107-9EDA-3C44-8436-A162DF7D57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sp>
        <p:nvSpPr>
          <p:cNvPr id="174187" name="TextBox 3">
            <a:extLst>
              <a:ext uri="{FF2B5EF4-FFF2-40B4-BE49-F238E27FC236}">
                <a16:creationId xmlns:a16="http://schemas.microsoft.com/office/drawing/2014/main" id="{4726247A-9BF8-C242-B057-159D5778D6A3}"/>
              </a:ext>
            </a:extLst>
          </p:cNvPr>
          <p:cNvSpPr txBox="1">
            <a:spLocks noChangeArrowheads="1"/>
          </p:cNvSpPr>
          <p:nvPr/>
        </p:nvSpPr>
        <p:spPr bwMode="auto">
          <a:xfrm>
            <a:off x="13630275" y="6188075"/>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nvGrpSpPr>
          <p:cNvPr id="1907" name="Group 1906">
            <a:extLst>
              <a:ext uri="{FF2B5EF4-FFF2-40B4-BE49-F238E27FC236}">
                <a16:creationId xmlns:a16="http://schemas.microsoft.com/office/drawing/2014/main" id="{4D5C0FC0-8C00-B348-9D26-17873C14A101}"/>
              </a:ext>
            </a:extLst>
          </p:cNvPr>
          <p:cNvGrpSpPr/>
          <p:nvPr/>
        </p:nvGrpSpPr>
        <p:grpSpPr>
          <a:xfrm>
            <a:off x="11026663" y="5730164"/>
            <a:ext cx="69788" cy="265869"/>
            <a:chOff x="6695345" y="1619954"/>
            <a:chExt cx="274320" cy="982134"/>
          </a:xfrm>
          <a:solidFill>
            <a:schemeClr val="accent6">
              <a:lumMod val="60000"/>
              <a:lumOff val="40000"/>
            </a:schemeClr>
          </a:solidFill>
        </p:grpSpPr>
        <p:grpSp>
          <p:nvGrpSpPr>
            <p:cNvPr id="1908" name="Group 1907">
              <a:extLst>
                <a:ext uri="{FF2B5EF4-FFF2-40B4-BE49-F238E27FC236}">
                  <a16:creationId xmlns:a16="http://schemas.microsoft.com/office/drawing/2014/main" id="{3CA3C700-2A4E-C641-94EF-05297FDCE753}"/>
                </a:ext>
              </a:extLst>
            </p:cNvPr>
            <p:cNvGrpSpPr/>
            <p:nvPr/>
          </p:nvGrpSpPr>
          <p:grpSpPr>
            <a:xfrm>
              <a:off x="6695345" y="1619954"/>
              <a:ext cx="274320" cy="982134"/>
              <a:chOff x="2692399" y="2184397"/>
              <a:chExt cx="274320" cy="982134"/>
            </a:xfrm>
            <a:grpFill/>
          </p:grpSpPr>
          <p:sp>
            <p:nvSpPr>
              <p:cNvPr id="1920" name="Oval 1919">
                <a:extLst>
                  <a:ext uri="{FF2B5EF4-FFF2-40B4-BE49-F238E27FC236}">
                    <a16:creationId xmlns:a16="http://schemas.microsoft.com/office/drawing/2014/main" id="{576DE95F-3DA4-5B4F-BD09-9982B3197F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1" name="Rectangle 1920">
                <a:extLst>
                  <a:ext uri="{FF2B5EF4-FFF2-40B4-BE49-F238E27FC236}">
                    <a16:creationId xmlns:a16="http://schemas.microsoft.com/office/drawing/2014/main" id="{506AF9FB-3FC3-8347-942D-B337F9FDF9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09" name="Group 1908">
              <a:extLst>
                <a:ext uri="{FF2B5EF4-FFF2-40B4-BE49-F238E27FC236}">
                  <a16:creationId xmlns:a16="http://schemas.microsoft.com/office/drawing/2014/main" id="{5154AEEC-49D9-2A4E-B5DB-44FF6DC1272F}"/>
                </a:ext>
              </a:extLst>
            </p:cNvPr>
            <p:cNvGrpSpPr/>
            <p:nvPr/>
          </p:nvGrpSpPr>
          <p:grpSpPr>
            <a:xfrm>
              <a:off x="6743548" y="1744236"/>
              <a:ext cx="183764" cy="105236"/>
              <a:chOff x="1517980" y="1688757"/>
              <a:chExt cx="1070783" cy="402191"/>
            </a:xfrm>
            <a:grpFill/>
          </p:grpSpPr>
          <p:sp>
            <p:nvSpPr>
              <p:cNvPr id="1914" name="Oval 1913">
                <a:extLst>
                  <a:ext uri="{FF2B5EF4-FFF2-40B4-BE49-F238E27FC236}">
                    <a16:creationId xmlns:a16="http://schemas.microsoft.com/office/drawing/2014/main" id="{24431D1D-EB53-C544-B684-4E5735DFBA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5" name="Rectangle 1914">
                <a:extLst>
                  <a:ext uri="{FF2B5EF4-FFF2-40B4-BE49-F238E27FC236}">
                    <a16:creationId xmlns:a16="http://schemas.microsoft.com/office/drawing/2014/main" id="{BEF27D15-2F43-BA4E-A148-219654FB2EC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6" name="Rectangle 1915">
                <a:extLst>
                  <a:ext uri="{FF2B5EF4-FFF2-40B4-BE49-F238E27FC236}">
                    <a16:creationId xmlns:a16="http://schemas.microsoft.com/office/drawing/2014/main" id="{B449EE98-0AD6-4743-AB3C-53C019D0C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17" name="Straight Connector 1916">
                <a:extLst>
                  <a:ext uri="{FF2B5EF4-FFF2-40B4-BE49-F238E27FC236}">
                    <a16:creationId xmlns:a16="http://schemas.microsoft.com/office/drawing/2014/main" id="{BDB02396-ADE9-994E-9FFE-5A49C6387D2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8" name="Straight Connector 1917">
                <a:extLst>
                  <a:ext uri="{FF2B5EF4-FFF2-40B4-BE49-F238E27FC236}">
                    <a16:creationId xmlns:a16="http://schemas.microsoft.com/office/drawing/2014/main" id="{C8A4DBE3-4B94-6749-9884-F1AC17F24D6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9" name="Straight Connector 1918">
                <a:extLst>
                  <a:ext uri="{FF2B5EF4-FFF2-40B4-BE49-F238E27FC236}">
                    <a16:creationId xmlns:a16="http://schemas.microsoft.com/office/drawing/2014/main" id="{D6D3D50E-0FFD-8B4D-9FF7-587EC1EB47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10" name="Straight Connector 1909">
              <a:extLst>
                <a:ext uri="{FF2B5EF4-FFF2-40B4-BE49-F238E27FC236}">
                  <a16:creationId xmlns:a16="http://schemas.microsoft.com/office/drawing/2014/main" id="{ECD8EF61-9655-6549-9A2C-083CE688E3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1" name="Straight Connector 1910">
              <a:extLst>
                <a:ext uri="{FF2B5EF4-FFF2-40B4-BE49-F238E27FC236}">
                  <a16:creationId xmlns:a16="http://schemas.microsoft.com/office/drawing/2014/main" id="{077EF6C8-712F-C147-8F76-8A78037ABA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2" name="Straight Connector 1911">
              <a:extLst>
                <a:ext uri="{FF2B5EF4-FFF2-40B4-BE49-F238E27FC236}">
                  <a16:creationId xmlns:a16="http://schemas.microsoft.com/office/drawing/2014/main" id="{97399CFF-4973-F245-BCE0-984296004EC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3" name="Straight Connector 1912">
              <a:extLst>
                <a:ext uri="{FF2B5EF4-FFF2-40B4-BE49-F238E27FC236}">
                  <a16:creationId xmlns:a16="http://schemas.microsoft.com/office/drawing/2014/main" id="{05768589-A07B-2544-93AD-9A5F2B3FCC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22" name="Group 1921">
            <a:extLst>
              <a:ext uri="{FF2B5EF4-FFF2-40B4-BE49-F238E27FC236}">
                <a16:creationId xmlns:a16="http://schemas.microsoft.com/office/drawing/2014/main" id="{62E110D3-1558-E04D-B7F0-A765F1A4FFCE}"/>
              </a:ext>
            </a:extLst>
          </p:cNvPr>
          <p:cNvGrpSpPr/>
          <p:nvPr/>
        </p:nvGrpSpPr>
        <p:grpSpPr>
          <a:xfrm>
            <a:off x="11141332" y="5730164"/>
            <a:ext cx="69788" cy="265869"/>
            <a:chOff x="6695345" y="1619954"/>
            <a:chExt cx="274320" cy="982134"/>
          </a:xfrm>
          <a:solidFill>
            <a:schemeClr val="accent6">
              <a:lumMod val="60000"/>
              <a:lumOff val="40000"/>
            </a:schemeClr>
          </a:solidFill>
        </p:grpSpPr>
        <p:grpSp>
          <p:nvGrpSpPr>
            <p:cNvPr id="1923" name="Group 1922">
              <a:extLst>
                <a:ext uri="{FF2B5EF4-FFF2-40B4-BE49-F238E27FC236}">
                  <a16:creationId xmlns:a16="http://schemas.microsoft.com/office/drawing/2014/main" id="{4228C611-B30F-2244-87A8-9DFCBC1B90EC}"/>
                </a:ext>
              </a:extLst>
            </p:cNvPr>
            <p:cNvGrpSpPr/>
            <p:nvPr/>
          </p:nvGrpSpPr>
          <p:grpSpPr>
            <a:xfrm>
              <a:off x="6695345" y="1619954"/>
              <a:ext cx="274320" cy="982134"/>
              <a:chOff x="2692399" y="2184397"/>
              <a:chExt cx="274320" cy="982134"/>
            </a:xfrm>
            <a:grpFill/>
          </p:grpSpPr>
          <p:sp>
            <p:nvSpPr>
              <p:cNvPr id="1935" name="Oval 1934">
                <a:extLst>
                  <a:ext uri="{FF2B5EF4-FFF2-40B4-BE49-F238E27FC236}">
                    <a16:creationId xmlns:a16="http://schemas.microsoft.com/office/drawing/2014/main" id="{894D2009-A0B9-4547-8C75-3B457602A4B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6" name="Rectangle 1935">
                <a:extLst>
                  <a:ext uri="{FF2B5EF4-FFF2-40B4-BE49-F238E27FC236}">
                    <a16:creationId xmlns:a16="http://schemas.microsoft.com/office/drawing/2014/main" id="{F0C02650-C1EB-4E42-8F30-ED18CB4028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24" name="Group 1923">
              <a:extLst>
                <a:ext uri="{FF2B5EF4-FFF2-40B4-BE49-F238E27FC236}">
                  <a16:creationId xmlns:a16="http://schemas.microsoft.com/office/drawing/2014/main" id="{43AF8B03-2A66-9E41-8342-827649A833A4}"/>
                </a:ext>
              </a:extLst>
            </p:cNvPr>
            <p:cNvGrpSpPr/>
            <p:nvPr/>
          </p:nvGrpSpPr>
          <p:grpSpPr>
            <a:xfrm>
              <a:off x="6743548" y="1744236"/>
              <a:ext cx="183764" cy="105236"/>
              <a:chOff x="1517980" y="1688757"/>
              <a:chExt cx="1070783" cy="402191"/>
            </a:xfrm>
            <a:grpFill/>
          </p:grpSpPr>
          <p:sp>
            <p:nvSpPr>
              <p:cNvPr id="1929" name="Oval 1928">
                <a:extLst>
                  <a:ext uri="{FF2B5EF4-FFF2-40B4-BE49-F238E27FC236}">
                    <a16:creationId xmlns:a16="http://schemas.microsoft.com/office/drawing/2014/main" id="{E6F57F06-18E0-174A-A20B-23D7012D2C9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0" name="Rectangle 1929">
                <a:extLst>
                  <a:ext uri="{FF2B5EF4-FFF2-40B4-BE49-F238E27FC236}">
                    <a16:creationId xmlns:a16="http://schemas.microsoft.com/office/drawing/2014/main" id="{C653CE17-2439-2244-89CB-82E9CE4A28E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1" name="Rectangle 1930">
                <a:extLst>
                  <a:ext uri="{FF2B5EF4-FFF2-40B4-BE49-F238E27FC236}">
                    <a16:creationId xmlns:a16="http://schemas.microsoft.com/office/drawing/2014/main" id="{3A4C3C31-1A5D-C94C-9A4A-BF03D2FF677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32" name="Straight Connector 1931">
                <a:extLst>
                  <a:ext uri="{FF2B5EF4-FFF2-40B4-BE49-F238E27FC236}">
                    <a16:creationId xmlns:a16="http://schemas.microsoft.com/office/drawing/2014/main" id="{18C1C801-F70D-024A-B7B4-878625F17EA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3" name="Straight Connector 1932">
                <a:extLst>
                  <a:ext uri="{FF2B5EF4-FFF2-40B4-BE49-F238E27FC236}">
                    <a16:creationId xmlns:a16="http://schemas.microsoft.com/office/drawing/2014/main" id="{F22D0A9F-4C07-A849-AC50-35E3375E89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4" name="Straight Connector 1933">
                <a:extLst>
                  <a:ext uri="{FF2B5EF4-FFF2-40B4-BE49-F238E27FC236}">
                    <a16:creationId xmlns:a16="http://schemas.microsoft.com/office/drawing/2014/main" id="{C740AABC-04D8-8549-94E0-507F4C45F49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25" name="Straight Connector 1924">
              <a:extLst>
                <a:ext uri="{FF2B5EF4-FFF2-40B4-BE49-F238E27FC236}">
                  <a16:creationId xmlns:a16="http://schemas.microsoft.com/office/drawing/2014/main" id="{8D515644-87EF-494F-A2C6-8E18BBA702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6" name="Straight Connector 1925">
              <a:extLst>
                <a:ext uri="{FF2B5EF4-FFF2-40B4-BE49-F238E27FC236}">
                  <a16:creationId xmlns:a16="http://schemas.microsoft.com/office/drawing/2014/main" id="{33A88895-2047-FB44-A50B-92412462B1B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7" name="Straight Connector 1926">
              <a:extLst>
                <a:ext uri="{FF2B5EF4-FFF2-40B4-BE49-F238E27FC236}">
                  <a16:creationId xmlns:a16="http://schemas.microsoft.com/office/drawing/2014/main" id="{20CB0C01-54DD-CE45-84B8-F2E1DC62C3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8" name="Straight Connector 1927">
              <a:extLst>
                <a:ext uri="{FF2B5EF4-FFF2-40B4-BE49-F238E27FC236}">
                  <a16:creationId xmlns:a16="http://schemas.microsoft.com/office/drawing/2014/main" id="{B4FA8AD7-C509-2D42-BDB9-E64D88A023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7" name="Group 1936">
            <a:extLst>
              <a:ext uri="{FF2B5EF4-FFF2-40B4-BE49-F238E27FC236}">
                <a16:creationId xmlns:a16="http://schemas.microsoft.com/office/drawing/2014/main" id="{E85DF657-5406-2140-894A-2BA5CD6A3143}"/>
              </a:ext>
            </a:extLst>
          </p:cNvPr>
          <p:cNvGrpSpPr/>
          <p:nvPr/>
        </p:nvGrpSpPr>
        <p:grpSpPr>
          <a:xfrm>
            <a:off x="11256000" y="5730164"/>
            <a:ext cx="69788" cy="265869"/>
            <a:chOff x="6695345" y="1619954"/>
            <a:chExt cx="274320" cy="982134"/>
          </a:xfrm>
          <a:solidFill>
            <a:schemeClr val="accent6">
              <a:lumMod val="60000"/>
              <a:lumOff val="40000"/>
            </a:schemeClr>
          </a:solidFill>
        </p:grpSpPr>
        <p:grpSp>
          <p:nvGrpSpPr>
            <p:cNvPr id="1938" name="Group 1937">
              <a:extLst>
                <a:ext uri="{FF2B5EF4-FFF2-40B4-BE49-F238E27FC236}">
                  <a16:creationId xmlns:a16="http://schemas.microsoft.com/office/drawing/2014/main" id="{B7E378F4-3E4D-7F45-90ED-C56933BCEAAC}"/>
                </a:ext>
              </a:extLst>
            </p:cNvPr>
            <p:cNvGrpSpPr/>
            <p:nvPr/>
          </p:nvGrpSpPr>
          <p:grpSpPr>
            <a:xfrm>
              <a:off x="6695345" y="1619954"/>
              <a:ext cx="274320" cy="982134"/>
              <a:chOff x="2692399" y="2184397"/>
              <a:chExt cx="274320" cy="982134"/>
            </a:xfrm>
            <a:grpFill/>
          </p:grpSpPr>
          <p:sp>
            <p:nvSpPr>
              <p:cNvPr id="1950" name="Oval 1949">
                <a:extLst>
                  <a:ext uri="{FF2B5EF4-FFF2-40B4-BE49-F238E27FC236}">
                    <a16:creationId xmlns:a16="http://schemas.microsoft.com/office/drawing/2014/main" id="{91A91102-3B8B-6241-9ADA-EBDB3B72DB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51" name="Rectangle 1950">
                <a:extLst>
                  <a:ext uri="{FF2B5EF4-FFF2-40B4-BE49-F238E27FC236}">
                    <a16:creationId xmlns:a16="http://schemas.microsoft.com/office/drawing/2014/main" id="{ECC53F31-4CED-A047-9FF4-E746C1D08A2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39" name="Group 1938">
              <a:extLst>
                <a:ext uri="{FF2B5EF4-FFF2-40B4-BE49-F238E27FC236}">
                  <a16:creationId xmlns:a16="http://schemas.microsoft.com/office/drawing/2014/main" id="{7A83ECF6-FBEE-AD4C-AA75-B8B73F841330}"/>
                </a:ext>
              </a:extLst>
            </p:cNvPr>
            <p:cNvGrpSpPr/>
            <p:nvPr/>
          </p:nvGrpSpPr>
          <p:grpSpPr>
            <a:xfrm>
              <a:off x="6743548" y="1744236"/>
              <a:ext cx="183764" cy="105236"/>
              <a:chOff x="1517980" y="1688757"/>
              <a:chExt cx="1070783" cy="402191"/>
            </a:xfrm>
            <a:grpFill/>
          </p:grpSpPr>
          <p:sp>
            <p:nvSpPr>
              <p:cNvPr id="1944" name="Oval 1943">
                <a:extLst>
                  <a:ext uri="{FF2B5EF4-FFF2-40B4-BE49-F238E27FC236}">
                    <a16:creationId xmlns:a16="http://schemas.microsoft.com/office/drawing/2014/main" id="{DB8D752E-8C20-AC40-AF59-924256EFC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5" name="Rectangle 1944">
                <a:extLst>
                  <a:ext uri="{FF2B5EF4-FFF2-40B4-BE49-F238E27FC236}">
                    <a16:creationId xmlns:a16="http://schemas.microsoft.com/office/drawing/2014/main" id="{6101421E-261A-BF48-969F-AACEBF7B2D6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6" name="Rectangle 1945">
                <a:extLst>
                  <a:ext uri="{FF2B5EF4-FFF2-40B4-BE49-F238E27FC236}">
                    <a16:creationId xmlns:a16="http://schemas.microsoft.com/office/drawing/2014/main" id="{ADAED790-976A-A441-8590-B48F4AF9D57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47" name="Straight Connector 1946">
                <a:extLst>
                  <a:ext uri="{FF2B5EF4-FFF2-40B4-BE49-F238E27FC236}">
                    <a16:creationId xmlns:a16="http://schemas.microsoft.com/office/drawing/2014/main" id="{C9A36FFD-7960-1F43-8F09-E3290D5DA34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8" name="Straight Connector 1947">
                <a:extLst>
                  <a:ext uri="{FF2B5EF4-FFF2-40B4-BE49-F238E27FC236}">
                    <a16:creationId xmlns:a16="http://schemas.microsoft.com/office/drawing/2014/main" id="{6E5A331F-8523-ED45-83F6-DBA7FC6A5A5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9" name="Straight Connector 1948">
                <a:extLst>
                  <a:ext uri="{FF2B5EF4-FFF2-40B4-BE49-F238E27FC236}">
                    <a16:creationId xmlns:a16="http://schemas.microsoft.com/office/drawing/2014/main" id="{A41E8D5B-882F-7445-96FB-DFAC22F7958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40" name="Straight Connector 1939">
              <a:extLst>
                <a:ext uri="{FF2B5EF4-FFF2-40B4-BE49-F238E27FC236}">
                  <a16:creationId xmlns:a16="http://schemas.microsoft.com/office/drawing/2014/main" id="{873FED4F-2E72-B940-8FF2-AA8422D447E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1" name="Straight Connector 1940">
              <a:extLst>
                <a:ext uri="{FF2B5EF4-FFF2-40B4-BE49-F238E27FC236}">
                  <a16:creationId xmlns:a16="http://schemas.microsoft.com/office/drawing/2014/main" id="{0BEA3C08-CAE5-2B42-8133-100B48C94C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2" name="Straight Connector 1941">
              <a:extLst>
                <a:ext uri="{FF2B5EF4-FFF2-40B4-BE49-F238E27FC236}">
                  <a16:creationId xmlns:a16="http://schemas.microsoft.com/office/drawing/2014/main" id="{DB135FF0-3D00-0B44-A1A1-141DCB00CA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3" name="Straight Connector 1942">
              <a:extLst>
                <a:ext uri="{FF2B5EF4-FFF2-40B4-BE49-F238E27FC236}">
                  <a16:creationId xmlns:a16="http://schemas.microsoft.com/office/drawing/2014/main" id="{0F62188C-76CF-EA45-BAC8-F75609B68E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52" name="Group 1951">
            <a:extLst>
              <a:ext uri="{FF2B5EF4-FFF2-40B4-BE49-F238E27FC236}">
                <a16:creationId xmlns:a16="http://schemas.microsoft.com/office/drawing/2014/main" id="{AF04D708-C4A9-D541-8237-FA47B1D58D95}"/>
              </a:ext>
            </a:extLst>
          </p:cNvPr>
          <p:cNvGrpSpPr/>
          <p:nvPr/>
        </p:nvGrpSpPr>
        <p:grpSpPr>
          <a:xfrm>
            <a:off x="11370668" y="5730164"/>
            <a:ext cx="69788" cy="265869"/>
            <a:chOff x="6695345" y="1619954"/>
            <a:chExt cx="274320" cy="982134"/>
          </a:xfrm>
          <a:solidFill>
            <a:schemeClr val="accent6">
              <a:lumMod val="60000"/>
              <a:lumOff val="40000"/>
            </a:schemeClr>
          </a:solidFill>
        </p:grpSpPr>
        <p:grpSp>
          <p:nvGrpSpPr>
            <p:cNvPr id="1953" name="Group 1952">
              <a:extLst>
                <a:ext uri="{FF2B5EF4-FFF2-40B4-BE49-F238E27FC236}">
                  <a16:creationId xmlns:a16="http://schemas.microsoft.com/office/drawing/2014/main" id="{883A6787-3F42-204A-9794-323259627B91}"/>
                </a:ext>
              </a:extLst>
            </p:cNvPr>
            <p:cNvGrpSpPr/>
            <p:nvPr/>
          </p:nvGrpSpPr>
          <p:grpSpPr>
            <a:xfrm>
              <a:off x="6695345" y="1619954"/>
              <a:ext cx="274320" cy="982134"/>
              <a:chOff x="2692399" y="2184397"/>
              <a:chExt cx="274320" cy="982134"/>
            </a:xfrm>
            <a:grpFill/>
          </p:grpSpPr>
          <p:sp>
            <p:nvSpPr>
              <p:cNvPr id="1965" name="Oval 1964">
                <a:extLst>
                  <a:ext uri="{FF2B5EF4-FFF2-40B4-BE49-F238E27FC236}">
                    <a16:creationId xmlns:a16="http://schemas.microsoft.com/office/drawing/2014/main" id="{8E76F8E9-CDC1-CB4B-9B1A-319DFDE57C2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6" name="Rectangle 1965">
                <a:extLst>
                  <a:ext uri="{FF2B5EF4-FFF2-40B4-BE49-F238E27FC236}">
                    <a16:creationId xmlns:a16="http://schemas.microsoft.com/office/drawing/2014/main" id="{1254E567-4C32-5B4D-82D0-C700C04899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4" name="Group 1953">
              <a:extLst>
                <a:ext uri="{FF2B5EF4-FFF2-40B4-BE49-F238E27FC236}">
                  <a16:creationId xmlns:a16="http://schemas.microsoft.com/office/drawing/2014/main" id="{866BEED3-7CD5-F246-B8FC-32E83EC4C66A}"/>
                </a:ext>
              </a:extLst>
            </p:cNvPr>
            <p:cNvGrpSpPr/>
            <p:nvPr/>
          </p:nvGrpSpPr>
          <p:grpSpPr>
            <a:xfrm>
              <a:off x="6743548" y="1744236"/>
              <a:ext cx="183764" cy="105236"/>
              <a:chOff x="1517980" y="1688757"/>
              <a:chExt cx="1070783" cy="402191"/>
            </a:xfrm>
            <a:grpFill/>
          </p:grpSpPr>
          <p:sp>
            <p:nvSpPr>
              <p:cNvPr id="1959" name="Oval 1958">
                <a:extLst>
                  <a:ext uri="{FF2B5EF4-FFF2-40B4-BE49-F238E27FC236}">
                    <a16:creationId xmlns:a16="http://schemas.microsoft.com/office/drawing/2014/main" id="{6DCE7D7F-0730-4A4D-B9D3-A1A8DA9502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0" name="Rectangle 1959">
                <a:extLst>
                  <a:ext uri="{FF2B5EF4-FFF2-40B4-BE49-F238E27FC236}">
                    <a16:creationId xmlns:a16="http://schemas.microsoft.com/office/drawing/2014/main" id="{E4B9332C-1007-4048-87B8-B9D13AE454E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1" name="Rectangle 1960">
                <a:extLst>
                  <a:ext uri="{FF2B5EF4-FFF2-40B4-BE49-F238E27FC236}">
                    <a16:creationId xmlns:a16="http://schemas.microsoft.com/office/drawing/2014/main" id="{78326293-6DC6-D04A-9FC2-B307C8E60E1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62" name="Straight Connector 1961">
                <a:extLst>
                  <a:ext uri="{FF2B5EF4-FFF2-40B4-BE49-F238E27FC236}">
                    <a16:creationId xmlns:a16="http://schemas.microsoft.com/office/drawing/2014/main" id="{1AA4DDF8-695A-D547-AD4F-055E3D6B2B5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3" name="Straight Connector 1962">
                <a:extLst>
                  <a:ext uri="{FF2B5EF4-FFF2-40B4-BE49-F238E27FC236}">
                    <a16:creationId xmlns:a16="http://schemas.microsoft.com/office/drawing/2014/main" id="{B557DED8-B3A1-1B4B-8EBA-194C9F21D2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4" name="Straight Connector 1963">
                <a:extLst>
                  <a:ext uri="{FF2B5EF4-FFF2-40B4-BE49-F238E27FC236}">
                    <a16:creationId xmlns:a16="http://schemas.microsoft.com/office/drawing/2014/main" id="{838768DB-5A67-464F-A3A5-351DDDFEF46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55" name="Straight Connector 1954">
              <a:extLst>
                <a:ext uri="{FF2B5EF4-FFF2-40B4-BE49-F238E27FC236}">
                  <a16:creationId xmlns:a16="http://schemas.microsoft.com/office/drawing/2014/main" id="{E76CE8F2-7564-9747-A79C-C8D71194EA2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6" name="Straight Connector 1955">
              <a:extLst>
                <a:ext uri="{FF2B5EF4-FFF2-40B4-BE49-F238E27FC236}">
                  <a16:creationId xmlns:a16="http://schemas.microsoft.com/office/drawing/2014/main" id="{D5F4F0FD-2319-E345-95DF-F99ED951F7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7" name="Straight Connector 1956">
              <a:extLst>
                <a:ext uri="{FF2B5EF4-FFF2-40B4-BE49-F238E27FC236}">
                  <a16:creationId xmlns:a16="http://schemas.microsoft.com/office/drawing/2014/main" id="{2CA40BEA-809B-0B43-95BB-0784321DE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8" name="Straight Connector 1957">
              <a:extLst>
                <a:ext uri="{FF2B5EF4-FFF2-40B4-BE49-F238E27FC236}">
                  <a16:creationId xmlns:a16="http://schemas.microsoft.com/office/drawing/2014/main" id="{58027AF1-39E4-E84A-B5E2-30EBBE9D54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67" name="Group 1966">
            <a:extLst>
              <a:ext uri="{FF2B5EF4-FFF2-40B4-BE49-F238E27FC236}">
                <a16:creationId xmlns:a16="http://schemas.microsoft.com/office/drawing/2014/main" id="{61E787B7-440D-DA4A-9D7F-DB49F8097448}"/>
              </a:ext>
            </a:extLst>
          </p:cNvPr>
          <p:cNvGrpSpPr/>
          <p:nvPr/>
        </p:nvGrpSpPr>
        <p:grpSpPr>
          <a:xfrm>
            <a:off x="11485336" y="5730164"/>
            <a:ext cx="69788" cy="265869"/>
            <a:chOff x="6695345" y="1619954"/>
            <a:chExt cx="274320" cy="982134"/>
          </a:xfrm>
          <a:solidFill>
            <a:schemeClr val="accent6">
              <a:lumMod val="60000"/>
              <a:lumOff val="40000"/>
            </a:schemeClr>
          </a:solidFill>
        </p:grpSpPr>
        <p:grpSp>
          <p:nvGrpSpPr>
            <p:cNvPr id="1968" name="Group 1967">
              <a:extLst>
                <a:ext uri="{FF2B5EF4-FFF2-40B4-BE49-F238E27FC236}">
                  <a16:creationId xmlns:a16="http://schemas.microsoft.com/office/drawing/2014/main" id="{5E7AC6CC-DC91-9E42-B498-D60CC36BEDDF}"/>
                </a:ext>
              </a:extLst>
            </p:cNvPr>
            <p:cNvGrpSpPr/>
            <p:nvPr/>
          </p:nvGrpSpPr>
          <p:grpSpPr>
            <a:xfrm>
              <a:off x="6695345" y="1619954"/>
              <a:ext cx="274320" cy="982134"/>
              <a:chOff x="2692399" y="2184397"/>
              <a:chExt cx="274320" cy="982134"/>
            </a:xfrm>
            <a:grpFill/>
          </p:grpSpPr>
          <p:sp>
            <p:nvSpPr>
              <p:cNvPr id="1980" name="Oval 1979">
                <a:extLst>
                  <a:ext uri="{FF2B5EF4-FFF2-40B4-BE49-F238E27FC236}">
                    <a16:creationId xmlns:a16="http://schemas.microsoft.com/office/drawing/2014/main" id="{266BB74D-F822-5443-962D-B312C80D14C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81" name="Rectangle 1980">
                <a:extLst>
                  <a:ext uri="{FF2B5EF4-FFF2-40B4-BE49-F238E27FC236}">
                    <a16:creationId xmlns:a16="http://schemas.microsoft.com/office/drawing/2014/main" id="{0745FE7D-2043-8E4A-AEF2-DFCA773F9C4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69" name="Group 1968">
              <a:extLst>
                <a:ext uri="{FF2B5EF4-FFF2-40B4-BE49-F238E27FC236}">
                  <a16:creationId xmlns:a16="http://schemas.microsoft.com/office/drawing/2014/main" id="{B0797651-3368-6843-910B-595B25B511A3}"/>
                </a:ext>
              </a:extLst>
            </p:cNvPr>
            <p:cNvGrpSpPr/>
            <p:nvPr/>
          </p:nvGrpSpPr>
          <p:grpSpPr>
            <a:xfrm>
              <a:off x="6743548" y="1744236"/>
              <a:ext cx="183764" cy="105236"/>
              <a:chOff x="1517980" y="1688757"/>
              <a:chExt cx="1070783" cy="402191"/>
            </a:xfrm>
            <a:grpFill/>
          </p:grpSpPr>
          <p:sp>
            <p:nvSpPr>
              <p:cNvPr id="1974" name="Oval 1973">
                <a:extLst>
                  <a:ext uri="{FF2B5EF4-FFF2-40B4-BE49-F238E27FC236}">
                    <a16:creationId xmlns:a16="http://schemas.microsoft.com/office/drawing/2014/main" id="{5D8EFD23-AA5E-BD4F-B3A9-C1D03ADDC0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5" name="Rectangle 1974">
                <a:extLst>
                  <a:ext uri="{FF2B5EF4-FFF2-40B4-BE49-F238E27FC236}">
                    <a16:creationId xmlns:a16="http://schemas.microsoft.com/office/drawing/2014/main" id="{49B724AE-6D5E-3E4B-A026-C77BAA8A8F4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6" name="Rectangle 1975">
                <a:extLst>
                  <a:ext uri="{FF2B5EF4-FFF2-40B4-BE49-F238E27FC236}">
                    <a16:creationId xmlns:a16="http://schemas.microsoft.com/office/drawing/2014/main" id="{8FCF3AFD-7AFD-2949-8004-F61EBD29C4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77" name="Straight Connector 1976">
                <a:extLst>
                  <a:ext uri="{FF2B5EF4-FFF2-40B4-BE49-F238E27FC236}">
                    <a16:creationId xmlns:a16="http://schemas.microsoft.com/office/drawing/2014/main" id="{D161118E-6549-8A43-95D6-FFF82011C7D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8" name="Straight Connector 1977">
                <a:extLst>
                  <a:ext uri="{FF2B5EF4-FFF2-40B4-BE49-F238E27FC236}">
                    <a16:creationId xmlns:a16="http://schemas.microsoft.com/office/drawing/2014/main" id="{BDFAB33B-4123-8F49-83D4-D808353315B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9" name="Straight Connector 1978">
                <a:extLst>
                  <a:ext uri="{FF2B5EF4-FFF2-40B4-BE49-F238E27FC236}">
                    <a16:creationId xmlns:a16="http://schemas.microsoft.com/office/drawing/2014/main" id="{A7C5AA83-F158-1F41-ADA6-5F549554FA8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70" name="Straight Connector 1969">
              <a:extLst>
                <a:ext uri="{FF2B5EF4-FFF2-40B4-BE49-F238E27FC236}">
                  <a16:creationId xmlns:a16="http://schemas.microsoft.com/office/drawing/2014/main" id="{CFC7874E-1C8B-1F40-827B-E1543152322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1" name="Straight Connector 1970">
              <a:extLst>
                <a:ext uri="{FF2B5EF4-FFF2-40B4-BE49-F238E27FC236}">
                  <a16:creationId xmlns:a16="http://schemas.microsoft.com/office/drawing/2014/main" id="{0E0D71B2-B06C-D546-8B7B-FA0BD5932D5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2" name="Straight Connector 1971">
              <a:extLst>
                <a:ext uri="{FF2B5EF4-FFF2-40B4-BE49-F238E27FC236}">
                  <a16:creationId xmlns:a16="http://schemas.microsoft.com/office/drawing/2014/main" id="{4C4A0F3D-AD5B-1F4D-B4D3-B56593EDC44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3" name="Straight Connector 1972">
              <a:extLst>
                <a:ext uri="{FF2B5EF4-FFF2-40B4-BE49-F238E27FC236}">
                  <a16:creationId xmlns:a16="http://schemas.microsoft.com/office/drawing/2014/main" id="{E723E435-6868-744F-8CC4-71F31420B06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82" name="Group 1981">
            <a:extLst>
              <a:ext uri="{FF2B5EF4-FFF2-40B4-BE49-F238E27FC236}">
                <a16:creationId xmlns:a16="http://schemas.microsoft.com/office/drawing/2014/main" id="{534AC496-241F-7347-90D1-142D631DC2CB}"/>
              </a:ext>
            </a:extLst>
          </p:cNvPr>
          <p:cNvGrpSpPr/>
          <p:nvPr/>
        </p:nvGrpSpPr>
        <p:grpSpPr>
          <a:xfrm>
            <a:off x="11017243" y="6031438"/>
            <a:ext cx="69788" cy="265869"/>
            <a:chOff x="6695345" y="1619954"/>
            <a:chExt cx="274320" cy="982134"/>
          </a:xfrm>
          <a:solidFill>
            <a:schemeClr val="accent6">
              <a:lumMod val="60000"/>
              <a:lumOff val="40000"/>
            </a:schemeClr>
          </a:solidFill>
        </p:grpSpPr>
        <p:grpSp>
          <p:nvGrpSpPr>
            <p:cNvPr id="1983" name="Group 1982">
              <a:extLst>
                <a:ext uri="{FF2B5EF4-FFF2-40B4-BE49-F238E27FC236}">
                  <a16:creationId xmlns:a16="http://schemas.microsoft.com/office/drawing/2014/main" id="{C1BDD999-6DCD-D74F-821C-0A0823503271}"/>
                </a:ext>
              </a:extLst>
            </p:cNvPr>
            <p:cNvGrpSpPr/>
            <p:nvPr/>
          </p:nvGrpSpPr>
          <p:grpSpPr>
            <a:xfrm>
              <a:off x="6695345" y="1619954"/>
              <a:ext cx="274320" cy="982134"/>
              <a:chOff x="2692399" y="2184397"/>
              <a:chExt cx="274320" cy="982134"/>
            </a:xfrm>
            <a:grpFill/>
          </p:grpSpPr>
          <p:sp>
            <p:nvSpPr>
              <p:cNvPr id="1995" name="Oval 1994">
                <a:extLst>
                  <a:ext uri="{FF2B5EF4-FFF2-40B4-BE49-F238E27FC236}">
                    <a16:creationId xmlns:a16="http://schemas.microsoft.com/office/drawing/2014/main" id="{66ECAC4C-7D0A-0246-9021-3E655AA41AA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6" name="Rectangle 1995">
                <a:extLst>
                  <a:ext uri="{FF2B5EF4-FFF2-40B4-BE49-F238E27FC236}">
                    <a16:creationId xmlns:a16="http://schemas.microsoft.com/office/drawing/2014/main" id="{E9F32DBE-06FC-6F4B-B646-254E87BC2B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84" name="Group 1983">
              <a:extLst>
                <a:ext uri="{FF2B5EF4-FFF2-40B4-BE49-F238E27FC236}">
                  <a16:creationId xmlns:a16="http://schemas.microsoft.com/office/drawing/2014/main" id="{A84416E9-A963-3F48-B6E4-536E54E4CDA6}"/>
                </a:ext>
              </a:extLst>
            </p:cNvPr>
            <p:cNvGrpSpPr/>
            <p:nvPr/>
          </p:nvGrpSpPr>
          <p:grpSpPr>
            <a:xfrm>
              <a:off x="6743548" y="1744236"/>
              <a:ext cx="183764" cy="105236"/>
              <a:chOff x="1517980" y="1688757"/>
              <a:chExt cx="1070783" cy="402191"/>
            </a:xfrm>
            <a:grpFill/>
          </p:grpSpPr>
          <p:sp>
            <p:nvSpPr>
              <p:cNvPr id="1989" name="Oval 1988">
                <a:extLst>
                  <a:ext uri="{FF2B5EF4-FFF2-40B4-BE49-F238E27FC236}">
                    <a16:creationId xmlns:a16="http://schemas.microsoft.com/office/drawing/2014/main" id="{39E327F5-1E98-7F46-A580-C4B849A8CD9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0" name="Rectangle 1989">
                <a:extLst>
                  <a:ext uri="{FF2B5EF4-FFF2-40B4-BE49-F238E27FC236}">
                    <a16:creationId xmlns:a16="http://schemas.microsoft.com/office/drawing/2014/main" id="{9CD756C3-0A8B-184D-92A9-87B2A74C27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1" name="Rectangle 1990">
                <a:extLst>
                  <a:ext uri="{FF2B5EF4-FFF2-40B4-BE49-F238E27FC236}">
                    <a16:creationId xmlns:a16="http://schemas.microsoft.com/office/drawing/2014/main" id="{5F38CC47-4D1E-1D43-A7BE-AF7B3D0328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92" name="Straight Connector 1991">
                <a:extLst>
                  <a:ext uri="{FF2B5EF4-FFF2-40B4-BE49-F238E27FC236}">
                    <a16:creationId xmlns:a16="http://schemas.microsoft.com/office/drawing/2014/main" id="{62DBCA57-A129-3F43-AED7-AFA6056314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3" name="Straight Connector 1992">
                <a:extLst>
                  <a:ext uri="{FF2B5EF4-FFF2-40B4-BE49-F238E27FC236}">
                    <a16:creationId xmlns:a16="http://schemas.microsoft.com/office/drawing/2014/main" id="{90D11287-231C-984E-9179-98974F52CFD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4" name="Straight Connector 1993">
                <a:extLst>
                  <a:ext uri="{FF2B5EF4-FFF2-40B4-BE49-F238E27FC236}">
                    <a16:creationId xmlns:a16="http://schemas.microsoft.com/office/drawing/2014/main" id="{88B566B1-B7C1-374B-922D-0357E83D205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85" name="Straight Connector 1984">
              <a:extLst>
                <a:ext uri="{FF2B5EF4-FFF2-40B4-BE49-F238E27FC236}">
                  <a16:creationId xmlns:a16="http://schemas.microsoft.com/office/drawing/2014/main" id="{CD5FC313-79F8-4D49-ADB9-AF97FF459A8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6" name="Straight Connector 1985">
              <a:extLst>
                <a:ext uri="{FF2B5EF4-FFF2-40B4-BE49-F238E27FC236}">
                  <a16:creationId xmlns:a16="http://schemas.microsoft.com/office/drawing/2014/main" id="{70524676-D6FC-C04A-94F2-09BCFE57F7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7" name="Straight Connector 1986">
              <a:extLst>
                <a:ext uri="{FF2B5EF4-FFF2-40B4-BE49-F238E27FC236}">
                  <a16:creationId xmlns:a16="http://schemas.microsoft.com/office/drawing/2014/main" id="{BD8D6403-D75E-C241-A128-7FA04544EE4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8" name="Straight Connector 1987">
              <a:extLst>
                <a:ext uri="{FF2B5EF4-FFF2-40B4-BE49-F238E27FC236}">
                  <a16:creationId xmlns:a16="http://schemas.microsoft.com/office/drawing/2014/main" id="{910AAE91-9F7F-2B42-AB1B-82A67F47FDE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97" name="Group 1996">
            <a:extLst>
              <a:ext uri="{FF2B5EF4-FFF2-40B4-BE49-F238E27FC236}">
                <a16:creationId xmlns:a16="http://schemas.microsoft.com/office/drawing/2014/main" id="{992891D5-B077-2C4F-B165-4E38E6884D69}"/>
              </a:ext>
            </a:extLst>
          </p:cNvPr>
          <p:cNvGrpSpPr/>
          <p:nvPr/>
        </p:nvGrpSpPr>
        <p:grpSpPr>
          <a:xfrm>
            <a:off x="11131911" y="6031438"/>
            <a:ext cx="69788" cy="265869"/>
            <a:chOff x="6695345" y="1619954"/>
            <a:chExt cx="274320" cy="982134"/>
          </a:xfrm>
          <a:solidFill>
            <a:schemeClr val="accent6">
              <a:lumMod val="60000"/>
              <a:lumOff val="40000"/>
            </a:schemeClr>
          </a:solidFill>
        </p:grpSpPr>
        <p:grpSp>
          <p:nvGrpSpPr>
            <p:cNvPr id="1998" name="Group 1997">
              <a:extLst>
                <a:ext uri="{FF2B5EF4-FFF2-40B4-BE49-F238E27FC236}">
                  <a16:creationId xmlns:a16="http://schemas.microsoft.com/office/drawing/2014/main" id="{7E6A651B-EF9D-0D4E-BC8D-86EDB39E52BC}"/>
                </a:ext>
              </a:extLst>
            </p:cNvPr>
            <p:cNvGrpSpPr/>
            <p:nvPr/>
          </p:nvGrpSpPr>
          <p:grpSpPr>
            <a:xfrm>
              <a:off x="6695345" y="1619954"/>
              <a:ext cx="274320" cy="982134"/>
              <a:chOff x="2692399" y="2184397"/>
              <a:chExt cx="274320" cy="982134"/>
            </a:xfrm>
            <a:grpFill/>
          </p:grpSpPr>
          <p:sp>
            <p:nvSpPr>
              <p:cNvPr id="2010" name="Oval 2009">
                <a:extLst>
                  <a:ext uri="{FF2B5EF4-FFF2-40B4-BE49-F238E27FC236}">
                    <a16:creationId xmlns:a16="http://schemas.microsoft.com/office/drawing/2014/main" id="{22D9F832-D2E5-554F-80E2-0B67B96405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1" name="Rectangle 2010">
                <a:extLst>
                  <a:ext uri="{FF2B5EF4-FFF2-40B4-BE49-F238E27FC236}">
                    <a16:creationId xmlns:a16="http://schemas.microsoft.com/office/drawing/2014/main" id="{FD497D92-36FA-9948-B16E-FAA29893A11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99" name="Group 1998">
              <a:extLst>
                <a:ext uri="{FF2B5EF4-FFF2-40B4-BE49-F238E27FC236}">
                  <a16:creationId xmlns:a16="http://schemas.microsoft.com/office/drawing/2014/main" id="{DF00DBAF-D519-CB4D-95C6-7EF5353CD12E}"/>
                </a:ext>
              </a:extLst>
            </p:cNvPr>
            <p:cNvGrpSpPr/>
            <p:nvPr/>
          </p:nvGrpSpPr>
          <p:grpSpPr>
            <a:xfrm>
              <a:off x="6743548" y="1744236"/>
              <a:ext cx="183764" cy="105236"/>
              <a:chOff x="1517980" y="1688757"/>
              <a:chExt cx="1070783" cy="402191"/>
            </a:xfrm>
            <a:grpFill/>
          </p:grpSpPr>
          <p:sp>
            <p:nvSpPr>
              <p:cNvPr id="2004" name="Oval 2003">
                <a:extLst>
                  <a:ext uri="{FF2B5EF4-FFF2-40B4-BE49-F238E27FC236}">
                    <a16:creationId xmlns:a16="http://schemas.microsoft.com/office/drawing/2014/main" id="{A4F719CA-2F0C-CC4E-B83F-113D6A7B0FC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5" name="Rectangle 2004">
                <a:extLst>
                  <a:ext uri="{FF2B5EF4-FFF2-40B4-BE49-F238E27FC236}">
                    <a16:creationId xmlns:a16="http://schemas.microsoft.com/office/drawing/2014/main" id="{FC011D4A-7861-2C49-B041-DC15D01DF9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6" name="Rectangle 2005">
                <a:extLst>
                  <a:ext uri="{FF2B5EF4-FFF2-40B4-BE49-F238E27FC236}">
                    <a16:creationId xmlns:a16="http://schemas.microsoft.com/office/drawing/2014/main" id="{CC66F6C5-B444-A843-97BF-DE55B5132A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07" name="Straight Connector 2006">
                <a:extLst>
                  <a:ext uri="{FF2B5EF4-FFF2-40B4-BE49-F238E27FC236}">
                    <a16:creationId xmlns:a16="http://schemas.microsoft.com/office/drawing/2014/main" id="{478FD158-B95A-864C-BDB0-E35DF38B334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8" name="Straight Connector 2007">
                <a:extLst>
                  <a:ext uri="{FF2B5EF4-FFF2-40B4-BE49-F238E27FC236}">
                    <a16:creationId xmlns:a16="http://schemas.microsoft.com/office/drawing/2014/main" id="{28D3776C-CF65-CC44-865C-DCC4259FA3E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9" name="Straight Connector 2008">
                <a:extLst>
                  <a:ext uri="{FF2B5EF4-FFF2-40B4-BE49-F238E27FC236}">
                    <a16:creationId xmlns:a16="http://schemas.microsoft.com/office/drawing/2014/main" id="{DC40F4FD-8F21-134F-AEF0-58FC64FF4E3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00" name="Straight Connector 1999">
              <a:extLst>
                <a:ext uri="{FF2B5EF4-FFF2-40B4-BE49-F238E27FC236}">
                  <a16:creationId xmlns:a16="http://schemas.microsoft.com/office/drawing/2014/main" id="{8C10ABB2-D799-7440-87BE-891CC76639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1" name="Straight Connector 2000">
              <a:extLst>
                <a:ext uri="{FF2B5EF4-FFF2-40B4-BE49-F238E27FC236}">
                  <a16:creationId xmlns:a16="http://schemas.microsoft.com/office/drawing/2014/main" id="{55792754-AAD3-7641-9E59-B761B2A4FDC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2" name="Straight Connector 2001">
              <a:extLst>
                <a:ext uri="{FF2B5EF4-FFF2-40B4-BE49-F238E27FC236}">
                  <a16:creationId xmlns:a16="http://schemas.microsoft.com/office/drawing/2014/main" id="{D56B7187-E692-BA46-8E46-4F0DB5C6396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3" name="Straight Connector 2002">
              <a:extLst>
                <a:ext uri="{FF2B5EF4-FFF2-40B4-BE49-F238E27FC236}">
                  <a16:creationId xmlns:a16="http://schemas.microsoft.com/office/drawing/2014/main" id="{C95B63AC-AE5E-A14F-A94C-BAF23ABE26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12" name="Group 2011">
            <a:extLst>
              <a:ext uri="{FF2B5EF4-FFF2-40B4-BE49-F238E27FC236}">
                <a16:creationId xmlns:a16="http://schemas.microsoft.com/office/drawing/2014/main" id="{CB74C2DF-9CA4-D84F-BD6D-DD0C82C163B6}"/>
              </a:ext>
            </a:extLst>
          </p:cNvPr>
          <p:cNvGrpSpPr/>
          <p:nvPr/>
        </p:nvGrpSpPr>
        <p:grpSpPr>
          <a:xfrm>
            <a:off x="11246580" y="6031438"/>
            <a:ext cx="69788" cy="265869"/>
            <a:chOff x="6695345" y="1619954"/>
            <a:chExt cx="274320" cy="982134"/>
          </a:xfrm>
          <a:solidFill>
            <a:schemeClr val="accent6">
              <a:lumMod val="60000"/>
              <a:lumOff val="40000"/>
            </a:schemeClr>
          </a:solidFill>
        </p:grpSpPr>
        <p:grpSp>
          <p:nvGrpSpPr>
            <p:cNvPr id="2013" name="Group 2012">
              <a:extLst>
                <a:ext uri="{FF2B5EF4-FFF2-40B4-BE49-F238E27FC236}">
                  <a16:creationId xmlns:a16="http://schemas.microsoft.com/office/drawing/2014/main" id="{91D6C12F-9736-6346-BF8A-BAE015FE7CFE}"/>
                </a:ext>
              </a:extLst>
            </p:cNvPr>
            <p:cNvGrpSpPr/>
            <p:nvPr/>
          </p:nvGrpSpPr>
          <p:grpSpPr>
            <a:xfrm>
              <a:off x="6695345" y="1619954"/>
              <a:ext cx="274320" cy="982134"/>
              <a:chOff x="2692399" y="2184397"/>
              <a:chExt cx="274320" cy="982134"/>
            </a:xfrm>
            <a:grpFill/>
          </p:grpSpPr>
          <p:sp>
            <p:nvSpPr>
              <p:cNvPr id="2025" name="Oval 2024">
                <a:extLst>
                  <a:ext uri="{FF2B5EF4-FFF2-40B4-BE49-F238E27FC236}">
                    <a16:creationId xmlns:a16="http://schemas.microsoft.com/office/drawing/2014/main" id="{6E6738EE-F8BE-FA4C-936E-998F5625F9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6" name="Rectangle 2025">
                <a:extLst>
                  <a:ext uri="{FF2B5EF4-FFF2-40B4-BE49-F238E27FC236}">
                    <a16:creationId xmlns:a16="http://schemas.microsoft.com/office/drawing/2014/main" id="{21AAB475-7FEB-2743-8F09-76D6CF0DE85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14" name="Group 2013">
              <a:extLst>
                <a:ext uri="{FF2B5EF4-FFF2-40B4-BE49-F238E27FC236}">
                  <a16:creationId xmlns:a16="http://schemas.microsoft.com/office/drawing/2014/main" id="{59829DD3-7C91-4B4D-BD1C-424F7DEC2961}"/>
                </a:ext>
              </a:extLst>
            </p:cNvPr>
            <p:cNvGrpSpPr/>
            <p:nvPr/>
          </p:nvGrpSpPr>
          <p:grpSpPr>
            <a:xfrm>
              <a:off x="6743548" y="1744236"/>
              <a:ext cx="183764" cy="105236"/>
              <a:chOff x="1517980" y="1688757"/>
              <a:chExt cx="1070783" cy="402191"/>
            </a:xfrm>
            <a:grpFill/>
          </p:grpSpPr>
          <p:sp>
            <p:nvSpPr>
              <p:cNvPr id="2019" name="Oval 2018">
                <a:extLst>
                  <a:ext uri="{FF2B5EF4-FFF2-40B4-BE49-F238E27FC236}">
                    <a16:creationId xmlns:a16="http://schemas.microsoft.com/office/drawing/2014/main" id="{1D758BCA-EF9C-584B-B72C-379D1AF6B7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0" name="Rectangle 2019">
                <a:extLst>
                  <a:ext uri="{FF2B5EF4-FFF2-40B4-BE49-F238E27FC236}">
                    <a16:creationId xmlns:a16="http://schemas.microsoft.com/office/drawing/2014/main" id="{6565FA3F-C8D0-5341-9A7E-FDB2B93736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1" name="Rectangle 2020">
                <a:extLst>
                  <a:ext uri="{FF2B5EF4-FFF2-40B4-BE49-F238E27FC236}">
                    <a16:creationId xmlns:a16="http://schemas.microsoft.com/office/drawing/2014/main" id="{48C91DF2-96AF-2D45-8C80-6B9B55E7FA9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22" name="Straight Connector 2021">
                <a:extLst>
                  <a:ext uri="{FF2B5EF4-FFF2-40B4-BE49-F238E27FC236}">
                    <a16:creationId xmlns:a16="http://schemas.microsoft.com/office/drawing/2014/main" id="{4D1A3678-849A-8841-8637-E1725C6831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3" name="Straight Connector 2022">
                <a:extLst>
                  <a:ext uri="{FF2B5EF4-FFF2-40B4-BE49-F238E27FC236}">
                    <a16:creationId xmlns:a16="http://schemas.microsoft.com/office/drawing/2014/main" id="{D0BF7B1B-FF8E-ED4B-82AF-3EBB01D8D4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4" name="Straight Connector 2023">
                <a:extLst>
                  <a:ext uri="{FF2B5EF4-FFF2-40B4-BE49-F238E27FC236}">
                    <a16:creationId xmlns:a16="http://schemas.microsoft.com/office/drawing/2014/main" id="{9D03700A-C989-1A4D-8451-5750DF24895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15" name="Straight Connector 2014">
              <a:extLst>
                <a:ext uri="{FF2B5EF4-FFF2-40B4-BE49-F238E27FC236}">
                  <a16:creationId xmlns:a16="http://schemas.microsoft.com/office/drawing/2014/main" id="{EA48C723-B51C-3B4F-ABD3-7C56D6C2B0C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6" name="Straight Connector 2015">
              <a:extLst>
                <a:ext uri="{FF2B5EF4-FFF2-40B4-BE49-F238E27FC236}">
                  <a16:creationId xmlns:a16="http://schemas.microsoft.com/office/drawing/2014/main" id="{8CD668E9-D8AB-014A-B7CD-5326CC336AF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7" name="Straight Connector 2016">
              <a:extLst>
                <a:ext uri="{FF2B5EF4-FFF2-40B4-BE49-F238E27FC236}">
                  <a16:creationId xmlns:a16="http://schemas.microsoft.com/office/drawing/2014/main" id="{E85515B0-B5FF-2D4A-B986-D0F97A77C1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8" name="Straight Connector 2017">
              <a:extLst>
                <a:ext uri="{FF2B5EF4-FFF2-40B4-BE49-F238E27FC236}">
                  <a16:creationId xmlns:a16="http://schemas.microsoft.com/office/drawing/2014/main" id="{C59F963A-F548-E241-B590-D251249BC1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27" name="Group 2026">
            <a:extLst>
              <a:ext uri="{FF2B5EF4-FFF2-40B4-BE49-F238E27FC236}">
                <a16:creationId xmlns:a16="http://schemas.microsoft.com/office/drawing/2014/main" id="{ADC66EB7-B664-0C4D-A7D8-EAFFD3AD4E07}"/>
              </a:ext>
            </a:extLst>
          </p:cNvPr>
          <p:cNvGrpSpPr/>
          <p:nvPr/>
        </p:nvGrpSpPr>
        <p:grpSpPr>
          <a:xfrm>
            <a:off x="11361248" y="6031438"/>
            <a:ext cx="69788" cy="265869"/>
            <a:chOff x="6695345" y="1619954"/>
            <a:chExt cx="274320" cy="982134"/>
          </a:xfrm>
          <a:solidFill>
            <a:schemeClr val="accent6">
              <a:lumMod val="60000"/>
              <a:lumOff val="40000"/>
            </a:schemeClr>
          </a:solidFill>
        </p:grpSpPr>
        <p:grpSp>
          <p:nvGrpSpPr>
            <p:cNvPr id="2028" name="Group 2027">
              <a:extLst>
                <a:ext uri="{FF2B5EF4-FFF2-40B4-BE49-F238E27FC236}">
                  <a16:creationId xmlns:a16="http://schemas.microsoft.com/office/drawing/2014/main" id="{784DCA05-7E58-4E40-903A-05C2415E0DBC}"/>
                </a:ext>
              </a:extLst>
            </p:cNvPr>
            <p:cNvGrpSpPr/>
            <p:nvPr/>
          </p:nvGrpSpPr>
          <p:grpSpPr>
            <a:xfrm>
              <a:off x="6695345" y="1619954"/>
              <a:ext cx="274320" cy="982134"/>
              <a:chOff x="2692399" y="2184397"/>
              <a:chExt cx="274320" cy="982134"/>
            </a:xfrm>
            <a:grpFill/>
          </p:grpSpPr>
          <p:sp>
            <p:nvSpPr>
              <p:cNvPr id="2040" name="Oval 2039">
                <a:extLst>
                  <a:ext uri="{FF2B5EF4-FFF2-40B4-BE49-F238E27FC236}">
                    <a16:creationId xmlns:a16="http://schemas.microsoft.com/office/drawing/2014/main" id="{D59AFF48-D0D4-AD4F-ADE4-EFCE0F24FA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41" name="Rectangle 2040">
                <a:extLst>
                  <a:ext uri="{FF2B5EF4-FFF2-40B4-BE49-F238E27FC236}">
                    <a16:creationId xmlns:a16="http://schemas.microsoft.com/office/drawing/2014/main" id="{6EDEA38F-CE79-5E46-A77E-AF239047FB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29" name="Group 2028">
              <a:extLst>
                <a:ext uri="{FF2B5EF4-FFF2-40B4-BE49-F238E27FC236}">
                  <a16:creationId xmlns:a16="http://schemas.microsoft.com/office/drawing/2014/main" id="{BFE0CFD9-27C8-2E4C-BEA7-8C19CDDA28F7}"/>
                </a:ext>
              </a:extLst>
            </p:cNvPr>
            <p:cNvGrpSpPr/>
            <p:nvPr/>
          </p:nvGrpSpPr>
          <p:grpSpPr>
            <a:xfrm>
              <a:off x="6743548" y="1744236"/>
              <a:ext cx="183764" cy="105236"/>
              <a:chOff x="1517980" y="1688757"/>
              <a:chExt cx="1070783" cy="402191"/>
            </a:xfrm>
            <a:grpFill/>
          </p:grpSpPr>
          <p:sp>
            <p:nvSpPr>
              <p:cNvPr id="2034" name="Oval 2033">
                <a:extLst>
                  <a:ext uri="{FF2B5EF4-FFF2-40B4-BE49-F238E27FC236}">
                    <a16:creationId xmlns:a16="http://schemas.microsoft.com/office/drawing/2014/main" id="{20949593-0911-AE4E-A68D-369CD521C88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5" name="Rectangle 2034">
                <a:extLst>
                  <a:ext uri="{FF2B5EF4-FFF2-40B4-BE49-F238E27FC236}">
                    <a16:creationId xmlns:a16="http://schemas.microsoft.com/office/drawing/2014/main" id="{363725F5-F9FE-7140-8FE9-89AC52C61F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6" name="Rectangle 2035">
                <a:extLst>
                  <a:ext uri="{FF2B5EF4-FFF2-40B4-BE49-F238E27FC236}">
                    <a16:creationId xmlns:a16="http://schemas.microsoft.com/office/drawing/2014/main" id="{EA74BC58-3AEB-3041-BDD9-E03F923B990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7" name="Straight Connector 2036">
                <a:extLst>
                  <a:ext uri="{FF2B5EF4-FFF2-40B4-BE49-F238E27FC236}">
                    <a16:creationId xmlns:a16="http://schemas.microsoft.com/office/drawing/2014/main" id="{F055ADA2-CE4F-C845-924D-E252A4700C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8" name="Straight Connector 2037">
                <a:extLst>
                  <a:ext uri="{FF2B5EF4-FFF2-40B4-BE49-F238E27FC236}">
                    <a16:creationId xmlns:a16="http://schemas.microsoft.com/office/drawing/2014/main" id="{AFC6C4B6-214F-1D44-B3FA-6D3CC375107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9" name="Straight Connector 2038">
                <a:extLst>
                  <a:ext uri="{FF2B5EF4-FFF2-40B4-BE49-F238E27FC236}">
                    <a16:creationId xmlns:a16="http://schemas.microsoft.com/office/drawing/2014/main" id="{892094C8-3359-A64E-8726-21D4DA3AFC5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30" name="Straight Connector 2029">
              <a:extLst>
                <a:ext uri="{FF2B5EF4-FFF2-40B4-BE49-F238E27FC236}">
                  <a16:creationId xmlns:a16="http://schemas.microsoft.com/office/drawing/2014/main" id="{1CC4DF8B-A331-EB42-803A-28F0FFBE05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1" name="Straight Connector 2030">
              <a:extLst>
                <a:ext uri="{FF2B5EF4-FFF2-40B4-BE49-F238E27FC236}">
                  <a16:creationId xmlns:a16="http://schemas.microsoft.com/office/drawing/2014/main" id="{6E25D4DB-A0F5-F143-8764-316FCD86445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2" name="Straight Connector 2031">
              <a:extLst>
                <a:ext uri="{FF2B5EF4-FFF2-40B4-BE49-F238E27FC236}">
                  <a16:creationId xmlns:a16="http://schemas.microsoft.com/office/drawing/2014/main" id="{4E1A5E50-291B-9F4F-968B-D2EBB668C28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3" name="Straight Connector 2032">
              <a:extLst>
                <a:ext uri="{FF2B5EF4-FFF2-40B4-BE49-F238E27FC236}">
                  <a16:creationId xmlns:a16="http://schemas.microsoft.com/office/drawing/2014/main" id="{A1AFDDE1-EFB3-A04E-9E27-A067D564DF1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42" name="Group 2041">
            <a:extLst>
              <a:ext uri="{FF2B5EF4-FFF2-40B4-BE49-F238E27FC236}">
                <a16:creationId xmlns:a16="http://schemas.microsoft.com/office/drawing/2014/main" id="{9D1CA7C3-41DE-654A-8054-BC64654D0CC7}"/>
              </a:ext>
            </a:extLst>
          </p:cNvPr>
          <p:cNvGrpSpPr/>
          <p:nvPr/>
        </p:nvGrpSpPr>
        <p:grpSpPr>
          <a:xfrm>
            <a:off x="11475916" y="6031438"/>
            <a:ext cx="69788" cy="265869"/>
            <a:chOff x="6695345" y="1619954"/>
            <a:chExt cx="274320" cy="982134"/>
          </a:xfrm>
          <a:solidFill>
            <a:schemeClr val="accent6">
              <a:lumMod val="60000"/>
              <a:lumOff val="40000"/>
            </a:schemeClr>
          </a:solidFill>
        </p:grpSpPr>
        <p:grpSp>
          <p:nvGrpSpPr>
            <p:cNvPr id="2043" name="Group 2042">
              <a:extLst>
                <a:ext uri="{FF2B5EF4-FFF2-40B4-BE49-F238E27FC236}">
                  <a16:creationId xmlns:a16="http://schemas.microsoft.com/office/drawing/2014/main" id="{BA31590F-1BE6-474E-B969-C1C6B33D70BB}"/>
                </a:ext>
              </a:extLst>
            </p:cNvPr>
            <p:cNvGrpSpPr/>
            <p:nvPr/>
          </p:nvGrpSpPr>
          <p:grpSpPr>
            <a:xfrm>
              <a:off x="6695345" y="1619954"/>
              <a:ext cx="274320" cy="982134"/>
              <a:chOff x="2692399" y="2184397"/>
              <a:chExt cx="274320" cy="982134"/>
            </a:xfrm>
            <a:grpFill/>
          </p:grpSpPr>
          <p:sp>
            <p:nvSpPr>
              <p:cNvPr id="2055" name="Oval 2054">
                <a:extLst>
                  <a:ext uri="{FF2B5EF4-FFF2-40B4-BE49-F238E27FC236}">
                    <a16:creationId xmlns:a16="http://schemas.microsoft.com/office/drawing/2014/main" id="{0EDE9F48-3974-7C40-8FC6-AC8BFFFD8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6" name="Rectangle 2055">
                <a:extLst>
                  <a:ext uri="{FF2B5EF4-FFF2-40B4-BE49-F238E27FC236}">
                    <a16:creationId xmlns:a16="http://schemas.microsoft.com/office/drawing/2014/main" id="{C109834C-D137-2349-848F-DF492947616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44" name="Group 2043">
              <a:extLst>
                <a:ext uri="{FF2B5EF4-FFF2-40B4-BE49-F238E27FC236}">
                  <a16:creationId xmlns:a16="http://schemas.microsoft.com/office/drawing/2014/main" id="{181231A9-238F-A94C-95EC-3C3DC1992364}"/>
                </a:ext>
              </a:extLst>
            </p:cNvPr>
            <p:cNvGrpSpPr/>
            <p:nvPr/>
          </p:nvGrpSpPr>
          <p:grpSpPr>
            <a:xfrm>
              <a:off x="6743548" y="1744236"/>
              <a:ext cx="183764" cy="105236"/>
              <a:chOff x="1517980" y="1688757"/>
              <a:chExt cx="1070783" cy="402191"/>
            </a:xfrm>
            <a:grpFill/>
          </p:grpSpPr>
          <p:sp>
            <p:nvSpPr>
              <p:cNvPr id="2049" name="Oval 2048">
                <a:extLst>
                  <a:ext uri="{FF2B5EF4-FFF2-40B4-BE49-F238E27FC236}">
                    <a16:creationId xmlns:a16="http://schemas.microsoft.com/office/drawing/2014/main" id="{2875ABAB-BE92-454C-B467-5396C175B35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0" name="Rectangle 2049">
                <a:extLst>
                  <a:ext uri="{FF2B5EF4-FFF2-40B4-BE49-F238E27FC236}">
                    <a16:creationId xmlns:a16="http://schemas.microsoft.com/office/drawing/2014/main" id="{3D6F19E7-8358-0940-9C52-0AD452E4432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1" name="Rectangle 2050">
                <a:extLst>
                  <a:ext uri="{FF2B5EF4-FFF2-40B4-BE49-F238E27FC236}">
                    <a16:creationId xmlns:a16="http://schemas.microsoft.com/office/drawing/2014/main" id="{B9318242-4D80-4B46-A7E1-EFD05A722A2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52" name="Straight Connector 2051">
                <a:extLst>
                  <a:ext uri="{FF2B5EF4-FFF2-40B4-BE49-F238E27FC236}">
                    <a16:creationId xmlns:a16="http://schemas.microsoft.com/office/drawing/2014/main" id="{3568F759-E37D-8041-B398-214FB4E39F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3" name="Straight Connector 2052">
                <a:extLst>
                  <a:ext uri="{FF2B5EF4-FFF2-40B4-BE49-F238E27FC236}">
                    <a16:creationId xmlns:a16="http://schemas.microsoft.com/office/drawing/2014/main" id="{F6183E0C-BE3D-C34E-9910-0A69AB497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4" name="Straight Connector 2053">
                <a:extLst>
                  <a:ext uri="{FF2B5EF4-FFF2-40B4-BE49-F238E27FC236}">
                    <a16:creationId xmlns:a16="http://schemas.microsoft.com/office/drawing/2014/main" id="{AEE41A4D-BF3D-FF4E-BB82-6C19293E565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45" name="Straight Connector 2044">
              <a:extLst>
                <a:ext uri="{FF2B5EF4-FFF2-40B4-BE49-F238E27FC236}">
                  <a16:creationId xmlns:a16="http://schemas.microsoft.com/office/drawing/2014/main" id="{2467EE06-0865-994A-9DAB-3A28EE239B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6" name="Straight Connector 2045">
              <a:extLst>
                <a:ext uri="{FF2B5EF4-FFF2-40B4-BE49-F238E27FC236}">
                  <a16:creationId xmlns:a16="http://schemas.microsoft.com/office/drawing/2014/main" id="{B26C7422-685A-C449-B849-531B4FD4D0D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7" name="Straight Connector 2046">
              <a:extLst>
                <a:ext uri="{FF2B5EF4-FFF2-40B4-BE49-F238E27FC236}">
                  <a16:creationId xmlns:a16="http://schemas.microsoft.com/office/drawing/2014/main" id="{EEC3063A-6EDA-0544-87C0-DA8C42B3FC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8" name="Straight Connector 2047">
              <a:extLst>
                <a:ext uri="{FF2B5EF4-FFF2-40B4-BE49-F238E27FC236}">
                  <a16:creationId xmlns:a16="http://schemas.microsoft.com/office/drawing/2014/main" id="{A899307D-50E0-7347-AB7B-D232F037172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57" name="Group 2056">
            <a:extLst>
              <a:ext uri="{FF2B5EF4-FFF2-40B4-BE49-F238E27FC236}">
                <a16:creationId xmlns:a16="http://schemas.microsoft.com/office/drawing/2014/main" id="{D4F897D6-180C-D848-824D-8EEA69E42698}"/>
              </a:ext>
            </a:extLst>
          </p:cNvPr>
          <p:cNvGrpSpPr/>
          <p:nvPr/>
        </p:nvGrpSpPr>
        <p:grpSpPr>
          <a:xfrm>
            <a:off x="11017763" y="6345044"/>
            <a:ext cx="69788" cy="265869"/>
            <a:chOff x="6695345" y="1619954"/>
            <a:chExt cx="274320" cy="982134"/>
          </a:xfrm>
          <a:solidFill>
            <a:schemeClr val="accent6">
              <a:lumMod val="60000"/>
              <a:lumOff val="40000"/>
            </a:schemeClr>
          </a:solidFill>
        </p:grpSpPr>
        <p:grpSp>
          <p:nvGrpSpPr>
            <p:cNvPr id="2058" name="Group 2057">
              <a:extLst>
                <a:ext uri="{FF2B5EF4-FFF2-40B4-BE49-F238E27FC236}">
                  <a16:creationId xmlns:a16="http://schemas.microsoft.com/office/drawing/2014/main" id="{E1D14DE8-1499-9142-82FF-12D805BA7660}"/>
                </a:ext>
              </a:extLst>
            </p:cNvPr>
            <p:cNvGrpSpPr/>
            <p:nvPr/>
          </p:nvGrpSpPr>
          <p:grpSpPr>
            <a:xfrm>
              <a:off x="6695345" y="1619954"/>
              <a:ext cx="274320" cy="982134"/>
              <a:chOff x="2692399" y="2184397"/>
              <a:chExt cx="274320" cy="982134"/>
            </a:xfrm>
            <a:grpFill/>
          </p:grpSpPr>
          <p:sp>
            <p:nvSpPr>
              <p:cNvPr id="2070" name="Oval 2069">
                <a:extLst>
                  <a:ext uri="{FF2B5EF4-FFF2-40B4-BE49-F238E27FC236}">
                    <a16:creationId xmlns:a16="http://schemas.microsoft.com/office/drawing/2014/main" id="{7E31F319-DB00-DA47-B009-D7350228E1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1" name="Rectangle 2070">
                <a:extLst>
                  <a:ext uri="{FF2B5EF4-FFF2-40B4-BE49-F238E27FC236}">
                    <a16:creationId xmlns:a16="http://schemas.microsoft.com/office/drawing/2014/main" id="{C47171C3-E4CA-A64F-8C86-2CCF705167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59" name="Group 2058">
              <a:extLst>
                <a:ext uri="{FF2B5EF4-FFF2-40B4-BE49-F238E27FC236}">
                  <a16:creationId xmlns:a16="http://schemas.microsoft.com/office/drawing/2014/main" id="{565F4286-4090-5844-8D3D-8C702FB1B8AC}"/>
                </a:ext>
              </a:extLst>
            </p:cNvPr>
            <p:cNvGrpSpPr/>
            <p:nvPr/>
          </p:nvGrpSpPr>
          <p:grpSpPr>
            <a:xfrm>
              <a:off x="6743548" y="1744236"/>
              <a:ext cx="183764" cy="105236"/>
              <a:chOff x="1517980" y="1688757"/>
              <a:chExt cx="1070783" cy="402191"/>
            </a:xfrm>
            <a:grpFill/>
          </p:grpSpPr>
          <p:sp>
            <p:nvSpPr>
              <p:cNvPr id="2064" name="Oval 2063">
                <a:extLst>
                  <a:ext uri="{FF2B5EF4-FFF2-40B4-BE49-F238E27FC236}">
                    <a16:creationId xmlns:a16="http://schemas.microsoft.com/office/drawing/2014/main" id="{DEA9E0D2-BE9E-E94F-B7D8-FAAB19FCB77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5" name="Rectangle 2064">
                <a:extLst>
                  <a:ext uri="{FF2B5EF4-FFF2-40B4-BE49-F238E27FC236}">
                    <a16:creationId xmlns:a16="http://schemas.microsoft.com/office/drawing/2014/main" id="{EF32272C-ACD7-3248-8BBB-63BDA1DFDF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6" name="Rectangle 2065">
                <a:extLst>
                  <a:ext uri="{FF2B5EF4-FFF2-40B4-BE49-F238E27FC236}">
                    <a16:creationId xmlns:a16="http://schemas.microsoft.com/office/drawing/2014/main" id="{0769A5D7-CB73-5F46-81AF-06CF507E2E7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67" name="Straight Connector 2066">
                <a:extLst>
                  <a:ext uri="{FF2B5EF4-FFF2-40B4-BE49-F238E27FC236}">
                    <a16:creationId xmlns:a16="http://schemas.microsoft.com/office/drawing/2014/main" id="{AF1B12B0-D2A3-2D4C-84EA-091D5EDD0E4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8" name="Straight Connector 2067">
                <a:extLst>
                  <a:ext uri="{FF2B5EF4-FFF2-40B4-BE49-F238E27FC236}">
                    <a16:creationId xmlns:a16="http://schemas.microsoft.com/office/drawing/2014/main" id="{8E8EF399-EDF1-6042-88FE-14BDC99D2E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9" name="Straight Connector 2068">
                <a:extLst>
                  <a:ext uri="{FF2B5EF4-FFF2-40B4-BE49-F238E27FC236}">
                    <a16:creationId xmlns:a16="http://schemas.microsoft.com/office/drawing/2014/main" id="{49F04442-2C17-4F42-8C73-1A4A4498C7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60" name="Straight Connector 2059">
              <a:extLst>
                <a:ext uri="{FF2B5EF4-FFF2-40B4-BE49-F238E27FC236}">
                  <a16:creationId xmlns:a16="http://schemas.microsoft.com/office/drawing/2014/main" id="{ABE11F76-42D4-C149-8CE6-0CD57F68484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1" name="Straight Connector 2060">
              <a:extLst>
                <a:ext uri="{FF2B5EF4-FFF2-40B4-BE49-F238E27FC236}">
                  <a16:creationId xmlns:a16="http://schemas.microsoft.com/office/drawing/2014/main" id="{CBBA6B10-EDC1-FB4B-ADAC-B02063079FE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2" name="Straight Connector 2061">
              <a:extLst>
                <a:ext uri="{FF2B5EF4-FFF2-40B4-BE49-F238E27FC236}">
                  <a16:creationId xmlns:a16="http://schemas.microsoft.com/office/drawing/2014/main" id="{DC8B2CA0-1CB7-FD4A-9A5B-661BF2E9BF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3" name="Straight Connector 2062">
              <a:extLst>
                <a:ext uri="{FF2B5EF4-FFF2-40B4-BE49-F238E27FC236}">
                  <a16:creationId xmlns:a16="http://schemas.microsoft.com/office/drawing/2014/main" id="{63C377AE-A5BB-3C40-B9C5-A54B0CE297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72" name="Group 2071">
            <a:extLst>
              <a:ext uri="{FF2B5EF4-FFF2-40B4-BE49-F238E27FC236}">
                <a16:creationId xmlns:a16="http://schemas.microsoft.com/office/drawing/2014/main" id="{2FE34BDF-DCD1-3349-BE77-E250A2B1658A}"/>
              </a:ext>
            </a:extLst>
          </p:cNvPr>
          <p:cNvGrpSpPr/>
          <p:nvPr/>
        </p:nvGrpSpPr>
        <p:grpSpPr>
          <a:xfrm>
            <a:off x="11132431" y="6345044"/>
            <a:ext cx="69788" cy="265869"/>
            <a:chOff x="6695345" y="1619954"/>
            <a:chExt cx="274320" cy="982134"/>
          </a:xfrm>
          <a:solidFill>
            <a:schemeClr val="accent6">
              <a:lumMod val="60000"/>
              <a:lumOff val="40000"/>
            </a:schemeClr>
          </a:solidFill>
        </p:grpSpPr>
        <p:grpSp>
          <p:nvGrpSpPr>
            <p:cNvPr id="2073" name="Group 2072">
              <a:extLst>
                <a:ext uri="{FF2B5EF4-FFF2-40B4-BE49-F238E27FC236}">
                  <a16:creationId xmlns:a16="http://schemas.microsoft.com/office/drawing/2014/main" id="{44E6D709-66C2-A043-8360-E6C3B5863A29}"/>
                </a:ext>
              </a:extLst>
            </p:cNvPr>
            <p:cNvGrpSpPr/>
            <p:nvPr/>
          </p:nvGrpSpPr>
          <p:grpSpPr>
            <a:xfrm>
              <a:off x="6695345" y="1619954"/>
              <a:ext cx="274320" cy="982134"/>
              <a:chOff x="2692399" y="2184397"/>
              <a:chExt cx="274320" cy="982134"/>
            </a:xfrm>
            <a:grpFill/>
          </p:grpSpPr>
          <p:sp>
            <p:nvSpPr>
              <p:cNvPr id="2085" name="Oval 2084">
                <a:extLst>
                  <a:ext uri="{FF2B5EF4-FFF2-40B4-BE49-F238E27FC236}">
                    <a16:creationId xmlns:a16="http://schemas.microsoft.com/office/drawing/2014/main" id="{A988C5DC-742C-1541-92A0-9D209FEB6CD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6" name="Rectangle 2085">
                <a:extLst>
                  <a:ext uri="{FF2B5EF4-FFF2-40B4-BE49-F238E27FC236}">
                    <a16:creationId xmlns:a16="http://schemas.microsoft.com/office/drawing/2014/main" id="{6EDACD94-F2B1-CE41-ABB8-0ECD05F5576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74" name="Group 2073">
              <a:extLst>
                <a:ext uri="{FF2B5EF4-FFF2-40B4-BE49-F238E27FC236}">
                  <a16:creationId xmlns:a16="http://schemas.microsoft.com/office/drawing/2014/main" id="{01316502-6905-444C-AFF9-8DA8F5610BA3}"/>
                </a:ext>
              </a:extLst>
            </p:cNvPr>
            <p:cNvGrpSpPr/>
            <p:nvPr/>
          </p:nvGrpSpPr>
          <p:grpSpPr>
            <a:xfrm>
              <a:off x="6743548" y="1744236"/>
              <a:ext cx="183764" cy="105236"/>
              <a:chOff x="1517980" y="1688757"/>
              <a:chExt cx="1070783" cy="402191"/>
            </a:xfrm>
            <a:grpFill/>
          </p:grpSpPr>
          <p:sp>
            <p:nvSpPr>
              <p:cNvPr id="2079" name="Oval 2078">
                <a:extLst>
                  <a:ext uri="{FF2B5EF4-FFF2-40B4-BE49-F238E27FC236}">
                    <a16:creationId xmlns:a16="http://schemas.microsoft.com/office/drawing/2014/main" id="{4D50FF47-48A6-F14D-9233-D2BCE580F31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0" name="Rectangle 2079">
                <a:extLst>
                  <a:ext uri="{FF2B5EF4-FFF2-40B4-BE49-F238E27FC236}">
                    <a16:creationId xmlns:a16="http://schemas.microsoft.com/office/drawing/2014/main" id="{8F152563-B2DC-5A41-966A-C1DA57FC83C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1" name="Rectangle 2080">
                <a:extLst>
                  <a:ext uri="{FF2B5EF4-FFF2-40B4-BE49-F238E27FC236}">
                    <a16:creationId xmlns:a16="http://schemas.microsoft.com/office/drawing/2014/main" id="{ACA45464-3F08-F444-AAE6-B7CAAE305FE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82" name="Straight Connector 2081">
                <a:extLst>
                  <a:ext uri="{FF2B5EF4-FFF2-40B4-BE49-F238E27FC236}">
                    <a16:creationId xmlns:a16="http://schemas.microsoft.com/office/drawing/2014/main" id="{76EC7C24-016D-E944-ADCD-E82F416D3F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3" name="Straight Connector 2082">
                <a:extLst>
                  <a:ext uri="{FF2B5EF4-FFF2-40B4-BE49-F238E27FC236}">
                    <a16:creationId xmlns:a16="http://schemas.microsoft.com/office/drawing/2014/main" id="{303E105A-CCEF-1F42-8A1B-B426B78D85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4" name="Straight Connector 2083">
                <a:extLst>
                  <a:ext uri="{FF2B5EF4-FFF2-40B4-BE49-F238E27FC236}">
                    <a16:creationId xmlns:a16="http://schemas.microsoft.com/office/drawing/2014/main" id="{D2F0F7BF-F921-E54A-BCE4-36CDE078BF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75" name="Straight Connector 2074">
              <a:extLst>
                <a:ext uri="{FF2B5EF4-FFF2-40B4-BE49-F238E27FC236}">
                  <a16:creationId xmlns:a16="http://schemas.microsoft.com/office/drawing/2014/main" id="{8C9E00EB-2EA9-594F-A9E5-874B71B736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6" name="Straight Connector 2075">
              <a:extLst>
                <a:ext uri="{FF2B5EF4-FFF2-40B4-BE49-F238E27FC236}">
                  <a16:creationId xmlns:a16="http://schemas.microsoft.com/office/drawing/2014/main" id="{241D48D4-407E-C24D-B135-74257268BB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7" name="Straight Connector 2076">
              <a:extLst>
                <a:ext uri="{FF2B5EF4-FFF2-40B4-BE49-F238E27FC236}">
                  <a16:creationId xmlns:a16="http://schemas.microsoft.com/office/drawing/2014/main" id="{14B2F340-4F4F-1542-8018-360177FA777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8" name="Straight Connector 2077">
              <a:extLst>
                <a:ext uri="{FF2B5EF4-FFF2-40B4-BE49-F238E27FC236}">
                  <a16:creationId xmlns:a16="http://schemas.microsoft.com/office/drawing/2014/main" id="{F2653594-5681-CA4D-88CB-8C04B903D10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7" name="Group 2086">
            <a:extLst>
              <a:ext uri="{FF2B5EF4-FFF2-40B4-BE49-F238E27FC236}">
                <a16:creationId xmlns:a16="http://schemas.microsoft.com/office/drawing/2014/main" id="{481F8E32-26FE-AD48-B450-966A9DC6F98B}"/>
              </a:ext>
            </a:extLst>
          </p:cNvPr>
          <p:cNvGrpSpPr/>
          <p:nvPr/>
        </p:nvGrpSpPr>
        <p:grpSpPr>
          <a:xfrm>
            <a:off x="11247100" y="6345044"/>
            <a:ext cx="69788" cy="265869"/>
            <a:chOff x="6695345" y="1619954"/>
            <a:chExt cx="274320" cy="982134"/>
          </a:xfrm>
          <a:solidFill>
            <a:schemeClr val="accent6">
              <a:lumMod val="60000"/>
              <a:lumOff val="40000"/>
            </a:schemeClr>
          </a:solidFill>
        </p:grpSpPr>
        <p:grpSp>
          <p:nvGrpSpPr>
            <p:cNvPr id="2088" name="Group 2087">
              <a:extLst>
                <a:ext uri="{FF2B5EF4-FFF2-40B4-BE49-F238E27FC236}">
                  <a16:creationId xmlns:a16="http://schemas.microsoft.com/office/drawing/2014/main" id="{3621C9B5-F803-9F4B-B01E-84D9DCA77109}"/>
                </a:ext>
              </a:extLst>
            </p:cNvPr>
            <p:cNvGrpSpPr/>
            <p:nvPr/>
          </p:nvGrpSpPr>
          <p:grpSpPr>
            <a:xfrm>
              <a:off x="6695345" y="1619954"/>
              <a:ext cx="274320" cy="982134"/>
              <a:chOff x="2692399" y="2184397"/>
              <a:chExt cx="274320" cy="982134"/>
            </a:xfrm>
            <a:grpFill/>
          </p:grpSpPr>
          <p:sp>
            <p:nvSpPr>
              <p:cNvPr id="2100" name="Oval 2099">
                <a:extLst>
                  <a:ext uri="{FF2B5EF4-FFF2-40B4-BE49-F238E27FC236}">
                    <a16:creationId xmlns:a16="http://schemas.microsoft.com/office/drawing/2014/main" id="{E8E0ED31-CA3F-1749-B4A8-4815361E3D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01" name="Rectangle 2100">
                <a:extLst>
                  <a:ext uri="{FF2B5EF4-FFF2-40B4-BE49-F238E27FC236}">
                    <a16:creationId xmlns:a16="http://schemas.microsoft.com/office/drawing/2014/main" id="{096A6CC1-4327-F34D-BF6C-1DD1311532C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89" name="Group 2088">
              <a:extLst>
                <a:ext uri="{FF2B5EF4-FFF2-40B4-BE49-F238E27FC236}">
                  <a16:creationId xmlns:a16="http://schemas.microsoft.com/office/drawing/2014/main" id="{83F46DA8-BC60-B042-9888-D37D2C278051}"/>
                </a:ext>
              </a:extLst>
            </p:cNvPr>
            <p:cNvGrpSpPr/>
            <p:nvPr/>
          </p:nvGrpSpPr>
          <p:grpSpPr>
            <a:xfrm>
              <a:off x="6743548" y="1744236"/>
              <a:ext cx="183764" cy="105236"/>
              <a:chOff x="1517980" y="1688757"/>
              <a:chExt cx="1070783" cy="402191"/>
            </a:xfrm>
            <a:grpFill/>
          </p:grpSpPr>
          <p:sp>
            <p:nvSpPr>
              <p:cNvPr id="2094" name="Oval 2093">
                <a:extLst>
                  <a:ext uri="{FF2B5EF4-FFF2-40B4-BE49-F238E27FC236}">
                    <a16:creationId xmlns:a16="http://schemas.microsoft.com/office/drawing/2014/main" id="{3511D6E3-62C5-F146-BD09-F1D7F1736BB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5" name="Rectangle 2094">
                <a:extLst>
                  <a:ext uri="{FF2B5EF4-FFF2-40B4-BE49-F238E27FC236}">
                    <a16:creationId xmlns:a16="http://schemas.microsoft.com/office/drawing/2014/main" id="{1DD77D74-FE88-1343-9217-0E2FC26AB4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6" name="Rectangle 2095">
                <a:extLst>
                  <a:ext uri="{FF2B5EF4-FFF2-40B4-BE49-F238E27FC236}">
                    <a16:creationId xmlns:a16="http://schemas.microsoft.com/office/drawing/2014/main" id="{F32401C7-FFA9-A44B-ADCE-D1B4B20386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97" name="Straight Connector 2096">
                <a:extLst>
                  <a:ext uri="{FF2B5EF4-FFF2-40B4-BE49-F238E27FC236}">
                    <a16:creationId xmlns:a16="http://schemas.microsoft.com/office/drawing/2014/main" id="{264D9BBB-FC96-DC4A-A9AE-244ABAE77A1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8" name="Straight Connector 2097">
                <a:extLst>
                  <a:ext uri="{FF2B5EF4-FFF2-40B4-BE49-F238E27FC236}">
                    <a16:creationId xmlns:a16="http://schemas.microsoft.com/office/drawing/2014/main" id="{9EB49A45-13E5-B346-B334-D74023F886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9" name="Straight Connector 2098">
                <a:extLst>
                  <a:ext uri="{FF2B5EF4-FFF2-40B4-BE49-F238E27FC236}">
                    <a16:creationId xmlns:a16="http://schemas.microsoft.com/office/drawing/2014/main" id="{AA0F9A22-4B48-CB41-981D-940E158A3AC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90" name="Straight Connector 2089">
              <a:extLst>
                <a:ext uri="{FF2B5EF4-FFF2-40B4-BE49-F238E27FC236}">
                  <a16:creationId xmlns:a16="http://schemas.microsoft.com/office/drawing/2014/main" id="{24DF08E9-DD59-6E41-8AC9-334890C7724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1" name="Straight Connector 2090">
              <a:extLst>
                <a:ext uri="{FF2B5EF4-FFF2-40B4-BE49-F238E27FC236}">
                  <a16:creationId xmlns:a16="http://schemas.microsoft.com/office/drawing/2014/main" id="{4EEED599-8A33-2B4D-97C5-3DEE06FCBB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2" name="Straight Connector 2091">
              <a:extLst>
                <a:ext uri="{FF2B5EF4-FFF2-40B4-BE49-F238E27FC236}">
                  <a16:creationId xmlns:a16="http://schemas.microsoft.com/office/drawing/2014/main" id="{2522C8A1-28B1-BC4A-A32E-9358BC8BE4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3" name="Straight Connector 2092">
              <a:extLst>
                <a:ext uri="{FF2B5EF4-FFF2-40B4-BE49-F238E27FC236}">
                  <a16:creationId xmlns:a16="http://schemas.microsoft.com/office/drawing/2014/main" id="{08CF1E72-23FA-5046-A5EC-A949E031FC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02" name="Group 2101">
            <a:extLst>
              <a:ext uri="{FF2B5EF4-FFF2-40B4-BE49-F238E27FC236}">
                <a16:creationId xmlns:a16="http://schemas.microsoft.com/office/drawing/2014/main" id="{AFBC6405-1986-CA4A-A1CB-A1739E98238B}"/>
              </a:ext>
            </a:extLst>
          </p:cNvPr>
          <p:cNvGrpSpPr/>
          <p:nvPr/>
        </p:nvGrpSpPr>
        <p:grpSpPr>
          <a:xfrm>
            <a:off x="11361768" y="6345044"/>
            <a:ext cx="69788" cy="265869"/>
            <a:chOff x="6695345" y="1619954"/>
            <a:chExt cx="274320" cy="982134"/>
          </a:xfrm>
          <a:solidFill>
            <a:schemeClr val="accent6">
              <a:lumMod val="60000"/>
              <a:lumOff val="40000"/>
            </a:schemeClr>
          </a:solidFill>
        </p:grpSpPr>
        <p:grpSp>
          <p:nvGrpSpPr>
            <p:cNvPr id="2103" name="Group 2102">
              <a:extLst>
                <a:ext uri="{FF2B5EF4-FFF2-40B4-BE49-F238E27FC236}">
                  <a16:creationId xmlns:a16="http://schemas.microsoft.com/office/drawing/2014/main" id="{261AB5F2-9371-5A49-BC4B-2C3A41FA4B7F}"/>
                </a:ext>
              </a:extLst>
            </p:cNvPr>
            <p:cNvGrpSpPr/>
            <p:nvPr/>
          </p:nvGrpSpPr>
          <p:grpSpPr>
            <a:xfrm>
              <a:off x="6695345" y="1619954"/>
              <a:ext cx="274320" cy="982134"/>
              <a:chOff x="2692399" y="2184397"/>
              <a:chExt cx="274320" cy="982134"/>
            </a:xfrm>
            <a:grpFill/>
          </p:grpSpPr>
          <p:sp>
            <p:nvSpPr>
              <p:cNvPr id="2115" name="Oval 2114">
                <a:extLst>
                  <a:ext uri="{FF2B5EF4-FFF2-40B4-BE49-F238E27FC236}">
                    <a16:creationId xmlns:a16="http://schemas.microsoft.com/office/drawing/2014/main" id="{91244D8C-F8FF-FA40-AE3B-8495B4F2197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6" name="Rectangle 2115">
                <a:extLst>
                  <a:ext uri="{FF2B5EF4-FFF2-40B4-BE49-F238E27FC236}">
                    <a16:creationId xmlns:a16="http://schemas.microsoft.com/office/drawing/2014/main" id="{E24FB8F2-94CA-9846-883E-E55049A4ED0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4" name="Group 2103">
              <a:extLst>
                <a:ext uri="{FF2B5EF4-FFF2-40B4-BE49-F238E27FC236}">
                  <a16:creationId xmlns:a16="http://schemas.microsoft.com/office/drawing/2014/main" id="{5EBEFD8C-7802-2749-BC50-3ADF8331AB43}"/>
                </a:ext>
              </a:extLst>
            </p:cNvPr>
            <p:cNvGrpSpPr/>
            <p:nvPr/>
          </p:nvGrpSpPr>
          <p:grpSpPr>
            <a:xfrm>
              <a:off x="6743548" y="1744236"/>
              <a:ext cx="183764" cy="105236"/>
              <a:chOff x="1517980" y="1688757"/>
              <a:chExt cx="1070783" cy="402191"/>
            </a:xfrm>
            <a:grpFill/>
          </p:grpSpPr>
          <p:sp>
            <p:nvSpPr>
              <p:cNvPr id="2109" name="Oval 2108">
                <a:extLst>
                  <a:ext uri="{FF2B5EF4-FFF2-40B4-BE49-F238E27FC236}">
                    <a16:creationId xmlns:a16="http://schemas.microsoft.com/office/drawing/2014/main" id="{33A70CDA-D89C-CD46-944D-BBC84E0016C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0" name="Rectangle 2109">
                <a:extLst>
                  <a:ext uri="{FF2B5EF4-FFF2-40B4-BE49-F238E27FC236}">
                    <a16:creationId xmlns:a16="http://schemas.microsoft.com/office/drawing/2014/main" id="{68084BDA-AC6D-6344-B6B0-FA5B3CD7F9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1" name="Rectangle 2110">
                <a:extLst>
                  <a:ext uri="{FF2B5EF4-FFF2-40B4-BE49-F238E27FC236}">
                    <a16:creationId xmlns:a16="http://schemas.microsoft.com/office/drawing/2014/main" id="{10500C22-13F7-9246-AA22-4245A8033B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12" name="Straight Connector 2111">
                <a:extLst>
                  <a:ext uri="{FF2B5EF4-FFF2-40B4-BE49-F238E27FC236}">
                    <a16:creationId xmlns:a16="http://schemas.microsoft.com/office/drawing/2014/main" id="{9674869C-798D-2D42-A1A4-D5CE45C2C2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3" name="Straight Connector 2112">
                <a:extLst>
                  <a:ext uri="{FF2B5EF4-FFF2-40B4-BE49-F238E27FC236}">
                    <a16:creationId xmlns:a16="http://schemas.microsoft.com/office/drawing/2014/main" id="{9A7592A5-209E-C744-9C89-13A9E0EEB0C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4" name="Straight Connector 2113">
                <a:extLst>
                  <a:ext uri="{FF2B5EF4-FFF2-40B4-BE49-F238E27FC236}">
                    <a16:creationId xmlns:a16="http://schemas.microsoft.com/office/drawing/2014/main" id="{F7B31F33-83FF-154F-ADB3-FD9A78CDBA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05" name="Straight Connector 2104">
              <a:extLst>
                <a:ext uri="{FF2B5EF4-FFF2-40B4-BE49-F238E27FC236}">
                  <a16:creationId xmlns:a16="http://schemas.microsoft.com/office/drawing/2014/main" id="{7C8393AC-6A6A-794B-873E-FD519144E5A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6" name="Straight Connector 2105">
              <a:extLst>
                <a:ext uri="{FF2B5EF4-FFF2-40B4-BE49-F238E27FC236}">
                  <a16:creationId xmlns:a16="http://schemas.microsoft.com/office/drawing/2014/main" id="{9E472EF3-8299-AD40-AD7F-654C1EF3D25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7" name="Straight Connector 2106">
              <a:extLst>
                <a:ext uri="{FF2B5EF4-FFF2-40B4-BE49-F238E27FC236}">
                  <a16:creationId xmlns:a16="http://schemas.microsoft.com/office/drawing/2014/main" id="{70BCECAF-89FB-6D4F-8F9C-75926CB162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8" name="Straight Connector 2107">
              <a:extLst>
                <a:ext uri="{FF2B5EF4-FFF2-40B4-BE49-F238E27FC236}">
                  <a16:creationId xmlns:a16="http://schemas.microsoft.com/office/drawing/2014/main" id="{E4852ED6-3725-D743-8E68-DFBF0605D9D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17" name="Group 2116">
            <a:extLst>
              <a:ext uri="{FF2B5EF4-FFF2-40B4-BE49-F238E27FC236}">
                <a16:creationId xmlns:a16="http://schemas.microsoft.com/office/drawing/2014/main" id="{5F6B5606-F43A-CE4A-BA10-68E57F25032F}"/>
              </a:ext>
            </a:extLst>
          </p:cNvPr>
          <p:cNvGrpSpPr/>
          <p:nvPr/>
        </p:nvGrpSpPr>
        <p:grpSpPr>
          <a:xfrm>
            <a:off x="11476436" y="6345044"/>
            <a:ext cx="69788" cy="265869"/>
            <a:chOff x="6695345" y="1619954"/>
            <a:chExt cx="274320" cy="982134"/>
          </a:xfrm>
          <a:solidFill>
            <a:schemeClr val="accent6">
              <a:lumMod val="60000"/>
              <a:lumOff val="40000"/>
            </a:schemeClr>
          </a:solidFill>
        </p:grpSpPr>
        <p:grpSp>
          <p:nvGrpSpPr>
            <p:cNvPr id="2118" name="Group 2117">
              <a:extLst>
                <a:ext uri="{FF2B5EF4-FFF2-40B4-BE49-F238E27FC236}">
                  <a16:creationId xmlns:a16="http://schemas.microsoft.com/office/drawing/2014/main" id="{F1BE7083-86D2-8B4B-84CB-E39F9DC4BDE1}"/>
                </a:ext>
              </a:extLst>
            </p:cNvPr>
            <p:cNvGrpSpPr/>
            <p:nvPr/>
          </p:nvGrpSpPr>
          <p:grpSpPr>
            <a:xfrm>
              <a:off x="6695345" y="1619954"/>
              <a:ext cx="274320" cy="982134"/>
              <a:chOff x="2692399" y="2184397"/>
              <a:chExt cx="274320" cy="982134"/>
            </a:xfrm>
            <a:grpFill/>
          </p:grpSpPr>
          <p:sp>
            <p:nvSpPr>
              <p:cNvPr id="2130" name="Oval 2129">
                <a:extLst>
                  <a:ext uri="{FF2B5EF4-FFF2-40B4-BE49-F238E27FC236}">
                    <a16:creationId xmlns:a16="http://schemas.microsoft.com/office/drawing/2014/main" id="{26EA34B5-32A9-B642-B3E4-F279246B4F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31" name="Rectangle 2130">
                <a:extLst>
                  <a:ext uri="{FF2B5EF4-FFF2-40B4-BE49-F238E27FC236}">
                    <a16:creationId xmlns:a16="http://schemas.microsoft.com/office/drawing/2014/main" id="{24A9CB7E-24D1-964A-A47F-F0067CCED0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19" name="Group 2118">
              <a:extLst>
                <a:ext uri="{FF2B5EF4-FFF2-40B4-BE49-F238E27FC236}">
                  <a16:creationId xmlns:a16="http://schemas.microsoft.com/office/drawing/2014/main" id="{7A16429E-8FC8-D04D-A8EE-24FFD02DC07D}"/>
                </a:ext>
              </a:extLst>
            </p:cNvPr>
            <p:cNvGrpSpPr/>
            <p:nvPr/>
          </p:nvGrpSpPr>
          <p:grpSpPr>
            <a:xfrm>
              <a:off x="6743548" y="1744236"/>
              <a:ext cx="183764" cy="105236"/>
              <a:chOff x="1517980" y="1688757"/>
              <a:chExt cx="1070783" cy="402191"/>
            </a:xfrm>
            <a:grpFill/>
          </p:grpSpPr>
          <p:sp>
            <p:nvSpPr>
              <p:cNvPr id="2124" name="Oval 2123">
                <a:extLst>
                  <a:ext uri="{FF2B5EF4-FFF2-40B4-BE49-F238E27FC236}">
                    <a16:creationId xmlns:a16="http://schemas.microsoft.com/office/drawing/2014/main" id="{3594181D-36A6-3842-B703-84B25BDF525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5" name="Rectangle 2124">
                <a:extLst>
                  <a:ext uri="{FF2B5EF4-FFF2-40B4-BE49-F238E27FC236}">
                    <a16:creationId xmlns:a16="http://schemas.microsoft.com/office/drawing/2014/main" id="{434F7D18-D688-5046-B6FE-81E9408C6C2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6" name="Rectangle 2125">
                <a:extLst>
                  <a:ext uri="{FF2B5EF4-FFF2-40B4-BE49-F238E27FC236}">
                    <a16:creationId xmlns:a16="http://schemas.microsoft.com/office/drawing/2014/main" id="{C133BCF5-272E-A346-B049-C3B518B44BE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27" name="Straight Connector 2126">
                <a:extLst>
                  <a:ext uri="{FF2B5EF4-FFF2-40B4-BE49-F238E27FC236}">
                    <a16:creationId xmlns:a16="http://schemas.microsoft.com/office/drawing/2014/main" id="{0689545A-5C09-8A42-85BC-CE8DB9730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8" name="Straight Connector 2127">
                <a:extLst>
                  <a:ext uri="{FF2B5EF4-FFF2-40B4-BE49-F238E27FC236}">
                    <a16:creationId xmlns:a16="http://schemas.microsoft.com/office/drawing/2014/main" id="{2414C1B1-53AB-4841-8F1C-C8D4DAE3B8B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9" name="Straight Connector 2128">
                <a:extLst>
                  <a:ext uri="{FF2B5EF4-FFF2-40B4-BE49-F238E27FC236}">
                    <a16:creationId xmlns:a16="http://schemas.microsoft.com/office/drawing/2014/main" id="{20A8E2F9-68DB-DD49-BFA7-B3D076E4394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20" name="Straight Connector 2119">
              <a:extLst>
                <a:ext uri="{FF2B5EF4-FFF2-40B4-BE49-F238E27FC236}">
                  <a16:creationId xmlns:a16="http://schemas.microsoft.com/office/drawing/2014/main" id="{7402E51A-7D92-8A4D-8881-4AC4795761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1" name="Straight Connector 2120">
              <a:extLst>
                <a:ext uri="{FF2B5EF4-FFF2-40B4-BE49-F238E27FC236}">
                  <a16:creationId xmlns:a16="http://schemas.microsoft.com/office/drawing/2014/main" id="{AFE75234-D2A2-404D-B363-E55902132CA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2" name="Straight Connector 2121">
              <a:extLst>
                <a:ext uri="{FF2B5EF4-FFF2-40B4-BE49-F238E27FC236}">
                  <a16:creationId xmlns:a16="http://schemas.microsoft.com/office/drawing/2014/main" id="{3C299514-3B25-FB45-A537-E13760350A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3" name="Straight Connector 2122">
              <a:extLst>
                <a:ext uri="{FF2B5EF4-FFF2-40B4-BE49-F238E27FC236}">
                  <a16:creationId xmlns:a16="http://schemas.microsoft.com/office/drawing/2014/main" id="{0762C12F-88A5-E440-8310-8D1DCF72AD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32" name="Group 2131">
            <a:extLst>
              <a:ext uri="{FF2B5EF4-FFF2-40B4-BE49-F238E27FC236}">
                <a16:creationId xmlns:a16="http://schemas.microsoft.com/office/drawing/2014/main" id="{3F51D9AB-6126-8E4C-A036-FDB37DFF95B2}"/>
              </a:ext>
            </a:extLst>
          </p:cNvPr>
          <p:cNvGrpSpPr/>
          <p:nvPr/>
        </p:nvGrpSpPr>
        <p:grpSpPr>
          <a:xfrm>
            <a:off x="11005060" y="6677588"/>
            <a:ext cx="69788" cy="265869"/>
            <a:chOff x="6695345" y="1619954"/>
            <a:chExt cx="274320" cy="982134"/>
          </a:xfrm>
          <a:solidFill>
            <a:schemeClr val="accent6">
              <a:lumMod val="60000"/>
              <a:lumOff val="40000"/>
            </a:schemeClr>
          </a:solidFill>
        </p:grpSpPr>
        <p:grpSp>
          <p:nvGrpSpPr>
            <p:cNvPr id="2133" name="Group 2132">
              <a:extLst>
                <a:ext uri="{FF2B5EF4-FFF2-40B4-BE49-F238E27FC236}">
                  <a16:creationId xmlns:a16="http://schemas.microsoft.com/office/drawing/2014/main" id="{FCF106B8-5A8E-5549-962F-8130516FD110}"/>
                </a:ext>
              </a:extLst>
            </p:cNvPr>
            <p:cNvGrpSpPr/>
            <p:nvPr/>
          </p:nvGrpSpPr>
          <p:grpSpPr>
            <a:xfrm>
              <a:off x="6695345" y="1619954"/>
              <a:ext cx="274320" cy="982134"/>
              <a:chOff x="2692399" y="2184397"/>
              <a:chExt cx="274320" cy="982134"/>
            </a:xfrm>
            <a:grpFill/>
          </p:grpSpPr>
          <p:sp>
            <p:nvSpPr>
              <p:cNvPr id="2145" name="Oval 2144">
                <a:extLst>
                  <a:ext uri="{FF2B5EF4-FFF2-40B4-BE49-F238E27FC236}">
                    <a16:creationId xmlns:a16="http://schemas.microsoft.com/office/drawing/2014/main" id="{2EFF6389-3E9B-B94D-AA98-FF746738538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6" name="Rectangle 2145">
                <a:extLst>
                  <a:ext uri="{FF2B5EF4-FFF2-40B4-BE49-F238E27FC236}">
                    <a16:creationId xmlns:a16="http://schemas.microsoft.com/office/drawing/2014/main" id="{F345DA53-5492-FE4B-8F80-07546132FC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34" name="Group 2133">
              <a:extLst>
                <a:ext uri="{FF2B5EF4-FFF2-40B4-BE49-F238E27FC236}">
                  <a16:creationId xmlns:a16="http://schemas.microsoft.com/office/drawing/2014/main" id="{B2762852-8D60-BD48-B671-4DA5C5DFB632}"/>
                </a:ext>
              </a:extLst>
            </p:cNvPr>
            <p:cNvGrpSpPr/>
            <p:nvPr/>
          </p:nvGrpSpPr>
          <p:grpSpPr>
            <a:xfrm>
              <a:off x="6743548" y="1744236"/>
              <a:ext cx="183764" cy="105236"/>
              <a:chOff x="1517980" y="1688757"/>
              <a:chExt cx="1070783" cy="402191"/>
            </a:xfrm>
            <a:grpFill/>
          </p:grpSpPr>
          <p:sp>
            <p:nvSpPr>
              <p:cNvPr id="2139" name="Oval 2138">
                <a:extLst>
                  <a:ext uri="{FF2B5EF4-FFF2-40B4-BE49-F238E27FC236}">
                    <a16:creationId xmlns:a16="http://schemas.microsoft.com/office/drawing/2014/main" id="{03EDDE37-06E6-044D-BDBA-1EAE58D356C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0" name="Rectangle 2139">
                <a:extLst>
                  <a:ext uri="{FF2B5EF4-FFF2-40B4-BE49-F238E27FC236}">
                    <a16:creationId xmlns:a16="http://schemas.microsoft.com/office/drawing/2014/main" id="{889A52BE-76B5-F941-9103-A64E38E24B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1" name="Rectangle 2140">
                <a:extLst>
                  <a:ext uri="{FF2B5EF4-FFF2-40B4-BE49-F238E27FC236}">
                    <a16:creationId xmlns:a16="http://schemas.microsoft.com/office/drawing/2014/main" id="{B26BDF9D-A73E-9B4A-BBFB-3FF66C9AB62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42" name="Straight Connector 2141">
                <a:extLst>
                  <a:ext uri="{FF2B5EF4-FFF2-40B4-BE49-F238E27FC236}">
                    <a16:creationId xmlns:a16="http://schemas.microsoft.com/office/drawing/2014/main" id="{9530CD4B-3FA2-CD4A-863E-BEE151D7EEC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3" name="Straight Connector 2142">
                <a:extLst>
                  <a:ext uri="{FF2B5EF4-FFF2-40B4-BE49-F238E27FC236}">
                    <a16:creationId xmlns:a16="http://schemas.microsoft.com/office/drawing/2014/main" id="{8D7B9991-4745-854F-B9F4-B91629DE22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4" name="Straight Connector 2143">
                <a:extLst>
                  <a:ext uri="{FF2B5EF4-FFF2-40B4-BE49-F238E27FC236}">
                    <a16:creationId xmlns:a16="http://schemas.microsoft.com/office/drawing/2014/main" id="{885493C8-CEA4-BA49-8010-D1E091608D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35" name="Straight Connector 2134">
              <a:extLst>
                <a:ext uri="{FF2B5EF4-FFF2-40B4-BE49-F238E27FC236}">
                  <a16:creationId xmlns:a16="http://schemas.microsoft.com/office/drawing/2014/main" id="{87917386-2CE1-1642-A444-8B9B584F9EB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6" name="Straight Connector 2135">
              <a:extLst>
                <a:ext uri="{FF2B5EF4-FFF2-40B4-BE49-F238E27FC236}">
                  <a16:creationId xmlns:a16="http://schemas.microsoft.com/office/drawing/2014/main" id="{B3005761-B6F0-284E-954F-FDE2ABC0C0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7" name="Straight Connector 2136">
              <a:extLst>
                <a:ext uri="{FF2B5EF4-FFF2-40B4-BE49-F238E27FC236}">
                  <a16:creationId xmlns:a16="http://schemas.microsoft.com/office/drawing/2014/main" id="{D0DEC259-7DA0-EE44-978D-A0C1F3FF41B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8" name="Straight Connector 2137">
              <a:extLst>
                <a:ext uri="{FF2B5EF4-FFF2-40B4-BE49-F238E27FC236}">
                  <a16:creationId xmlns:a16="http://schemas.microsoft.com/office/drawing/2014/main" id="{EC7E8B33-22E0-7644-8D48-00BF93A12F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47" name="Group 2146">
            <a:extLst>
              <a:ext uri="{FF2B5EF4-FFF2-40B4-BE49-F238E27FC236}">
                <a16:creationId xmlns:a16="http://schemas.microsoft.com/office/drawing/2014/main" id="{169A164E-5735-5547-86D1-F7B268BEC124}"/>
              </a:ext>
            </a:extLst>
          </p:cNvPr>
          <p:cNvGrpSpPr/>
          <p:nvPr/>
        </p:nvGrpSpPr>
        <p:grpSpPr>
          <a:xfrm>
            <a:off x="11119728" y="6677588"/>
            <a:ext cx="69788" cy="265869"/>
            <a:chOff x="6695345" y="1619954"/>
            <a:chExt cx="274320" cy="982134"/>
          </a:xfrm>
          <a:solidFill>
            <a:schemeClr val="accent6">
              <a:lumMod val="60000"/>
              <a:lumOff val="40000"/>
            </a:schemeClr>
          </a:solidFill>
        </p:grpSpPr>
        <p:grpSp>
          <p:nvGrpSpPr>
            <p:cNvPr id="2148" name="Group 2147">
              <a:extLst>
                <a:ext uri="{FF2B5EF4-FFF2-40B4-BE49-F238E27FC236}">
                  <a16:creationId xmlns:a16="http://schemas.microsoft.com/office/drawing/2014/main" id="{AC6BF89D-14E0-9C4A-AC16-69675CFCCAD2}"/>
                </a:ext>
              </a:extLst>
            </p:cNvPr>
            <p:cNvGrpSpPr/>
            <p:nvPr/>
          </p:nvGrpSpPr>
          <p:grpSpPr>
            <a:xfrm>
              <a:off x="6695345" y="1619954"/>
              <a:ext cx="274320" cy="982134"/>
              <a:chOff x="2692399" y="2184397"/>
              <a:chExt cx="274320" cy="982134"/>
            </a:xfrm>
            <a:grpFill/>
          </p:grpSpPr>
          <p:sp>
            <p:nvSpPr>
              <p:cNvPr id="2160" name="Oval 2159">
                <a:extLst>
                  <a:ext uri="{FF2B5EF4-FFF2-40B4-BE49-F238E27FC236}">
                    <a16:creationId xmlns:a16="http://schemas.microsoft.com/office/drawing/2014/main" id="{F177EEA9-6E01-0144-A0B9-B7A994CE37D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1" name="Rectangle 2160">
                <a:extLst>
                  <a:ext uri="{FF2B5EF4-FFF2-40B4-BE49-F238E27FC236}">
                    <a16:creationId xmlns:a16="http://schemas.microsoft.com/office/drawing/2014/main" id="{34292CED-B280-1845-BC6C-A18F070AD3A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49" name="Group 2148">
              <a:extLst>
                <a:ext uri="{FF2B5EF4-FFF2-40B4-BE49-F238E27FC236}">
                  <a16:creationId xmlns:a16="http://schemas.microsoft.com/office/drawing/2014/main" id="{C3EA93C6-EA02-8E4A-8339-C9B4E544F8F4}"/>
                </a:ext>
              </a:extLst>
            </p:cNvPr>
            <p:cNvGrpSpPr/>
            <p:nvPr/>
          </p:nvGrpSpPr>
          <p:grpSpPr>
            <a:xfrm>
              <a:off x="6743548" y="1744236"/>
              <a:ext cx="183764" cy="105236"/>
              <a:chOff x="1517980" y="1688757"/>
              <a:chExt cx="1070783" cy="402191"/>
            </a:xfrm>
            <a:grpFill/>
          </p:grpSpPr>
          <p:sp>
            <p:nvSpPr>
              <p:cNvPr id="2154" name="Oval 2153">
                <a:extLst>
                  <a:ext uri="{FF2B5EF4-FFF2-40B4-BE49-F238E27FC236}">
                    <a16:creationId xmlns:a16="http://schemas.microsoft.com/office/drawing/2014/main" id="{93778814-07E6-C145-8693-63E17EC7954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5" name="Rectangle 2154">
                <a:extLst>
                  <a:ext uri="{FF2B5EF4-FFF2-40B4-BE49-F238E27FC236}">
                    <a16:creationId xmlns:a16="http://schemas.microsoft.com/office/drawing/2014/main" id="{D410B75C-1549-E942-ADD7-87B09080C2E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6" name="Rectangle 2155">
                <a:extLst>
                  <a:ext uri="{FF2B5EF4-FFF2-40B4-BE49-F238E27FC236}">
                    <a16:creationId xmlns:a16="http://schemas.microsoft.com/office/drawing/2014/main" id="{60AE18EB-7E94-8641-A33D-4E082EB873E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57" name="Straight Connector 2156">
                <a:extLst>
                  <a:ext uri="{FF2B5EF4-FFF2-40B4-BE49-F238E27FC236}">
                    <a16:creationId xmlns:a16="http://schemas.microsoft.com/office/drawing/2014/main" id="{EE7AF6C7-39D6-4D4B-B13C-0A944DA879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8" name="Straight Connector 2157">
                <a:extLst>
                  <a:ext uri="{FF2B5EF4-FFF2-40B4-BE49-F238E27FC236}">
                    <a16:creationId xmlns:a16="http://schemas.microsoft.com/office/drawing/2014/main" id="{F6C165E5-BBD7-5B4E-85FA-1F634F5EE4F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9" name="Straight Connector 2158">
                <a:extLst>
                  <a:ext uri="{FF2B5EF4-FFF2-40B4-BE49-F238E27FC236}">
                    <a16:creationId xmlns:a16="http://schemas.microsoft.com/office/drawing/2014/main" id="{5C72C239-71AA-AF45-AA0F-6F1A2B8C9F5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50" name="Straight Connector 2149">
              <a:extLst>
                <a:ext uri="{FF2B5EF4-FFF2-40B4-BE49-F238E27FC236}">
                  <a16:creationId xmlns:a16="http://schemas.microsoft.com/office/drawing/2014/main" id="{D801B2C0-DE73-4F46-9F18-915291230F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1" name="Straight Connector 2150">
              <a:extLst>
                <a:ext uri="{FF2B5EF4-FFF2-40B4-BE49-F238E27FC236}">
                  <a16:creationId xmlns:a16="http://schemas.microsoft.com/office/drawing/2014/main" id="{4FA24906-C628-CD45-BC73-BD629D72CAC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2" name="Straight Connector 2151">
              <a:extLst>
                <a:ext uri="{FF2B5EF4-FFF2-40B4-BE49-F238E27FC236}">
                  <a16:creationId xmlns:a16="http://schemas.microsoft.com/office/drawing/2014/main" id="{5C5CC2EB-631A-9B4B-84F4-2D44D1761FF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3" name="Straight Connector 2152">
              <a:extLst>
                <a:ext uri="{FF2B5EF4-FFF2-40B4-BE49-F238E27FC236}">
                  <a16:creationId xmlns:a16="http://schemas.microsoft.com/office/drawing/2014/main" id="{C0D002A8-E317-2849-BC08-5F213C2C11C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62" name="Group 2161">
            <a:extLst>
              <a:ext uri="{FF2B5EF4-FFF2-40B4-BE49-F238E27FC236}">
                <a16:creationId xmlns:a16="http://schemas.microsoft.com/office/drawing/2014/main" id="{8DCB85C3-3AD3-C543-81B4-84A51C583ECE}"/>
              </a:ext>
            </a:extLst>
          </p:cNvPr>
          <p:cNvGrpSpPr/>
          <p:nvPr/>
        </p:nvGrpSpPr>
        <p:grpSpPr>
          <a:xfrm>
            <a:off x="11234397" y="6677588"/>
            <a:ext cx="69788" cy="265869"/>
            <a:chOff x="6695345" y="1619954"/>
            <a:chExt cx="274320" cy="982134"/>
          </a:xfrm>
          <a:solidFill>
            <a:schemeClr val="accent6">
              <a:lumMod val="60000"/>
              <a:lumOff val="40000"/>
            </a:schemeClr>
          </a:solidFill>
        </p:grpSpPr>
        <p:grpSp>
          <p:nvGrpSpPr>
            <p:cNvPr id="2163" name="Group 2162">
              <a:extLst>
                <a:ext uri="{FF2B5EF4-FFF2-40B4-BE49-F238E27FC236}">
                  <a16:creationId xmlns:a16="http://schemas.microsoft.com/office/drawing/2014/main" id="{B0176A5F-B835-EB44-8842-390F4A7FCB3D}"/>
                </a:ext>
              </a:extLst>
            </p:cNvPr>
            <p:cNvGrpSpPr/>
            <p:nvPr/>
          </p:nvGrpSpPr>
          <p:grpSpPr>
            <a:xfrm>
              <a:off x="6695345" y="1619954"/>
              <a:ext cx="274320" cy="982134"/>
              <a:chOff x="2692399" y="2184397"/>
              <a:chExt cx="274320" cy="982134"/>
            </a:xfrm>
            <a:grpFill/>
          </p:grpSpPr>
          <p:sp>
            <p:nvSpPr>
              <p:cNvPr id="2175" name="Oval 2174">
                <a:extLst>
                  <a:ext uri="{FF2B5EF4-FFF2-40B4-BE49-F238E27FC236}">
                    <a16:creationId xmlns:a16="http://schemas.microsoft.com/office/drawing/2014/main" id="{5D774A73-BCE7-8148-8180-C7D5B244635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6" name="Rectangle 2175">
                <a:extLst>
                  <a:ext uri="{FF2B5EF4-FFF2-40B4-BE49-F238E27FC236}">
                    <a16:creationId xmlns:a16="http://schemas.microsoft.com/office/drawing/2014/main" id="{D06ECF0E-9452-A347-8275-829ED1B1231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64" name="Group 2163">
              <a:extLst>
                <a:ext uri="{FF2B5EF4-FFF2-40B4-BE49-F238E27FC236}">
                  <a16:creationId xmlns:a16="http://schemas.microsoft.com/office/drawing/2014/main" id="{BBBBB478-E76C-1D40-8024-3479CEF40259}"/>
                </a:ext>
              </a:extLst>
            </p:cNvPr>
            <p:cNvGrpSpPr/>
            <p:nvPr/>
          </p:nvGrpSpPr>
          <p:grpSpPr>
            <a:xfrm>
              <a:off x="6743548" y="1744236"/>
              <a:ext cx="183764" cy="105236"/>
              <a:chOff x="1517980" y="1688757"/>
              <a:chExt cx="1070783" cy="402191"/>
            </a:xfrm>
            <a:grpFill/>
          </p:grpSpPr>
          <p:sp>
            <p:nvSpPr>
              <p:cNvPr id="2169" name="Oval 2168">
                <a:extLst>
                  <a:ext uri="{FF2B5EF4-FFF2-40B4-BE49-F238E27FC236}">
                    <a16:creationId xmlns:a16="http://schemas.microsoft.com/office/drawing/2014/main" id="{BCF0C7C4-F5BE-A848-A1B3-7F9F2218495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0" name="Rectangle 2169">
                <a:extLst>
                  <a:ext uri="{FF2B5EF4-FFF2-40B4-BE49-F238E27FC236}">
                    <a16:creationId xmlns:a16="http://schemas.microsoft.com/office/drawing/2014/main" id="{5BE15984-B9A9-8641-923A-DC45DBE3F2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1" name="Rectangle 2170">
                <a:extLst>
                  <a:ext uri="{FF2B5EF4-FFF2-40B4-BE49-F238E27FC236}">
                    <a16:creationId xmlns:a16="http://schemas.microsoft.com/office/drawing/2014/main" id="{A20DCA27-6438-3647-AF42-FAE2FCAF717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72" name="Straight Connector 2171">
                <a:extLst>
                  <a:ext uri="{FF2B5EF4-FFF2-40B4-BE49-F238E27FC236}">
                    <a16:creationId xmlns:a16="http://schemas.microsoft.com/office/drawing/2014/main" id="{D6FDF69F-4EC0-0A47-BC6E-3573FDA5865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3" name="Straight Connector 2172">
                <a:extLst>
                  <a:ext uri="{FF2B5EF4-FFF2-40B4-BE49-F238E27FC236}">
                    <a16:creationId xmlns:a16="http://schemas.microsoft.com/office/drawing/2014/main" id="{3A90D699-0F62-2A43-905D-47C392B3844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4" name="Straight Connector 2173">
                <a:extLst>
                  <a:ext uri="{FF2B5EF4-FFF2-40B4-BE49-F238E27FC236}">
                    <a16:creationId xmlns:a16="http://schemas.microsoft.com/office/drawing/2014/main" id="{2ED3D898-E385-5C49-9AB8-BC893A92DE8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65" name="Straight Connector 2164">
              <a:extLst>
                <a:ext uri="{FF2B5EF4-FFF2-40B4-BE49-F238E27FC236}">
                  <a16:creationId xmlns:a16="http://schemas.microsoft.com/office/drawing/2014/main" id="{CFD97B00-92F1-EB4A-9C94-330CD1A11E4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6" name="Straight Connector 2165">
              <a:extLst>
                <a:ext uri="{FF2B5EF4-FFF2-40B4-BE49-F238E27FC236}">
                  <a16:creationId xmlns:a16="http://schemas.microsoft.com/office/drawing/2014/main" id="{D19EBECF-2342-E046-AD18-CF38A48DEF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7" name="Straight Connector 2166">
              <a:extLst>
                <a:ext uri="{FF2B5EF4-FFF2-40B4-BE49-F238E27FC236}">
                  <a16:creationId xmlns:a16="http://schemas.microsoft.com/office/drawing/2014/main" id="{31A1D145-036D-F74C-93E7-065196D1F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8" name="Straight Connector 2167">
              <a:extLst>
                <a:ext uri="{FF2B5EF4-FFF2-40B4-BE49-F238E27FC236}">
                  <a16:creationId xmlns:a16="http://schemas.microsoft.com/office/drawing/2014/main" id="{2336407C-03C6-C34A-99DB-42C63B3A96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77" name="Group 2176">
            <a:extLst>
              <a:ext uri="{FF2B5EF4-FFF2-40B4-BE49-F238E27FC236}">
                <a16:creationId xmlns:a16="http://schemas.microsoft.com/office/drawing/2014/main" id="{54CF99A9-DA5D-A946-8F56-556A04CFC0AC}"/>
              </a:ext>
            </a:extLst>
          </p:cNvPr>
          <p:cNvGrpSpPr/>
          <p:nvPr/>
        </p:nvGrpSpPr>
        <p:grpSpPr>
          <a:xfrm>
            <a:off x="11349065" y="6677588"/>
            <a:ext cx="69788" cy="265869"/>
            <a:chOff x="6695345" y="1619954"/>
            <a:chExt cx="274320" cy="982134"/>
          </a:xfrm>
          <a:solidFill>
            <a:schemeClr val="accent6">
              <a:lumMod val="60000"/>
              <a:lumOff val="40000"/>
            </a:schemeClr>
          </a:solidFill>
        </p:grpSpPr>
        <p:grpSp>
          <p:nvGrpSpPr>
            <p:cNvPr id="2178" name="Group 2177">
              <a:extLst>
                <a:ext uri="{FF2B5EF4-FFF2-40B4-BE49-F238E27FC236}">
                  <a16:creationId xmlns:a16="http://schemas.microsoft.com/office/drawing/2014/main" id="{6AB2C26D-8679-994E-B20D-03230CEBB3EF}"/>
                </a:ext>
              </a:extLst>
            </p:cNvPr>
            <p:cNvGrpSpPr/>
            <p:nvPr/>
          </p:nvGrpSpPr>
          <p:grpSpPr>
            <a:xfrm>
              <a:off x="6695345" y="1619954"/>
              <a:ext cx="274320" cy="982134"/>
              <a:chOff x="2692399" y="2184397"/>
              <a:chExt cx="274320" cy="982134"/>
            </a:xfrm>
            <a:grpFill/>
          </p:grpSpPr>
          <p:sp>
            <p:nvSpPr>
              <p:cNvPr id="2190" name="Oval 2189">
                <a:extLst>
                  <a:ext uri="{FF2B5EF4-FFF2-40B4-BE49-F238E27FC236}">
                    <a16:creationId xmlns:a16="http://schemas.microsoft.com/office/drawing/2014/main" id="{EA86CF98-7AEC-AF40-B466-E7600A9CEE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91" name="Rectangle 2190">
                <a:extLst>
                  <a:ext uri="{FF2B5EF4-FFF2-40B4-BE49-F238E27FC236}">
                    <a16:creationId xmlns:a16="http://schemas.microsoft.com/office/drawing/2014/main" id="{1491475A-F6C5-4140-AB32-11B33A2F6D3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79" name="Group 2178">
              <a:extLst>
                <a:ext uri="{FF2B5EF4-FFF2-40B4-BE49-F238E27FC236}">
                  <a16:creationId xmlns:a16="http://schemas.microsoft.com/office/drawing/2014/main" id="{5D119483-E550-8244-AF18-2D21E9B2141C}"/>
                </a:ext>
              </a:extLst>
            </p:cNvPr>
            <p:cNvGrpSpPr/>
            <p:nvPr/>
          </p:nvGrpSpPr>
          <p:grpSpPr>
            <a:xfrm>
              <a:off x="6743548" y="1744236"/>
              <a:ext cx="183764" cy="105236"/>
              <a:chOff x="1517980" y="1688757"/>
              <a:chExt cx="1070783" cy="402191"/>
            </a:xfrm>
            <a:grpFill/>
          </p:grpSpPr>
          <p:sp>
            <p:nvSpPr>
              <p:cNvPr id="2184" name="Oval 2183">
                <a:extLst>
                  <a:ext uri="{FF2B5EF4-FFF2-40B4-BE49-F238E27FC236}">
                    <a16:creationId xmlns:a16="http://schemas.microsoft.com/office/drawing/2014/main" id="{F2115BEE-3A52-9147-889E-79474D75EE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5" name="Rectangle 2184">
                <a:extLst>
                  <a:ext uri="{FF2B5EF4-FFF2-40B4-BE49-F238E27FC236}">
                    <a16:creationId xmlns:a16="http://schemas.microsoft.com/office/drawing/2014/main" id="{5D83CAB7-39DB-9A4A-88C7-77EDF5898B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6" name="Rectangle 2185">
                <a:extLst>
                  <a:ext uri="{FF2B5EF4-FFF2-40B4-BE49-F238E27FC236}">
                    <a16:creationId xmlns:a16="http://schemas.microsoft.com/office/drawing/2014/main" id="{7984539A-75E2-414E-8F48-9F7CFD838A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7" name="Straight Connector 2186">
                <a:extLst>
                  <a:ext uri="{FF2B5EF4-FFF2-40B4-BE49-F238E27FC236}">
                    <a16:creationId xmlns:a16="http://schemas.microsoft.com/office/drawing/2014/main" id="{D5D5BA05-75DE-C143-9E95-6B8C18555D3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8" name="Straight Connector 2187">
                <a:extLst>
                  <a:ext uri="{FF2B5EF4-FFF2-40B4-BE49-F238E27FC236}">
                    <a16:creationId xmlns:a16="http://schemas.microsoft.com/office/drawing/2014/main" id="{68264DA4-E5AE-D449-8E05-B1798DCB0B5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9" name="Straight Connector 2188">
                <a:extLst>
                  <a:ext uri="{FF2B5EF4-FFF2-40B4-BE49-F238E27FC236}">
                    <a16:creationId xmlns:a16="http://schemas.microsoft.com/office/drawing/2014/main" id="{CAD0E727-A866-E140-BDE3-DA950296E8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80" name="Straight Connector 2179">
              <a:extLst>
                <a:ext uri="{FF2B5EF4-FFF2-40B4-BE49-F238E27FC236}">
                  <a16:creationId xmlns:a16="http://schemas.microsoft.com/office/drawing/2014/main" id="{EE2C8512-AABC-714B-8579-D427D098A3B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1" name="Straight Connector 2180">
              <a:extLst>
                <a:ext uri="{FF2B5EF4-FFF2-40B4-BE49-F238E27FC236}">
                  <a16:creationId xmlns:a16="http://schemas.microsoft.com/office/drawing/2014/main" id="{8EE747F5-7709-B24E-8555-DF8F18C4476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2" name="Straight Connector 2181">
              <a:extLst>
                <a:ext uri="{FF2B5EF4-FFF2-40B4-BE49-F238E27FC236}">
                  <a16:creationId xmlns:a16="http://schemas.microsoft.com/office/drawing/2014/main" id="{CB8DE440-D0F0-C34A-8B9E-9DC253B1A76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3" name="Straight Connector 2182">
              <a:extLst>
                <a:ext uri="{FF2B5EF4-FFF2-40B4-BE49-F238E27FC236}">
                  <a16:creationId xmlns:a16="http://schemas.microsoft.com/office/drawing/2014/main" id="{C7857DD8-EB3C-6644-928A-E1F3C70EDA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92" name="Group 2191">
            <a:extLst>
              <a:ext uri="{FF2B5EF4-FFF2-40B4-BE49-F238E27FC236}">
                <a16:creationId xmlns:a16="http://schemas.microsoft.com/office/drawing/2014/main" id="{2B326997-C5DE-474A-8A44-BDB176CF686C}"/>
              </a:ext>
            </a:extLst>
          </p:cNvPr>
          <p:cNvGrpSpPr/>
          <p:nvPr/>
        </p:nvGrpSpPr>
        <p:grpSpPr>
          <a:xfrm>
            <a:off x="11463733" y="6677588"/>
            <a:ext cx="69788" cy="265869"/>
            <a:chOff x="6695345" y="1619954"/>
            <a:chExt cx="274320" cy="982134"/>
          </a:xfrm>
          <a:solidFill>
            <a:schemeClr val="accent6">
              <a:lumMod val="60000"/>
              <a:lumOff val="40000"/>
            </a:schemeClr>
          </a:solidFill>
        </p:grpSpPr>
        <p:grpSp>
          <p:nvGrpSpPr>
            <p:cNvPr id="2193" name="Group 2192">
              <a:extLst>
                <a:ext uri="{FF2B5EF4-FFF2-40B4-BE49-F238E27FC236}">
                  <a16:creationId xmlns:a16="http://schemas.microsoft.com/office/drawing/2014/main" id="{8EBF87B6-117C-534E-AAA6-18919A9FD9CC}"/>
                </a:ext>
              </a:extLst>
            </p:cNvPr>
            <p:cNvGrpSpPr/>
            <p:nvPr/>
          </p:nvGrpSpPr>
          <p:grpSpPr>
            <a:xfrm>
              <a:off x="6695345" y="1619954"/>
              <a:ext cx="274320" cy="982134"/>
              <a:chOff x="2692399" y="2184397"/>
              <a:chExt cx="274320" cy="982134"/>
            </a:xfrm>
            <a:grpFill/>
          </p:grpSpPr>
          <p:sp>
            <p:nvSpPr>
              <p:cNvPr id="2205" name="Oval 2204">
                <a:extLst>
                  <a:ext uri="{FF2B5EF4-FFF2-40B4-BE49-F238E27FC236}">
                    <a16:creationId xmlns:a16="http://schemas.microsoft.com/office/drawing/2014/main" id="{37CE1CBD-1B79-FB4C-97D9-42A6EDF842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6" name="Rectangle 2205">
                <a:extLst>
                  <a:ext uri="{FF2B5EF4-FFF2-40B4-BE49-F238E27FC236}">
                    <a16:creationId xmlns:a16="http://schemas.microsoft.com/office/drawing/2014/main" id="{4F7E352E-1F33-4C4A-BD50-A04371D8FD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94" name="Group 2193">
              <a:extLst>
                <a:ext uri="{FF2B5EF4-FFF2-40B4-BE49-F238E27FC236}">
                  <a16:creationId xmlns:a16="http://schemas.microsoft.com/office/drawing/2014/main" id="{18BCFC2D-B8AF-4142-835D-810B5F4F3263}"/>
                </a:ext>
              </a:extLst>
            </p:cNvPr>
            <p:cNvGrpSpPr/>
            <p:nvPr/>
          </p:nvGrpSpPr>
          <p:grpSpPr>
            <a:xfrm>
              <a:off x="6743548" y="1744236"/>
              <a:ext cx="183764" cy="105236"/>
              <a:chOff x="1517980" y="1688757"/>
              <a:chExt cx="1070783" cy="402191"/>
            </a:xfrm>
            <a:grpFill/>
          </p:grpSpPr>
          <p:sp>
            <p:nvSpPr>
              <p:cNvPr id="2199" name="Oval 2198">
                <a:extLst>
                  <a:ext uri="{FF2B5EF4-FFF2-40B4-BE49-F238E27FC236}">
                    <a16:creationId xmlns:a16="http://schemas.microsoft.com/office/drawing/2014/main" id="{7FB81623-253E-CB4E-BFAB-2C56DB8709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0" name="Rectangle 2199">
                <a:extLst>
                  <a:ext uri="{FF2B5EF4-FFF2-40B4-BE49-F238E27FC236}">
                    <a16:creationId xmlns:a16="http://schemas.microsoft.com/office/drawing/2014/main" id="{8FE264D5-ED70-EE41-A398-223DF6AFD14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1" name="Rectangle 2200">
                <a:extLst>
                  <a:ext uri="{FF2B5EF4-FFF2-40B4-BE49-F238E27FC236}">
                    <a16:creationId xmlns:a16="http://schemas.microsoft.com/office/drawing/2014/main" id="{E2545F94-B6EF-8449-8BEA-9F93D27D9FE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02" name="Straight Connector 2201">
                <a:extLst>
                  <a:ext uri="{FF2B5EF4-FFF2-40B4-BE49-F238E27FC236}">
                    <a16:creationId xmlns:a16="http://schemas.microsoft.com/office/drawing/2014/main" id="{126B2AF3-064E-2C4E-B6A5-ABD0D8BD501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3" name="Straight Connector 2202">
                <a:extLst>
                  <a:ext uri="{FF2B5EF4-FFF2-40B4-BE49-F238E27FC236}">
                    <a16:creationId xmlns:a16="http://schemas.microsoft.com/office/drawing/2014/main" id="{C7DE9560-6EDA-6348-B2FE-98AD8B094A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4" name="Straight Connector 2203">
                <a:extLst>
                  <a:ext uri="{FF2B5EF4-FFF2-40B4-BE49-F238E27FC236}">
                    <a16:creationId xmlns:a16="http://schemas.microsoft.com/office/drawing/2014/main" id="{A92B169A-9DDC-3B47-884C-01961F302FF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95" name="Straight Connector 2194">
              <a:extLst>
                <a:ext uri="{FF2B5EF4-FFF2-40B4-BE49-F238E27FC236}">
                  <a16:creationId xmlns:a16="http://schemas.microsoft.com/office/drawing/2014/main" id="{785798EC-DD4B-484C-8513-9F8D2035AC5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6" name="Straight Connector 2195">
              <a:extLst>
                <a:ext uri="{FF2B5EF4-FFF2-40B4-BE49-F238E27FC236}">
                  <a16:creationId xmlns:a16="http://schemas.microsoft.com/office/drawing/2014/main" id="{08E243A7-A43B-BE42-B3E5-AF4D38667D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7" name="Straight Connector 2196">
              <a:extLst>
                <a:ext uri="{FF2B5EF4-FFF2-40B4-BE49-F238E27FC236}">
                  <a16:creationId xmlns:a16="http://schemas.microsoft.com/office/drawing/2014/main" id="{395A5062-5D5F-1941-B024-784D46355E4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8" name="Straight Connector 2197">
              <a:extLst>
                <a:ext uri="{FF2B5EF4-FFF2-40B4-BE49-F238E27FC236}">
                  <a16:creationId xmlns:a16="http://schemas.microsoft.com/office/drawing/2014/main" id="{BACE87C1-3C70-7941-A5A3-154DACF5770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82" name="Group 2281">
            <a:extLst>
              <a:ext uri="{FF2B5EF4-FFF2-40B4-BE49-F238E27FC236}">
                <a16:creationId xmlns:a16="http://schemas.microsoft.com/office/drawing/2014/main" id="{BE2A0D4F-1EC0-0A4C-8F75-7EA07EF7F763}"/>
              </a:ext>
            </a:extLst>
          </p:cNvPr>
          <p:cNvGrpSpPr/>
          <p:nvPr/>
        </p:nvGrpSpPr>
        <p:grpSpPr>
          <a:xfrm>
            <a:off x="11627651" y="5730164"/>
            <a:ext cx="69788" cy="265869"/>
            <a:chOff x="6695345" y="1619954"/>
            <a:chExt cx="274320" cy="982134"/>
          </a:xfrm>
          <a:solidFill>
            <a:schemeClr val="accent6">
              <a:lumMod val="60000"/>
              <a:lumOff val="40000"/>
            </a:schemeClr>
          </a:solidFill>
        </p:grpSpPr>
        <p:grpSp>
          <p:nvGrpSpPr>
            <p:cNvPr id="2283" name="Group 2282">
              <a:extLst>
                <a:ext uri="{FF2B5EF4-FFF2-40B4-BE49-F238E27FC236}">
                  <a16:creationId xmlns:a16="http://schemas.microsoft.com/office/drawing/2014/main" id="{1890AC7D-DF27-EC47-9B98-5D01164A7028}"/>
                </a:ext>
              </a:extLst>
            </p:cNvPr>
            <p:cNvGrpSpPr/>
            <p:nvPr/>
          </p:nvGrpSpPr>
          <p:grpSpPr>
            <a:xfrm>
              <a:off x="6695345" y="1619954"/>
              <a:ext cx="274320" cy="982134"/>
              <a:chOff x="2692399" y="2184397"/>
              <a:chExt cx="274320" cy="982134"/>
            </a:xfrm>
            <a:grpFill/>
          </p:grpSpPr>
          <p:sp>
            <p:nvSpPr>
              <p:cNvPr id="2295" name="Oval 2294">
                <a:extLst>
                  <a:ext uri="{FF2B5EF4-FFF2-40B4-BE49-F238E27FC236}">
                    <a16:creationId xmlns:a16="http://schemas.microsoft.com/office/drawing/2014/main" id="{04EAD0B5-71D0-0849-9BE4-1F899615D27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6" name="Rectangle 2295">
                <a:extLst>
                  <a:ext uri="{FF2B5EF4-FFF2-40B4-BE49-F238E27FC236}">
                    <a16:creationId xmlns:a16="http://schemas.microsoft.com/office/drawing/2014/main" id="{BCF49969-DFB4-E046-B384-5FEA2B44BE5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84" name="Group 2283">
              <a:extLst>
                <a:ext uri="{FF2B5EF4-FFF2-40B4-BE49-F238E27FC236}">
                  <a16:creationId xmlns:a16="http://schemas.microsoft.com/office/drawing/2014/main" id="{207B092A-FAF4-E44C-AE36-9CEDFD0DA71B}"/>
                </a:ext>
              </a:extLst>
            </p:cNvPr>
            <p:cNvGrpSpPr/>
            <p:nvPr/>
          </p:nvGrpSpPr>
          <p:grpSpPr>
            <a:xfrm>
              <a:off x="6743548" y="1744236"/>
              <a:ext cx="183764" cy="105236"/>
              <a:chOff x="1517980" y="1688757"/>
              <a:chExt cx="1070783" cy="402191"/>
            </a:xfrm>
            <a:grpFill/>
          </p:grpSpPr>
          <p:sp>
            <p:nvSpPr>
              <p:cNvPr id="2289" name="Oval 2288">
                <a:extLst>
                  <a:ext uri="{FF2B5EF4-FFF2-40B4-BE49-F238E27FC236}">
                    <a16:creationId xmlns:a16="http://schemas.microsoft.com/office/drawing/2014/main" id="{D1DEB673-190B-3A44-94C9-F8372688636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0" name="Rectangle 2289">
                <a:extLst>
                  <a:ext uri="{FF2B5EF4-FFF2-40B4-BE49-F238E27FC236}">
                    <a16:creationId xmlns:a16="http://schemas.microsoft.com/office/drawing/2014/main" id="{69BF5FC6-5348-8C46-92D3-E842516C4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1" name="Rectangle 2290">
                <a:extLst>
                  <a:ext uri="{FF2B5EF4-FFF2-40B4-BE49-F238E27FC236}">
                    <a16:creationId xmlns:a16="http://schemas.microsoft.com/office/drawing/2014/main" id="{0E79C6C7-9319-8648-8191-E22A29CD83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92" name="Straight Connector 2291">
                <a:extLst>
                  <a:ext uri="{FF2B5EF4-FFF2-40B4-BE49-F238E27FC236}">
                    <a16:creationId xmlns:a16="http://schemas.microsoft.com/office/drawing/2014/main" id="{7FA71E7E-FDAD-0344-AA39-03FAD88AC8E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3" name="Straight Connector 2292">
                <a:extLst>
                  <a:ext uri="{FF2B5EF4-FFF2-40B4-BE49-F238E27FC236}">
                    <a16:creationId xmlns:a16="http://schemas.microsoft.com/office/drawing/2014/main" id="{9CE0301D-AD0C-A947-BA85-471AB604FB3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4" name="Straight Connector 2293">
                <a:extLst>
                  <a:ext uri="{FF2B5EF4-FFF2-40B4-BE49-F238E27FC236}">
                    <a16:creationId xmlns:a16="http://schemas.microsoft.com/office/drawing/2014/main" id="{DF98A196-3F3A-3B40-BEF5-933A270BED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85" name="Straight Connector 2284">
              <a:extLst>
                <a:ext uri="{FF2B5EF4-FFF2-40B4-BE49-F238E27FC236}">
                  <a16:creationId xmlns:a16="http://schemas.microsoft.com/office/drawing/2014/main" id="{5D10ED0B-C572-D848-B154-B80BC0FAC04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6" name="Straight Connector 2285">
              <a:extLst>
                <a:ext uri="{FF2B5EF4-FFF2-40B4-BE49-F238E27FC236}">
                  <a16:creationId xmlns:a16="http://schemas.microsoft.com/office/drawing/2014/main" id="{B0837FFD-396E-C14D-8CF2-DB22D530162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7" name="Straight Connector 2286">
              <a:extLst>
                <a:ext uri="{FF2B5EF4-FFF2-40B4-BE49-F238E27FC236}">
                  <a16:creationId xmlns:a16="http://schemas.microsoft.com/office/drawing/2014/main" id="{55094C01-DA4B-9849-BB28-AC5E50F75F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8" name="Straight Connector 2287">
              <a:extLst>
                <a:ext uri="{FF2B5EF4-FFF2-40B4-BE49-F238E27FC236}">
                  <a16:creationId xmlns:a16="http://schemas.microsoft.com/office/drawing/2014/main" id="{1E4C760B-ED9A-744F-9EBD-8A49728C88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97" name="Group 2296">
            <a:extLst>
              <a:ext uri="{FF2B5EF4-FFF2-40B4-BE49-F238E27FC236}">
                <a16:creationId xmlns:a16="http://schemas.microsoft.com/office/drawing/2014/main" id="{B40AE20C-0921-EC49-8010-5D7D87CE27D1}"/>
              </a:ext>
            </a:extLst>
          </p:cNvPr>
          <p:cNvGrpSpPr/>
          <p:nvPr/>
        </p:nvGrpSpPr>
        <p:grpSpPr>
          <a:xfrm>
            <a:off x="11742320" y="5730164"/>
            <a:ext cx="69788" cy="265869"/>
            <a:chOff x="6695345" y="1619954"/>
            <a:chExt cx="274320" cy="982134"/>
          </a:xfrm>
          <a:solidFill>
            <a:schemeClr val="accent6">
              <a:lumMod val="60000"/>
              <a:lumOff val="40000"/>
            </a:schemeClr>
          </a:solidFill>
        </p:grpSpPr>
        <p:grpSp>
          <p:nvGrpSpPr>
            <p:cNvPr id="2298" name="Group 2297">
              <a:extLst>
                <a:ext uri="{FF2B5EF4-FFF2-40B4-BE49-F238E27FC236}">
                  <a16:creationId xmlns:a16="http://schemas.microsoft.com/office/drawing/2014/main" id="{2EDDCF45-6D56-8C40-9F11-E78EE6C912BB}"/>
                </a:ext>
              </a:extLst>
            </p:cNvPr>
            <p:cNvGrpSpPr/>
            <p:nvPr/>
          </p:nvGrpSpPr>
          <p:grpSpPr>
            <a:xfrm>
              <a:off x="6695345" y="1619954"/>
              <a:ext cx="274320" cy="982134"/>
              <a:chOff x="2692399" y="2184397"/>
              <a:chExt cx="274320" cy="982134"/>
            </a:xfrm>
            <a:grpFill/>
          </p:grpSpPr>
          <p:sp>
            <p:nvSpPr>
              <p:cNvPr id="2310" name="Oval 2309">
                <a:extLst>
                  <a:ext uri="{FF2B5EF4-FFF2-40B4-BE49-F238E27FC236}">
                    <a16:creationId xmlns:a16="http://schemas.microsoft.com/office/drawing/2014/main" id="{66799272-9A13-714F-82B5-27B984051C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1" name="Rectangle 2310">
                <a:extLst>
                  <a:ext uri="{FF2B5EF4-FFF2-40B4-BE49-F238E27FC236}">
                    <a16:creationId xmlns:a16="http://schemas.microsoft.com/office/drawing/2014/main" id="{080BAC54-D9D8-FE47-8238-496168F67E1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99" name="Group 2298">
              <a:extLst>
                <a:ext uri="{FF2B5EF4-FFF2-40B4-BE49-F238E27FC236}">
                  <a16:creationId xmlns:a16="http://schemas.microsoft.com/office/drawing/2014/main" id="{CC3F1D7C-5B19-3846-910A-71DA3E4D4C89}"/>
                </a:ext>
              </a:extLst>
            </p:cNvPr>
            <p:cNvGrpSpPr/>
            <p:nvPr/>
          </p:nvGrpSpPr>
          <p:grpSpPr>
            <a:xfrm>
              <a:off x="6743548" y="1744236"/>
              <a:ext cx="183764" cy="105236"/>
              <a:chOff x="1517980" y="1688757"/>
              <a:chExt cx="1070783" cy="402191"/>
            </a:xfrm>
            <a:grpFill/>
          </p:grpSpPr>
          <p:sp>
            <p:nvSpPr>
              <p:cNvPr id="2304" name="Oval 2303">
                <a:extLst>
                  <a:ext uri="{FF2B5EF4-FFF2-40B4-BE49-F238E27FC236}">
                    <a16:creationId xmlns:a16="http://schemas.microsoft.com/office/drawing/2014/main" id="{6816ED0C-58A9-C64B-BE0F-F2C84B04B02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5" name="Rectangle 2304">
                <a:extLst>
                  <a:ext uri="{FF2B5EF4-FFF2-40B4-BE49-F238E27FC236}">
                    <a16:creationId xmlns:a16="http://schemas.microsoft.com/office/drawing/2014/main" id="{1DD01913-5617-5547-8A24-B0F9B4FFE15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6" name="Rectangle 2305">
                <a:extLst>
                  <a:ext uri="{FF2B5EF4-FFF2-40B4-BE49-F238E27FC236}">
                    <a16:creationId xmlns:a16="http://schemas.microsoft.com/office/drawing/2014/main" id="{32BD0751-F07E-0548-8E06-7522BFA5815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07" name="Straight Connector 2306">
                <a:extLst>
                  <a:ext uri="{FF2B5EF4-FFF2-40B4-BE49-F238E27FC236}">
                    <a16:creationId xmlns:a16="http://schemas.microsoft.com/office/drawing/2014/main" id="{3795399D-590A-DF49-8ECA-5C2C2A84F34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8" name="Straight Connector 2307">
                <a:extLst>
                  <a:ext uri="{FF2B5EF4-FFF2-40B4-BE49-F238E27FC236}">
                    <a16:creationId xmlns:a16="http://schemas.microsoft.com/office/drawing/2014/main" id="{48B60523-C989-3040-A030-58F0163281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9" name="Straight Connector 2308">
                <a:extLst>
                  <a:ext uri="{FF2B5EF4-FFF2-40B4-BE49-F238E27FC236}">
                    <a16:creationId xmlns:a16="http://schemas.microsoft.com/office/drawing/2014/main" id="{E3CE5E04-5171-E848-993E-858BF981CC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00" name="Straight Connector 2299">
              <a:extLst>
                <a:ext uri="{FF2B5EF4-FFF2-40B4-BE49-F238E27FC236}">
                  <a16:creationId xmlns:a16="http://schemas.microsoft.com/office/drawing/2014/main" id="{301D2C83-EE53-7042-AA68-5481036105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1" name="Straight Connector 2300">
              <a:extLst>
                <a:ext uri="{FF2B5EF4-FFF2-40B4-BE49-F238E27FC236}">
                  <a16:creationId xmlns:a16="http://schemas.microsoft.com/office/drawing/2014/main" id="{40299477-7C6D-7A42-87BE-54C0561D1B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2" name="Straight Connector 2301">
              <a:extLst>
                <a:ext uri="{FF2B5EF4-FFF2-40B4-BE49-F238E27FC236}">
                  <a16:creationId xmlns:a16="http://schemas.microsoft.com/office/drawing/2014/main" id="{EB48C307-F1AC-5440-BD92-333C983DCFB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3" name="Straight Connector 2302">
              <a:extLst>
                <a:ext uri="{FF2B5EF4-FFF2-40B4-BE49-F238E27FC236}">
                  <a16:creationId xmlns:a16="http://schemas.microsoft.com/office/drawing/2014/main" id="{0F03DF25-B496-CF47-A771-78D9DFBB1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12" name="Group 2311">
            <a:extLst>
              <a:ext uri="{FF2B5EF4-FFF2-40B4-BE49-F238E27FC236}">
                <a16:creationId xmlns:a16="http://schemas.microsoft.com/office/drawing/2014/main" id="{A9953AC5-23FF-4645-B3F9-868D7702A10C}"/>
              </a:ext>
            </a:extLst>
          </p:cNvPr>
          <p:cNvGrpSpPr/>
          <p:nvPr/>
        </p:nvGrpSpPr>
        <p:grpSpPr>
          <a:xfrm>
            <a:off x="11856988" y="5730164"/>
            <a:ext cx="69788" cy="265869"/>
            <a:chOff x="6695345" y="1619954"/>
            <a:chExt cx="274320" cy="982134"/>
          </a:xfrm>
          <a:solidFill>
            <a:schemeClr val="accent6">
              <a:lumMod val="60000"/>
              <a:lumOff val="40000"/>
            </a:schemeClr>
          </a:solidFill>
        </p:grpSpPr>
        <p:grpSp>
          <p:nvGrpSpPr>
            <p:cNvPr id="2313" name="Group 2312">
              <a:extLst>
                <a:ext uri="{FF2B5EF4-FFF2-40B4-BE49-F238E27FC236}">
                  <a16:creationId xmlns:a16="http://schemas.microsoft.com/office/drawing/2014/main" id="{4A3F1949-123E-6B4E-B5E1-82495778A4A8}"/>
                </a:ext>
              </a:extLst>
            </p:cNvPr>
            <p:cNvGrpSpPr/>
            <p:nvPr/>
          </p:nvGrpSpPr>
          <p:grpSpPr>
            <a:xfrm>
              <a:off x="6695345" y="1619954"/>
              <a:ext cx="274320" cy="982134"/>
              <a:chOff x="2692399" y="2184397"/>
              <a:chExt cx="274320" cy="982134"/>
            </a:xfrm>
            <a:grpFill/>
          </p:grpSpPr>
          <p:sp>
            <p:nvSpPr>
              <p:cNvPr id="2325" name="Oval 2324">
                <a:extLst>
                  <a:ext uri="{FF2B5EF4-FFF2-40B4-BE49-F238E27FC236}">
                    <a16:creationId xmlns:a16="http://schemas.microsoft.com/office/drawing/2014/main" id="{49014E27-7681-564A-B6A1-35F11E0F598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6" name="Rectangle 2325">
                <a:extLst>
                  <a:ext uri="{FF2B5EF4-FFF2-40B4-BE49-F238E27FC236}">
                    <a16:creationId xmlns:a16="http://schemas.microsoft.com/office/drawing/2014/main" id="{E429E1DE-9357-0345-B656-8115447F4DC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14" name="Group 2313">
              <a:extLst>
                <a:ext uri="{FF2B5EF4-FFF2-40B4-BE49-F238E27FC236}">
                  <a16:creationId xmlns:a16="http://schemas.microsoft.com/office/drawing/2014/main" id="{E3A4793D-2DE6-E442-81B3-75F87B7EC66D}"/>
                </a:ext>
              </a:extLst>
            </p:cNvPr>
            <p:cNvGrpSpPr/>
            <p:nvPr/>
          </p:nvGrpSpPr>
          <p:grpSpPr>
            <a:xfrm>
              <a:off x="6743548" y="1744236"/>
              <a:ext cx="183764" cy="105236"/>
              <a:chOff x="1517980" y="1688757"/>
              <a:chExt cx="1070783" cy="402191"/>
            </a:xfrm>
            <a:grpFill/>
          </p:grpSpPr>
          <p:sp>
            <p:nvSpPr>
              <p:cNvPr id="2319" name="Oval 2318">
                <a:extLst>
                  <a:ext uri="{FF2B5EF4-FFF2-40B4-BE49-F238E27FC236}">
                    <a16:creationId xmlns:a16="http://schemas.microsoft.com/office/drawing/2014/main" id="{8B28310A-CA1E-FA42-AC78-D25E5E19FE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0" name="Rectangle 2319">
                <a:extLst>
                  <a:ext uri="{FF2B5EF4-FFF2-40B4-BE49-F238E27FC236}">
                    <a16:creationId xmlns:a16="http://schemas.microsoft.com/office/drawing/2014/main" id="{9E86B929-2707-DF41-B640-10BF5C39F1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1" name="Rectangle 2320">
                <a:extLst>
                  <a:ext uri="{FF2B5EF4-FFF2-40B4-BE49-F238E27FC236}">
                    <a16:creationId xmlns:a16="http://schemas.microsoft.com/office/drawing/2014/main" id="{A5DC0217-A415-E44F-B176-8C98569DF6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22" name="Straight Connector 2321">
                <a:extLst>
                  <a:ext uri="{FF2B5EF4-FFF2-40B4-BE49-F238E27FC236}">
                    <a16:creationId xmlns:a16="http://schemas.microsoft.com/office/drawing/2014/main" id="{E0451302-48A2-3545-B271-3FEC23F1053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3" name="Straight Connector 2322">
                <a:extLst>
                  <a:ext uri="{FF2B5EF4-FFF2-40B4-BE49-F238E27FC236}">
                    <a16:creationId xmlns:a16="http://schemas.microsoft.com/office/drawing/2014/main" id="{27B4A702-72FA-1348-AA46-E6E97055C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4" name="Straight Connector 2323">
                <a:extLst>
                  <a:ext uri="{FF2B5EF4-FFF2-40B4-BE49-F238E27FC236}">
                    <a16:creationId xmlns:a16="http://schemas.microsoft.com/office/drawing/2014/main" id="{7989BCDE-EB1A-C04B-AEE0-A55825E8E4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15" name="Straight Connector 2314">
              <a:extLst>
                <a:ext uri="{FF2B5EF4-FFF2-40B4-BE49-F238E27FC236}">
                  <a16:creationId xmlns:a16="http://schemas.microsoft.com/office/drawing/2014/main" id="{DA7F9D53-8497-304E-AA3A-05E42A1611B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6" name="Straight Connector 2315">
              <a:extLst>
                <a:ext uri="{FF2B5EF4-FFF2-40B4-BE49-F238E27FC236}">
                  <a16:creationId xmlns:a16="http://schemas.microsoft.com/office/drawing/2014/main" id="{4DA5ECF3-1487-0A46-8F9E-01B67E331B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7" name="Straight Connector 2316">
              <a:extLst>
                <a:ext uri="{FF2B5EF4-FFF2-40B4-BE49-F238E27FC236}">
                  <a16:creationId xmlns:a16="http://schemas.microsoft.com/office/drawing/2014/main" id="{EB57D443-C161-3E4E-8770-203E655A2D0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8" name="Straight Connector 2317">
              <a:extLst>
                <a:ext uri="{FF2B5EF4-FFF2-40B4-BE49-F238E27FC236}">
                  <a16:creationId xmlns:a16="http://schemas.microsoft.com/office/drawing/2014/main" id="{37E3CECC-CF50-FC4A-B194-A6330D9A23D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27" name="Group 2326">
            <a:extLst>
              <a:ext uri="{FF2B5EF4-FFF2-40B4-BE49-F238E27FC236}">
                <a16:creationId xmlns:a16="http://schemas.microsoft.com/office/drawing/2014/main" id="{AAC848A6-7BF0-A147-AF1C-0E5CC2299192}"/>
              </a:ext>
            </a:extLst>
          </p:cNvPr>
          <p:cNvGrpSpPr/>
          <p:nvPr/>
        </p:nvGrpSpPr>
        <p:grpSpPr>
          <a:xfrm>
            <a:off x="11971656" y="5730164"/>
            <a:ext cx="69788" cy="265869"/>
            <a:chOff x="6695345" y="1619954"/>
            <a:chExt cx="274320" cy="982134"/>
          </a:xfrm>
          <a:solidFill>
            <a:schemeClr val="accent6">
              <a:lumMod val="60000"/>
              <a:lumOff val="40000"/>
            </a:schemeClr>
          </a:solidFill>
        </p:grpSpPr>
        <p:grpSp>
          <p:nvGrpSpPr>
            <p:cNvPr id="2328" name="Group 2327">
              <a:extLst>
                <a:ext uri="{FF2B5EF4-FFF2-40B4-BE49-F238E27FC236}">
                  <a16:creationId xmlns:a16="http://schemas.microsoft.com/office/drawing/2014/main" id="{13D2D294-1F21-A540-A6A6-15F3016A9973}"/>
                </a:ext>
              </a:extLst>
            </p:cNvPr>
            <p:cNvGrpSpPr/>
            <p:nvPr/>
          </p:nvGrpSpPr>
          <p:grpSpPr>
            <a:xfrm>
              <a:off x="6695345" y="1619954"/>
              <a:ext cx="274320" cy="982134"/>
              <a:chOff x="2692399" y="2184397"/>
              <a:chExt cx="274320" cy="982134"/>
            </a:xfrm>
            <a:grpFill/>
          </p:grpSpPr>
          <p:sp>
            <p:nvSpPr>
              <p:cNvPr id="2340" name="Oval 2339">
                <a:extLst>
                  <a:ext uri="{FF2B5EF4-FFF2-40B4-BE49-F238E27FC236}">
                    <a16:creationId xmlns:a16="http://schemas.microsoft.com/office/drawing/2014/main" id="{F0247A3F-1370-484C-AC54-57B15AC666E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41" name="Rectangle 2340">
                <a:extLst>
                  <a:ext uri="{FF2B5EF4-FFF2-40B4-BE49-F238E27FC236}">
                    <a16:creationId xmlns:a16="http://schemas.microsoft.com/office/drawing/2014/main" id="{4A909179-D48E-8244-858F-74BC38F3CA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29" name="Group 2328">
              <a:extLst>
                <a:ext uri="{FF2B5EF4-FFF2-40B4-BE49-F238E27FC236}">
                  <a16:creationId xmlns:a16="http://schemas.microsoft.com/office/drawing/2014/main" id="{87AC537C-10C3-0042-AEA6-2489B8905E77}"/>
                </a:ext>
              </a:extLst>
            </p:cNvPr>
            <p:cNvGrpSpPr/>
            <p:nvPr/>
          </p:nvGrpSpPr>
          <p:grpSpPr>
            <a:xfrm>
              <a:off x="6743548" y="1744236"/>
              <a:ext cx="183764" cy="105236"/>
              <a:chOff x="1517980" y="1688757"/>
              <a:chExt cx="1070783" cy="402191"/>
            </a:xfrm>
            <a:grpFill/>
          </p:grpSpPr>
          <p:sp>
            <p:nvSpPr>
              <p:cNvPr id="2334" name="Oval 2333">
                <a:extLst>
                  <a:ext uri="{FF2B5EF4-FFF2-40B4-BE49-F238E27FC236}">
                    <a16:creationId xmlns:a16="http://schemas.microsoft.com/office/drawing/2014/main" id="{BFA968B2-54D6-7A43-BEB5-E4C91138764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5" name="Rectangle 2334">
                <a:extLst>
                  <a:ext uri="{FF2B5EF4-FFF2-40B4-BE49-F238E27FC236}">
                    <a16:creationId xmlns:a16="http://schemas.microsoft.com/office/drawing/2014/main" id="{66638DF8-861B-E645-AE8F-F5B46B12E9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6" name="Rectangle 2335">
                <a:extLst>
                  <a:ext uri="{FF2B5EF4-FFF2-40B4-BE49-F238E27FC236}">
                    <a16:creationId xmlns:a16="http://schemas.microsoft.com/office/drawing/2014/main" id="{80104F62-6489-4A43-B0EE-55BC7326BD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7" name="Straight Connector 2336">
                <a:extLst>
                  <a:ext uri="{FF2B5EF4-FFF2-40B4-BE49-F238E27FC236}">
                    <a16:creationId xmlns:a16="http://schemas.microsoft.com/office/drawing/2014/main" id="{F865C9B1-4E7C-3843-BE90-DF7B06000D8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8" name="Straight Connector 2337">
                <a:extLst>
                  <a:ext uri="{FF2B5EF4-FFF2-40B4-BE49-F238E27FC236}">
                    <a16:creationId xmlns:a16="http://schemas.microsoft.com/office/drawing/2014/main" id="{66566A72-521B-CC45-B4D2-038A79EB8C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9" name="Straight Connector 2338">
                <a:extLst>
                  <a:ext uri="{FF2B5EF4-FFF2-40B4-BE49-F238E27FC236}">
                    <a16:creationId xmlns:a16="http://schemas.microsoft.com/office/drawing/2014/main" id="{A6B911FE-50B5-DF4F-89E0-B1863BCDFD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30" name="Straight Connector 2329">
              <a:extLst>
                <a:ext uri="{FF2B5EF4-FFF2-40B4-BE49-F238E27FC236}">
                  <a16:creationId xmlns:a16="http://schemas.microsoft.com/office/drawing/2014/main" id="{885BEC14-3346-EE4D-B748-A619B4013F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1" name="Straight Connector 2330">
              <a:extLst>
                <a:ext uri="{FF2B5EF4-FFF2-40B4-BE49-F238E27FC236}">
                  <a16:creationId xmlns:a16="http://schemas.microsoft.com/office/drawing/2014/main" id="{9600FEB5-EAC3-C24B-AB46-896733986C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2" name="Straight Connector 2331">
              <a:extLst>
                <a:ext uri="{FF2B5EF4-FFF2-40B4-BE49-F238E27FC236}">
                  <a16:creationId xmlns:a16="http://schemas.microsoft.com/office/drawing/2014/main" id="{AAD9CC6B-EA44-024B-BA9C-3FE78328A0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3" name="Straight Connector 2332">
              <a:extLst>
                <a:ext uri="{FF2B5EF4-FFF2-40B4-BE49-F238E27FC236}">
                  <a16:creationId xmlns:a16="http://schemas.microsoft.com/office/drawing/2014/main" id="{91782AEF-DB08-EE48-907D-39F43263009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42" name="Group 2341">
            <a:extLst>
              <a:ext uri="{FF2B5EF4-FFF2-40B4-BE49-F238E27FC236}">
                <a16:creationId xmlns:a16="http://schemas.microsoft.com/office/drawing/2014/main" id="{2DA7FC1C-D27F-5E47-9A2E-5DB9730A2230}"/>
              </a:ext>
            </a:extLst>
          </p:cNvPr>
          <p:cNvGrpSpPr/>
          <p:nvPr/>
        </p:nvGrpSpPr>
        <p:grpSpPr>
          <a:xfrm>
            <a:off x="12086324" y="5730164"/>
            <a:ext cx="69788" cy="265869"/>
            <a:chOff x="6695345" y="1619954"/>
            <a:chExt cx="274320" cy="982134"/>
          </a:xfrm>
          <a:solidFill>
            <a:schemeClr val="accent6">
              <a:lumMod val="60000"/>
              <a:lumOff val="40000"/>
            </a:schemeClr>
          </a:solidFill>
        </p:grpSpPr>
        <p:grpSp>
          <p:nvGrpSpPr>
            <p:cNvPr id="2343" name="Group 2342">
              <a:extLst>
                <a:ext uri="{FF2B5EF4-FFF2-40B4-BE49-F238E27FC236}">
                  <a16:creationId xmlns:a16="http://schemas.microsoft.com/office/drawing/2014/main" id="{5E1C497F-C5D2-BF4F-A009-52177AFF914C}"/>
                </a:ext>
              </a:extLst>
            </p:cNvPr>
            <p:cNvGrpSpPr/>
            <p:nvPr/>
          </p:nvGrpSpPr>
          <p:grpSpPr>
            <a:xfrm>
              <a:off x="6695345" y="1619954"/>
              <a:ext cx="274320" cy="982134"/>
              <a:chOff x="2692399" y="2184397"/>
              <a:chExt cx="274320" cy="982134"/>
            </a:xfrm>
            <a:grpFill/>
          </p:grpSpPr>
          <p:sp>
            <p:nvSpPr>
              <p:cNvPr id="2355" name="Oval 2354">
                <a:extLst>
                  <a:ext uri="{FF2B5EF4-FFF2-40B4-BE49-F238E27FC236}">
                    <a16:creationId xmlns:a16="http://schemas.microsoft.com/office/drawing/2014/main" id="{7C5F1F9A-C0E9-1447-B70C-81603C69C9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6" name="Rectangle 2355">
                <a:extLst>
                  <a:ext uri="{FF2B5EF4-FFF2-40B4-BE49-F238E27FC236}">
                    <a16:creationId xmlns:a16="http://schemas.microsoft.com/office/drawing/2014/main" id="{1AD4AC8C-875A-E348-9FF4-90157589429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44" name="Group 2343">
              <a:extLst>
                <a:ext uri="{FF2B5EF4-FFF2-40B4-BE49-F238E27FC236}">
                  <a16:creationId xmlns:a16="http://schemas.microsoft.com/office/drawing/2014/main" id="{B93F5C93-0E54-9A45-B113-D03680663A5B}"/>
                </a:ext>
              </a:extLst>
            </p:cNvPr>
            <p:cNvGrpSpPr/>
            <p:nvPr/>
          </p:nvGrpSpPr>
          <p:grpSpPr>
            <a:xfrm>
              <a:off x="6743548" y="1744236"/>
              <a:ext cx="183764" cy="105236"/>
              <a:chOff x="1517980" y="1688757"/>
              <a:chExt cx="1070783" cy="402191"/>
            </a:xfrm>
            <a:grpFill/>
          </p:grpSpPr>
          <p:sp>
            <p:nvSpPr>
              <p:cNvPr id="2349" name="Oval 2348">
                <a:extLst>
                  <a:ext uri="{FF2B5EF4-FFF2-40B4-BE49-F238E27FC236}">
                    <a16:creationId xmlns:a16="http://schemas.microsoft.com/office/drawing/2014/main" id="{623CCFCA-E42F-DA4F-8A47-A7077B07940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0" name="Rectangle 2349">
                <a:extLst>
                  <a:ext uri="{FF2B5EF4-FFF2-40B4-BE49-F238E27FC236}">
                    <a16:creationId xmlns:a16="http://schemas.microsoft.com/office/drawing/2014/main" id="{B52A2A8F-2F6B-F84D-9678-2F90E143CB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1" name="Rectangle 2350">
                <a:extLst>
                  <a:ext uri="{FF2B5EF4-FFF2-40B4-BE49-F238E27FC236}">
                    <a16:creationId xmlns:a16="http://schemas.microsoft.com/office/drawing/2014/main" id="{8C16AEC2-5B49-494F-B790-ED3775C826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52" name="Straight Connector 2351">
                <a:extLst>
                  <a:ext uri="{FF2B5EF4-FFF2-40B4-BE49-F238E27FC236}">
                    <a16:creationId xmlns:a16="http://schemas.microsoft.com/office/drawing/2014/main" id="{C12517A4-AAA8-224B-A8FA-9A4425FD658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3" name="Straight Connector 2352">
                <a:extLst>
                  <a:ext uri="{FF2B5EF4-FFF2-40B4-BE49-F238E27FC236}">
                    <a16:creationId xmlns:a16="http://schemas.microsoft.com/office/drawing/2014/main" id="{43FF8728-9FE2-3E43-A465-D6720F676E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4" name="Straight Connector 2353">
                <a:extLst>
                  <a:ext uri="{FF2B5EF4-FFF2-40B4-BE49-F238E27FC236}">
                    <a16:creationId xmlns:a16="http://schemas.microsoft.com/office/drawing/2014/main" id="{96CB4008-4721-4849-A914-4B1EB62A7A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45" name="Straight Connector 2344">
              <a:extLst>
                <a:ext uri="{FF2B5EF4-FFF2-40B4-BE49-F238E27FC236}">
                  <a16:creationId xmlns:a16="http://schemas.microsoft.com/office/drawing/2014/main" id="{89E0DADB-CBC6-F946-813B-FFA71B4243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6" name="Straight Connector 2345">
              <a:extLst>
                <a:ext uri="{FF2B5EF4-FFF2-40B4-BE49-F238E27FC236}">
                  <a16:creationId xmlns:a16="http://schemas.microsoft.com/office/drawing/2014/main" id="{DC07D9D9-E43B-E84A-8549-0A012E5D74D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7" name="Straight Connector 2346">
              <a:extLst>
                <a:ext uri="{FF2B5EF4-FFF2-40B4-BE49-F238E27FC236}">
                  <a16:creationId xmlns:a16="http://schemas.microsoft.com/office/drawing/2014/main" id="{7FC1ECCA-EC2B-384A-B852-49563613C2D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8" name="Straight Connector 2347">
              <a:extLst>
                <a:ext uri="{FF2B5EF4-FFF2-40B4-BE49-F238E27FC236}">
                  <a16:creationId xmlns:a16="http://schemas.microsoft.com/office/drawing/2014/main" id="{6EE70D93-6AE4-D54F-AE06-D4BD7B10C28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57" name="Group 2356">
            <a:extLst>
              <a:ext uri="{FF2B5EF4-FFF2-40B4-BE49-F238E27FC236}">
                <a16:creationId xmlns:a16="http://schemas.microsoft.com/office/drawing/2014/main" id="{D0BAA1F0-7528-7148-985D-C6330A613EB9}"/>
              </a:ext>
            </a:extLst>
          </p:cNvPr>
          <p:cNvGrpSpPr/>
          <p:nvPr/>
        </p:nvGrpSpPr>
        <p:grpSpPr>
          <a:xfrm>
            <a:off x="11618231" y="6031438"/>
            <a:ext cx="69788" cy="265869"/>
            <a:chOff x="6695345" y="1619954"/>
            <a:chExt cx="274320" cy="982134"/>
          </a:xfrm>
          <a:solidFill>
            <a:schemeClr val="accent6">
              <a:lumMod val="60000"/>
              <a:lumOff val="40000"/>
            </a:schemeClr>
          </a:solidFill>
        </p:grpSpPr>
        <p:grpSp>
          <p:nvGrpSpPr>
            <p:cNvPr id="2358" name="Group 2357">
              <a:extLst>
                <a:ext uri="{FF2B5EF4-FFF2-40B4-BE49-F238E27FC236}">
                  <a16:creationId xmlns:a16="http://schemas.microsoft.com/office/drawing/2014/main" id="{42E08DF7-C8FA-414D-95A7-A24A6A496582}"/>
                </a:ext>
              </a:extLst>
            </p:cNvPr>
            <p:cNvGrpSpPr/>
            <p:nvPr/>
          </p:nvGrpSpPr>
          <p:grpSpPr>
            <a:xfrm>
              <a:off x="6695345" y="1619954"/>
              <a:ext cx="274320" cy="982134"/>
              <a:chOff x="2692399" y="2184397"/>
              <a:chExt cx="274320" cy="982134"/>
            </a:xfrm>
            <a:grpFill/>
          </p:grpSpPr>
          <p:sp>
            <p:nvSpPr>
              <p:cNvPr id="2370" name="Oval 2369">
                <a:extLst>
                  <a:ext uri="{FF2B5EF4-FFF2-40B4-BE49-F238E27FC236}">
                    <a16:creationId xmlns:a16="http://schemas.microsoft.com/office/drawing/2014/main" id="{50ED653F-C2AD-3348-9A8B-8AE3E2FE59E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1" name="Rectangle 2370">
                <a:extLst>
                  <a:ext uri="{FF2B5EF4-FFF2-40B4-BE49-F238E27FC236}">
                    <a16:creationId xmlns:a16="http://schemas.microsoft.com/office/drawing/2014/main" id="{53F58C3B-995B-9A41-B0FD-99E4AA9EA1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59" name="Group 2358">
              <a:extLst>
                <a:ext uri="{FF2B5EF4-FFF2-40B4-BE49-F238E27FC236}">
                  <a16:creationId xmlns:a16="http://schemas.microsoft.com/office/drawing/2014/main" id="{C669FF16-AB4A-0B4E-9561-197D562C20EB}"/>
                </a:ext>
              </a:extLst>
            </p:cNvPr>
            <p:cNvGrpSpPr/>
            <p:nvPr/>
          </p:nvGrpSpPr>
          <p:grpSpPr>
            <a:xfrm>
              <a:off x="6743548" y="1744236"/>
              <a:ext cx="183764" cy="105236"/>
              <a:chOff x="1517980" y="1688757"/>
              <a:chExt cx="1070783" cy="402191"/>
            </a:xfrm>
            <a:grpFill/>
          </p:grpSpPr>
          <p:sp>
            <p:nvSpPr>
              <p:cNvPr id="2364" name="Oval 2363">
                <a:extLst>
                  <a:ext uri="{FF2B5EF4-FFF2-40B4-BE49-F238E27FC236}">
                    <a16:creationId xmlns:a16="http://schemas.microsoft.com/office/drawing/2014/main" id="{4699397E-037D-5642-9CE5-9588CAE25E9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5" name="Rectangle 2364">
                <a:extLst>
                  <a:ext uri="{FF2B5EF4-FFF2-40B4-BE49-F238E27FC236}">
                    <a16:creationId xmlns:a16="http://schemas.microsoft.com/office/drawing/2014/main" id="{33485D40-3F9F-BB4B-A1D9-0D2F5DD0667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6" name="Rectangle 2365">
                <a:extLst>
                  <a:ext uri="{FF2B5EF4-FFF2-40B4-BE49-F238E27FC236}">
                    <a16:creationId xmlns:a16="http://schemas.microsoft.com/office/drawing/2014/main" id="{AE0E0871-EC4D-0F4B-B2A8-770C5FA6F21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67" name="Straight Connector 2366">
                <a:extLst>
                  <a:ext uri="{FF2B5EF4-FFF2-40B4-BE49-F238E27FC236}">
                    <a16:creationId xmlns:a16="http://schemas.microsoft.com/office/drawing/2014/main" id="{2F8A6659-1573-8C4F-B82A-FA989E69BBB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8" name="Straight Connector 2367">
                <a:extLst>
                  <a:ext uri="{FF2B5EF4-FFF2-40B4-BE49-F238E27FC236}">
                    <a16:creationId xmlns:a16="http://schemas.microsoft.com/office/drawing/2014/main" id="{8BBC66D5-F470-9E4E-8FB1-90539814E54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9" name="Straight Connector 2368">
                <a:extLst>
                  <a:ext uri="{FF2B5EF4-FFF2-40B4-BE49-F238E27FC236}">
                    <a16:creationId xmlns:a16="http://schemas.microsoft.com/office/drawing/2014/main" id="{00708CEC-CED2-1B4F-A7D4-83420FB6F2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60" name="Straight Connector 2359">
              <a:extLst>
                <a:ext uri="{FF2B5EF4-FFF2-40B4-BE49-F238E27FC236}">
                  <a16:creationId xmlns:a16="http://schemas.microsoft.com/office/drawing/2014/main" id="{363E8253-9A2C-014D-8925-A067B8418D2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1" name="Straight Connector 2360">
              <a:extLst>
                <a:ext uri="{FF2B5EF4-FFF2-40B4-BE49-F238E27FC236}">
                  <a16:creationId xmlns:a16="http://schemas.microsoft.com/office/drawing/2014/main" id="{AB37C4B5-A52B-2B4C-B476-422AC8127A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2" name="Straight Connector 2361">
              <a:extLst>
                <a:ext uri="{FF2B5EF4-FFF2-40B4-BE49-F238E27FC236}">
                  <a16:creationId xmlns:a16="http://schemas.microsoft.com/office/drawing/2014/main" id="{EC21F6F3-92FA-A645-B691-3C292711AF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3" name="Straight Connector 2362">
              <a:extLst>
                <a:ext uri="{FF2B5EF4-FFF2-40B4-BE49-F238E27FC236}">
                  <a16:creationId xmlns:a16="http://schemas.microsoft.com/office/drawing/2014/main" id="{F40D85D8-23B2-914F-A4C3-BCBAEE84EB6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72" name="Group 2371">
            <a:extLst>
              <a:ext uri="{FF2B5EF4-FFF2-40B4-BE49-F238E27FC236}">
                <a16:creationId xmlns:a16="http://schemas.microsoft.com/office/drawing/2014/main" id="{DD5923F7-252B-CE40-8883-EFCAAF87F345}"/>
              </a:ext>
            </a:extLst>
          </p:cNvPr>
          <p:cNvGrpSpPr/>
          <p:nvPr/>
        </p:nvGrpSpPr>
        <p:grpSpPr>
          <a:xfrm>
            <a:off x="11732899" y="6031438"/>
            <a:ext cx="69788" cy="265869"/>
            <a:chOff x="6695345" y="1619954"/>
            <a:chExt cx="274320" cy="982134"/>
          </a:xfrm>
          <a:solidFill>
            <a:schemeClr val="accent6">
              <a:lumMod val="60000"/>
              <a:lumOff val="40000"/>
            </a:schemeClr>
          </a:solidFill>
        </p:grpSpPr>
        <p:grpSp>
          <p:nvGrpSpPr>
            <p:cNvPr id="2373" name="Group 2372">
              <a:extLst>
                <a:ext uri="{FF2B5EF4-FFF2-40B4-BE49-F238E27FC236}">
                  <a16:creationId xmlns:a16="http://schemas.microsoft.com/office/drawing/2014/main" id="{D8B29AC7-FF9A-7B4F-A9A3-67988C11DAC1}"/>
                </a:ext>
              </a:extLst>
            </p:cNvPr>
            <p:cNvGrpSpPr/>
            <p:nvPr/>
          </p:nvGrpSpPr>
          <p:grpSpPr>
            <a:xfrm>
              <a:off x="6695345" y="1619954"/>
              <a:ext cx="274320" cy="982134"/>
              <a:chOff x="2692399" y="2184397"/>
              <a:chExt cx="274320" cy="982134"/>
            </a:xfrm>
            <a:grpFill/>
          </p:grpSpPr>
          <p:sp>
            <p:nvSpPr>
              <p:cNvPr id="2385" name="Oval 2384">
                <a:extLst>
                  <a:ext uri="{FF2B5EF4-FFF2-40B4-BE49-F238E27FC236}">
                    <a16:creationId xmlns:a16="http://schemas.microsoft.com/office/drawing/2014/main" id="{5B924CDC-7AE4-0A4A-82C1-9811E90E1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6" name="Rectangle 2385">
                <a:extLst>
                  <a:ext uri="{FF2B5EF4-FFF2-40B4-BE49-F238E27FC236}">
                    <a16:creationId xmlns:a16="http://schemas.microsoft.com/office/drawing/2014/main" id="{85FBF2FD-D219-EB4B-A60A-5A3AF1BA60C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74" name="Group 2373">
              <a:extLst>
                <a:ext uri="{FF2B5EF4-FFF2-40B4-BE49-F238E27FC236}">
                  <a16:creationId xmlns:a16="http://schemas.microsoft.com/office/drawing/2014/main" id="{5CE846D3-1478-6442-BFF8-00743B8D76A5}"/>
                </a:ext>
              </a:extLst>
            </p:cNvPr>
            <p:cNvGrpSpPr/>
            <p:nvPr/>
          </p:nvGrpSpPr>
          <p:grpSpPr>
            <a:xfrm>
              <a:off x="6743548" y="1744236"/>
              <a:ext cx="183764" cy="105236"/>
              <a:chOff x="1517980" y="1688757"/>
              <a:chExt cx="1070783" cy="402191"/>
            </a:xfrm>
            <a:grpFill/>
          </p:grpSpPr>
          <p:sp>
            <p:nvSpPr>
              <p:cNvPr id="2379" name="Oval 2378">
                <a:extLst>
                  <a:ext uri="{FF2B5EF4-FFF2-40B4-BE49-F238E27FC236}">
                    <a16:creationId xmlns:a16="http://schemas.microsoft.com/office/drawing/2014/main" id="{E0F22B9A-812D-114C-8C75-139F045B85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0" name="Rectangle 2379">
                <a:extLst>
                  <a:ext uri="{FF2B5EF4-FFF2-40B4-BE49-F238E27FC236}">
                    <a16:creationId xmlns:a16="http://schemas.microsoft.com/office/drawing/2014/main" id="{A9F2181C-FFEA-3D4D-808A-03E9EB9203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1" name="Rectangle 2380">
                <a:extLst>
                  <a:ext uri="{FF2B5EF4-FFF2-40B4-BE49-F238E27FC236}">
                    <a16:creationId xmlns:a16="http://schemas.microsoft.com/office/drawing/2014/main" id="{878393A3-C45B-7142-9AEA-B7D9ED1D191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82" name="Straight Connector 2381">
                <a:extLst>
                  <a:ext uri="{FF2B5EF4-FFF2-40B4-BE49-F238E27FC236}">
                    <a16:creationId xmlns:a16="http://schemas.microsoft.com/office/drawing/2014/main" id="{10F36ADD-EB7C-A943-9702-2CD428271A1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3" name="Straight Connector 2382">
                <a:extLst>
                  <a:ext uri="{FF2B5EF4-FFF2-40B4-BE49-F238E27FC236}">
                    <a16:creationId xmlns:a16="http://schemas.microsoft.com/office/drawing/2014/main" id="{1E4D2913-D43B-3547-9ECA-9F40791225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4" name="Straight Connector 2383">
                <a:extLst>
                  <a:ext uri="{FF2B5EF4-FFF2-40B4-BE49-F238E27FC236}">
                    <a16:creationId xmlns:a16="http://schemas.microsoft.com/office/drawing/2014/main" id="{D639700D-7A74-3F43-86A1-40B837FF32B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75" name="Straight Connector 2374">
              <a:extLst>
                <a:ext uri="{FF2B5EF4-FFF2-40B4-BE49-F238E27FC236}">
                  <a16:creationId xmlns:a16="http://schemas.microsoft.com/office/drawing/2014/main" id="{E8D3E06C-962E-0447-AE33-EA62CBF0B6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6" name="Straight Connector 2375">
              <a:extLst>
                <a:ext uri="{FF2B5EF4-FFF2-40B4-BE49-F238E27FC236}">
                  <a16:creationId xmlns:a16="http://schemas.microsoft.com/office/drawing/2014/main" id="{FAD5BAEC-3B26-3A45-AE80-679B8F5C57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7" name="Straight Connector 2376">
              <a:extLst>
                <a:ext uri="{FF2B5EF4-FFF2-40B4-BE49-F238E27FC236}">
                  <a16:creationId xmlns:a16="http://schemas.microsoft.com/office/drawing/2014/main" id="{8FCE2807-D950-2D47-BA71-1F2F3309FBC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8" name="Straight Connector 2377">
              <a:extLst>
                <a:ext uri="{FF2B5EF4-FFF2-40B4-BE49-F238E27FC236}">
                  <a16:creationId xmlns:a16="http://schemas.microsoft.com/office/drawing/2014/main" id="{76548C9F-2268-CA4D-8CE4-0F7D7EC89C6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7" name="Group 2386">
            <a:extLst>
              <a:ext uri="{FF2B5EF4-FFF2-40B4-BE49-F238E27FC236}">
                <a16:creationId xmlns:a16="http://schemas.microsoft.com/office/drawing/2014/main" id="{612FBAE6-713F-8E40-B1B3-860F9A6FD35C}"/>
              </a:ext>
            </a:extLst>
          </p:cNvPr>
          <p:cNvGrpSpPr/>
          <p:nvPr/>
        </p:nvGrpSpPr>
        <p:grpSpPr>
          <a:xfrm>
            <a:off x="11847568" y="6031438"/>
            <a:ext cx="69788" cy="265869"/>
            <a:chOff x="6695345" y="1619954"/>
            <a:chExt cx="274320" cy="982134"/>
          </a:xfrm>
          <a:solidFill>
            <a:schemeClr val="accent6">
              <a:lumMod val="60000"/>
              <a:lumOff val="40000"/>
            </a:schemeClr>
          </a:solidFill>
        </p:grpSpPr>
        <p:grpSp>
          <p:nvGrpSpPr>
            <p:cNvPr id="2388" name="Group 2387">
              <a:extLst>
                <a:ext uri="{FF2B5EF4-FFF2-40B4-BE49-F238E27FC236}">
                  <a16:creationId xmlns:a16="http://schemas.microsoft.com/office/drawing/2014/main" id="{3BC2B769-18D3-1146-A21E-5B5ED9DBF8A5}"/>
                </a:ext>
              </a:extLst>
            </p:cNvPr>
            <p:cNvGrpSpPr/>
            <p:nvPr/>
          </p:nvGrpSpPr>
          <p:grpSpPr>
            <a:xfrm>
              <a:off x="6695345" y="1619954"/>
              <a:ext cx="274320" cy="982134"/>
              <a:chOff x="2692399" y="2184397"/>
              <a:chExt cx="274320" cy="982134"/>
            </a:xfrm>
            <a:grpFill/>
          </p:grpSpPr>
          <p:sp>
            <p:nvSpPr>
              <p:cNvPr id="2400" name="Oval 2399">
                <a:extLst>
                  <a:ext uri="{FF2B5EF4-FFF2-40B4-BE49-F238E27FC236}">
                    <a16:creationId xmlns:a16="http://schemas.microsoft.com/office/drawing/2014/main" id="{9BE803E3-F136-2D46-A70F-A7280E2BE1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01" name="Rectangle 2400">
                <a:extLst>
                  <a:ext uri="{FF2B5EF4-FFF2-40B4-BE49-F238E27FC236}">
                    <a16:creationId xmlns:a16="http://schemas.microsoft.com/office/drawing/2014/main" id="{686A35AC-43B6-F64F-A5F3-DB90A7E3B6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89" name="Group 2388">
              <a:extLst>
                <a:ext uri="{FF2B5EF4-FFF2-40B4-BE49-F238E27FC236}">
                  <a16:creationId xmlns:a16="http://schemas.microsoft.com/office/drawing/2014/main" id="{06C5556C-1B10-CD45-8EC5-7E7CAC76E43D}"/>
                </a:ext>
              </a:extLst>
            </p:cNvPr>
            <p:cNvGrpSpPr/>
            <p:nvPr/>
          </p:nvGrpSpPr>
          <p:grpSpPr>
            <a:xfrm>
              <a:off x="6743548" y="1744236"/>
              <a:ext cx="183764" cy="105236"/>
              <a:chOff x="1517980" y="1688757"/>
              <a:chExt cx="1070783" cy="402191"/>
            </a:xfrm>
            <a:grpFill/>
          </p:grpSpPr>
          <p:sp>
            <p:nvSpPr>
              <p:cNvPr id="2394" name="Oval 2393">
                <a:extLst>
                  <a:ext uri="{FF2B5EF4-FFF2-40B4-BE49-F238E27FC236}">
                    <a16:creationId xmlns:a16="http://schemas.microsoft.com/office/drawing/2014/main" id="{5A0A980C-1D6A-2D43-881D-2ABA1C5B057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5" name="Rectangle 2394">
                <a:extLst>
                  <a:ext uri="{FF2B5EF4-FFF2-40B4-BE49-F238E27FC236}">
                    <a16:creationId xmlns:a16="http://schemas.microsoft.com/office/drawing/2014/main" id="{2600E0C6-1D33-9E45-85AB-1E9F6E2DAE3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6" name="Rectangle 2395">
                <a:extLst>
                  <a:ext uri="{FF2B5EF4-FFF2-40B4-BE49-F238E27FC236}">
                    <a16:creationId xmlns:a16="http://schemas.microsoft.com/office/drawing/2014/main" id="{8E19FA9E-A985-4B44-A808-3500506240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97" name="Straight Connector 2396">
                <a:extLst>
                  <a:ext uri="{FF2B5EF4-FFF2-40B4-BE49-F238E27FC236}">
                    <a16:creationId xmlns:a16="http://schemas.microsoft.com/office/drawing/2014/main" id="{86F86653-D2E9-2841-B0B5-727B6994935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8" name="Straight Connector 2397">
                <a:extLst>
                  <a:ext uri="{FF2B5EF4-FFF2-40B4-BE49-F238E27FC236}">
                    <a16:creationId xmlns:a16="http://schemas.microsoft.com/office/drawing/2014/main" id="{52CDE2E5-B5D7-9B48-8306-129E7E9F0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9" name="Straight Connector 2398">
                <a:extLst>
                  <a:ext uri="{FF2B5EF4-FFF2-40B4-BE49-F238E27FC236}">
                    <a16:creationId xmlns:a16="http://schemas.microsoft.com/office/drawing/2014/main" id="{B7309310-237D-FD47-AA43-D3D855AD85E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90" name="Straight Connector 2389">
              <a:extLst>
                <a:ext uri="{FF2B5EF4-FFF2-40B4-BE49-F238E27FC236}">
                  <a16:creationId xmlns:a16="http://schemas.microsoft.com/office/drawing/2014/main" id="{9FF06556-D2EE-EE40-BF71-CAB47063DD4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1" name="Straight Connector 2390">
              <a:extLst>
                <a:ext uri="{FF2B5EF4-FFF2-40B4-BE49-F238E27FC236}">
                  <a16:creationId xmlns:a16="http://schemas.microsoft.com/office/drawing/2014/main" id="{28D22924-73AD-0447-BD88-F648A9D7073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2" name="Straight Connector 2391">
              <a:extLst>
                <a:ext uri="{FF2B5EF4-FFF2-40B4-BE49-F238E27FC236}">
                  <a16:creationId xmlns:a16="http://schemas.microsoft.com/office/drawing/2014/main" id="{276738BD-0409-EC47-95BF-E283F362AA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3" name="Straight Connector 2392">
              <a:extLst>
                <a:ext uri="{FF2B5EF4-FFF2-40B4-BE49-F238E27FC236}">
                  <a16:creationId xmlns:a16="http://schemas.microsoft.com/office/drawing/2014/main" id="{EF42A162-A0D9-C145-BAD0-C7FCCCE5906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02" name="Group 2401">
            <a:extLst>
              <a:ext uri="{FF2B5EF4-FFF2-40B4-BE49-F238E27FC236}">
                <a16:creationId xmlns:a16="http://schemas.microsoft.com/office/drawing/2014/main" id="{FFACD5C1-8782-5148-80F2-2E9C4A963751}"/>
              </a:ext>
            </a:extLst>
          </p:cNvPr>
          <p:cNvGrpSpPr/>
          <p:nvPr/>
        </p:nvGrpSpPr>
        <p:grpSpPr>
          <a:xfrm>
            <a:off x="11962236" y="6031438"/>
            <a:ext cx="69788" cy="265869"/>
            <a:chOff x="6695345" y="1619954"/>
            <a:chExt cx="274320" cy="982134"/>
          </a:xfrm>
          <a:solidFill>
            <a:schemeClr val="accent6">
              <a:lumMod val="60000"/>
              <a:lumOff val="40000"/>
            </a:schemeClr>
          </a:solidFill>
        </p:grpSpPr>
        <p:grpSp>
          <p:nvGrpSpPr>
            <p:cNvPr id="2403" name="Group 2402">
              <a:extLst>
                <a:ext uri="{FF2B5EF4-FFF2-40B4-BE49-F238E27FC236}">
                  <a16:creationId xmlns:a16="http://schemas.microsoft.com/office/drawing/2014/main" id="{90BDA060-6B0A-D747-BB49-40CB2F0D42BB}"/>
                </a:ext>
              </a:extLst>
            </p:cNvPr>
            <p:cNvGrpSpPr/>
            <p:nvPr/>
          </p:nvGrpSpPr>
          <p:grpSpPr>
            <a:xfrm>
              <a:off x="6695345" y="1619954"/>
              <a:ext cx="274320" cy="982134"/>
              <a:chOff x="2692399" y="2184397"/>
              <a:chExt cx="274320" cy="982134"/>
            </a:xfrm>
            <a:grpFill/>
          </p:grpSpPr>
          <p:sp>
            <p:nvSpPr>
              <p:cNvPr id="2415" name="Oval 2414">
                <a:extLst>
                  <a:ext uri="{FF2B5EF4-FFF2-40B4-BE49-F238E27FC236}">
                    <a16:creationId xmlns:a16="http://schemas.microsoft.com/office/drawing/2014/main" id="{3C896EF0-A7A5-1E41-BCA0-92E3010A43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6" name="Rectangle 2415">
                <a:extLst>
                  <a:ext uri="{FF2B5EF4-FFF2-40B4-BE49-F238E27FC236}">
                    <a16:creationId xmlns:a16="http://schemas.microsoft.com/office/drawing/2014/main" id="{7EF6C8E0-4D14-B642-9C75-3A6DFAB11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4" name="Group 2403">
              <a:extLst>
                <a:ext uri="{FF2B5EF4-FFF2-40B4-BE49-F238E27FC236}">
                  <a16:creationId xmlns:a16="http://schemas.microsoft.com/office/drawing/2014/main" id="{A4E87F9E-D21C-A04A-A6AB-60FE19F736BF}"/>
                </a:ext>
              </a:extLst>
            </p:cNvPr>
            <p:cNvGrpSpPr/>
            <p:nvPr/>
          </p:nvGrpSpPr>
          <p:grpSpPr>
            <a:xfrm>
              <a:off x="6743548" y="1744236"/>
              <a:ext cx="183764" cy="105236"/>
              <a:chOff x="1517980" y="1688757"/>
              <a:chExt cx="1070783" cy="402191"/>
            </a:xfrm>
            <a:grpFill/>
          </p:grpSpPr>
          <p:sp>
            <p:nvSpPr>
              <p:cNvPr id="2409" name="Oval 2408">
                <a:extLst>
                  <a:ext uri="{FF2B5EF4-FFF2-40B4-BE49-F238E27FC236}">
                    <a16:creationId xmlns:a16="http://schemas.microsoft.com/office/drawing/2014/main" id="{C21C28B1-976E-5443-B696-AA358FE7247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0" name="Rectangle 2409">
                <a:extLst>
                  <a:ext uri="{FF2B5EF4-FFF2-40B4-BE49-F238E27FC236}">
                    <a16:creationId xmlns:a16="http://schemas.microsoft.com/office/drawing/2014/main" id="{51302673-3A90-0A43-8F9F-7C1385939C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1" name="Rectangle 2410">
                <a:extLst>
                  <a:ext uri="{FF2B5EF4-FFF2-40B4-BE49-F238E27FC236}">
                    <a16:creationId xmlns:a16="http://schemas.microsoft.com/office/drawing/2014/main" id="{A3D7CC90-CFC2-C642-9073-668B59DAF8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12" name="Straight Connector 2411">
                <a:extLst>
                  <a:ext uri="{FF2B5EF4-FFF2-40B4-BE49-F238E27FC236}">
                    <a16:creationId xmlns:a16="http://schemas.microsoft.com/office/drawing/2014/main" id="{E0E6F2A6-038F-D944-B49F-8D62680534E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3" name="Straight Connector 2412">
                <a:extLst>
                  <a:ext uri="{FF2B5EF4-FFF2-40B4-BE49-F238E27FC236}">
                    <a16:creationId xmlns:a16="http://schemas.microsoft.com/office/drawing/2014/main" id="{F8C3CFC8-69C0-814E-9333-8AC8072221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4" name="Straight Connector 2413">
                <a:extLst>
                  <a:ext uri="{FF2B5EF4-FFF2-40B4-BE49-F238E27FC236}">
                    <a16:creationId xmlns:a16="http://schemas.microsoft.com/office/drawing/2014/main" id="{D4FE54D0-FFB9-F84C-9DBB-5687A7DF5C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05" name="Straight Connector 2404">
              <a:extLst>
                <a:ext uri="{FF2B5EF4-FFF2-40B4-BE49-F238E27FC236}">
                  <a16:creationId xmlns:a16="http://schemas.microsoft.com/office/drawing/2014/main" id="{2EF8D009-ECCF-4B42-AE0B-17EF43BC9B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6" name="Straight Connector 2405">
              <a:extLst>
                <a:ext uri="{FF2B5EF4-FFF2-40B4-BE49-F238E27FC236}">
                  <a16:creationId xmlns:a16="http://schemas.microsoft.com/office/drawing/2014/main" id="{F0344502-2811-DA4D-97AC-141E283F4C5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7" name="Straight Connector 2406">
              <a:extLst>
                <a:ext uri="{FF2B5EF4-FFF2-40B4-BE49-F238E27FC236}">
                  <a16:creationId xmlns:a16="http://schemas.microsoft.com/office/drawing/2014/main" id="{4A6C5238-2A46-4141-99F0-EC0BDF0455F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8" name="Straight Connector 2407">
              <a:extLst>
                <a:ext uri="{FF2B5EF4-FFF2-40B4-BE49-F238E27FC236}">
                  <a16:creationId xmlns:a16="http://schemas.microsoft.com/office/drawing/2014/main" id="{EC1B7F03-6350-164C-856D-5D65FED3CAC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17" name="Group 2416">
            <a:extLst>
              <a:ext uri="{FF2B5EF4-FFF2-40B4-BE49-F238E27FC236}">
                <a16:creationId xmlns:a16="http://schemas.microsoft.com/office/drawing/2014/main" id="{473870A3-8894-0A4C-B4D0-C8CCBAE8AA0D}"/>
              </a:ext>
            </a:extLst>
          </p:cNvPr>
          <p:cNvGrpSpPr/>
          <p:nvPr/>
        </p:nvGrpSpPr>
        <p:grpSpPr>
          <a:xfrm>
            <a:off x="12076904" y="6031438"/>
            <a:ext cx="69788" cy="265869"/>
            <a:chOff x="6695345" y="1619954"/>
            <a:chExt cx="274320" cy="982134"/>
          </a:xfrm>
          <a:solidFill>
            <a:schemeClr val="accent6">
              <a:lumMod val="60000"/>
              <a:lumOff val="40000"/>
            </a:schemeClr>
          </a:solidFill>
        </p:grpSpPr>
        <p:grpSp>
          <p:nvGrpSpPr>
            <p:cNvPr id="2418" name="Group 2417">
              <a:extLst>
                <a:ext uri="{FF2B5EF4-FFF2-40B4-BE49-F238E27FC236}">
                  <a16:creationId xmlns:a16="http://schemas.microsoft.com/office/drawing/2014/main" id="{12195993-4148-D849-8750-38CA17102FA3}"/>
                </a:ext>
              </a:extLst>
            </p:cNvPr>
            <p:cNvGrpSpPr/>
            <p:nvPr/>
          </p:nvGrpSpPr>
          <p:grpSpPr>
            <a:xfrm>
              <a:off x="6695345" y="1619954"/>
              <a:ext cx="274320" cy="982134"/>
              <a:chOff x="2692399" y="2184397"/>
              <a:chExt cx="274320" cy="982134"/>
            </a:xfrm>
            <a:grpFill/>
          </p:grpSpPr>
          <p:sp>
            <p:nvSpPr>
              <p:cNvPr id="2430" name="Oval 2429">
                <a:extLst>
                  <a:ext uri="{FF2B5EF4-FFF2-40B4-BE49-F238E27FC236}">
                    <a16:creationId xmlns:a16="http://schemas.microsoft.com/office/drawing/2014/main" id="{94780B69-6578-3245-A71F-1E13C483A8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31" name="Rectangle 2430">
                <a:extLst>
                  <a:ext uri="{FF2B5EF4-FFF2-40B4-BE49-F238E27FC236}">
                    <a16:creationId xmlns:a16="http://schemas.microsoft.com/office/drawing/2014/main" id="{92210F79-2138-EE44-8A30-CE3B1F8CBE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19" name="Group 2418">
              <a:extLst>
                <a:ext uri="{FF2B5EF4-FFF2-40B4-BE49-F238E27FC236}">
                  <a16:creationId xmlns:a16="http://schemas.microsoft.com/office/drawing/2014/main" id="{FBE786B2-A239-A24C-B907-D8B78C7740A9}"/>
                </a:ext>
              </a:extLst>
            </p:cNvPr>
            <p:cNvGrpSpPr/>
            <p:nvPr/>
          </p:nvGrpSpPr>
          <p:grpSpPr>
            <a:xfrm>
              <a:off x="6743548" y="1744236"/>
              <a:ext cx="183764" cy="105236"/>
              <a:chOff x="1517980" y="1688757"/>
              <a:chExt cx="1070783" cy="402191"/>
            </a:xfrm>
            <a:grpFill/>
          </p:grpSpPr>
          <p:sp>
            <p:nvSpPr>
              <p:cNvPr id="2424" name="Oval 2423">
                <a:extLst>
                  <a:ext uri="{FF2B5EF4-FFF2-40B4-BE49-F238E27FC236}">
                    <a16:creationId xmlns:a16="http://schemas.microsoft.com/office/drawing/2014/main" id="{263F09B4-7441-F64D-B440-B62B7B6159C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5" name="Rectangle 2424">
                <a:extLst>
                  <a:ext uri="{FF2B5EF4-FFF2-40B4-BE49-F238E27FC236}">
                    <a16:creationId xmlns:a16="http://schemas.microsoft.com/office/drawing/2014/main" id="{DA6DAB35-8643-464C-9EDB-4ACCD6038BA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6" name="Rectangle 2425">
                <a:extLst>
                  <a:ext uri="{FF2B5EF4-FFF2-40B4-BE49-F238E27FC236}">
                    <a16:creationId xmlns:a16="http://schemas.microsoft.com/office/drawing/2014/main" id="{C4C2DBAF-E00B-7842-83FD-905BE72E15A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27" name="Straight Connector 2426">
                <a:extLst>
                  <a:ext uri="{FF2B5EF4-FFF2-40B4-BE49-F238E27FC236}">
                    <a16:creationId xmlns:a16="http://schemas.microsoft.com/office/drawing/2014/main" id="{0D8DC5CA-2936-0F4B-9DC1-2ABE0E8EC69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8" name="Straight Connector 2427">
                <a:extLst>
                  <a:ext uri="{FF2B5EF4-FFF2-40B4-BE49-F238E27FC236}">
                    <a16:creationId xmlns:a16="http://schemas.microsoft.com/office/drawing/2014/main" id="{47D10AAA-0422-0447-8F8F-687BCD058E3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9" name="Straight Connector 2428">
                <a:extLst>
                  <a:ext uri="{FF2B5EF4-FFF2-40B4-BE49-F238E27FC236}">
                    <a16:creationId xmlns:a16="http://schemas.microsoft.com/office/drawing/2014/main" id="{34D2B457-21B5-354A-A780-3A147D39BF2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20" name="Straight Connector 2419">
              <a:extLst>
                <a:ext uri="{FF2B5EF4-FFF2-40B4-BE49-F238E27FC236}">
                  <a16:creationId xmlns:a16="http://schemas.microsoft.com/office/drawing/2014/main" id="{65753B69-9F6D-CF46-970F-9517B3E7BA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1" name="Straight Connector 2420">
              <a:extLst>
                <a:ext uri="{FF2B5EF4-FFF2-40B4-BE49-F238E27FC236}">
                  <a16:creationId xmlns:a16="http://schemas.microsoft.com/office/drawing/2014/main" id="{83D32E04-A4B0-2642-91C9-8A88E27D7D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2" name="Straight Connector 2421">
              <a:extLst>
                <a:ext uri="{FF2B5EF4-FFF2-40B4-BE49-F238E27FC236}">
                  <a16:creationId xmlns:a16="http://schemas.microsoft.com/office/drawing/2014/main" id="{2AA3A55F-5D20-3949-A5CB-E9B86F57F5C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3" name="Straight Connector 2422">
              <a:extLst>
                <a:ext uri="{FF2B5EF4-FFF2-40B4-BE49-F238E27FC236}">
                  <a16:creationId xmlns:a16="http://schemas.microsoft.com/office/drawing/2014/main" id="{25FBA744-0B6C-024C-917A-72E5F98DD89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32" name="Group 2431">
            <a:extLst>
              <a:ext uri="{FF2B5EF4-FFF2-40B4-BE49-F238E27FC236}">
                <a16:creationId xmlns:a16="http://schemas.microsoft.com/office/drawing/2014/main" id="{4A31450E-EF2E-8244-918D-CD5157E41651}"/>
              </a:ext>
            </a:extLst>
          </p:cNvPr>
          <p:cNvGrpSpPr/>
          <p:nvPr/>
        </p:nvGrpSpPr>
        <p:grpSpPr>
          <a:xfrm>
            <a:off x="11618751" y="6345044"/>
            <a:ext cx="69788" cy="265869"/>
            <a:chOff x="6695345" y="1619954"/>
            <a:chExt cx="274320" cy="982134"/>
          </a:xfrm>
          <a:solidFill>
            <a:schemeClr val="accent6">
              <a:lumMod val="60000"/>
              <a:lumOff val="40000"/>
            </a:schemeClr>
          </a:solidFill>
        </p:grpSpPr>
        <p:grpSp>
          <p:nvGrpSpPr>
            <p:cNvPr id="2433" name="Group 2432">
              <a:extLst>
                <a:ext uri="{FF2B5EF4-FFF2-40B4-BE49-F238E27FC236}">
                  <a16:creationId xmlns:a16="http://schemas.microsoft.com/office/drawing/2014/main" id="{93CB00AC-BC05-6641-BAB6-41ACF2C46E85}"/>
                </a:ext>
              </a:extLst>
            </p:cNvPr>
            <p:cNvGrpSpPr/>
            <p:nvPr/>
          </p:nvGrpSpPr>
          <p:grpSpPr>
            <a:xfrm>
              <a:off x="6695345" y="1619954"/>
              <a:ext cx="274320" cy="982134"/>
              <a:chOff x="2692399" y="2184397"/>
              <a:chExt cx="274320" cy="982134"/>
            </a:xfrm>
            <a:grpFill/>
          </p:grpSpPr>
          <p:sp>
            <p:nvSpPr>
              <p:cNvPr id="2445" name="Oval 2444">
                <a:extLst>
                  <a:ext uri="{FF2B5EF4-FFF2-40B4-BE49-F238E27FC236}">
                    <a16:creationId xmlns:a16="http://schemas.microsoft.com/office/drawing/2014/main" id="{F2575671-3193-A04A-96E5-725CD8C12A7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6" name="Rectangle 2445">
                <a:extLst>
                  <a:ext uri="{FF2B5EF4-FFF2-40B4-BE49-F238E27FC236}">
                    <a16:creationId xmlns:a16="http://schemas.microsoft.com/office/drawing/2014/main" id="{3A1D0C4B-81ED-5B42-831F-00EDC974BB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34" name="Group 2433">
              <a:extLst>
                <a:ext uri="{FF2B5EF4-FFF2-40B4-BE49-F238E27FC236}">
                  <a16:creationId xmlns:a16="http://schemas.microsoft.com/office/drawing/2014/main" id="{F113F26E-2389-4448-97FE-3D2769B4C7A6}"/>
                </a:ext>
              </a:extLst>
            </p:cNvPr>
            <p:cNvGrpSpPr/>
            <p:nvPr/>
          </p:nvGrpSpPr>
          <p:grpSpPr>
            <a:xfrm>
              <a:off x="6743548" y="1744236"/>
              <a:ext cx="183764" cy="105236"/>
              <a:chOff x="1517980" y="1688757"/>
              <a:chExt cx="1070783" cy="402191"/>
            </a:xfrm>
            <a:grpFill/>
          </p:grpSpPr>
          <p:sp>
            <p:nvSpPr>
              <p:cNvPr id="2439" name="Oval 2438">
                <a:extLst>
                  <a:ext uri="{FF2B5EF4-FFF2-40B4-BE49-F238E27FC236}">
                    <a16:creationId xmlns:a16="http://schemas.microsoft.com/office/drawing/2014/main" id="{B3D3F99B-D591-7643-BA1F-25DD4169F7D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0" name="Rectangle 2439">
                <a:extLst>
                  <a:ext uri="{FF2B5EF4-FFF2-40B4-BE49-F238E27FC236}">
                    <a16:creationId xmlns:a16="http://schemas.microsoft.com/office/drawing/2014/main" id="{ABEDA09F-042A-7942-A4D7-B5E1A4CAB49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1" name="Rectangle 2440">
                <a:extLst>
                  <a:ext uri="{FF2B5EF4-FFF2-40B4-BE49-F238E27FC236}">
                    <a16:creationId xmlns:a16="http://schemas.microsoft.com/office/drawing/2014/main" id="{F322C8AF-35B9-0143-A769-5C4F4C8457F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42" name="Straight Connector 2441">
                <a:extLst>
                  <a:ext uri="{FF2B5EF4-FFF2-40B4-BE49-F238E27FC236}">
                    <a16:creationId xmlns:a16="http://schemas.microsoft.com/office/drawing/2014/main" id="{5A871B32-1D3E-7447-851A-E179100F7F4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3" name="Straight Connector 2442">
                <a:extLst>
                  <a:ext uri="{FF2B5EF4-FFF2-40B4-BE49-F238E27FC236}">
                    <a16:creationId xmlns:a16="http://schemas.microsoft.com/office/drawing/2014/main" id="{928E034E-70EC-E14A-86F1-3C8310C2182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4" name="Straight Connector 2443">
                <a:extLst>
                  <a:ext uri="{FF2B5EF4-FFF2-40B4-BE49-F238E27FC236}">
                    <a16:creationId xmlns:a16="http://schemas.microsoft.com/office/drawing/2014/main" id="{8D6A412B-9935-C847-B433-31A8A45CC1E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35" name="Straight Connector 2434">
              <a:extLst>
                <a:ext uri="{FF2B5EF4-FFF2-40B4-BE49-F238E27FC236}">
                  <a16:creationId xmlns:a16="http://schemas.microsoft.com/office/drawing/2014/main" id="{588DDEF3-4915-D148-B6BC-06C1AB83E9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6" name="Straight Connector 2435">
              <a:extLst>
                <a:ext uri="{FF2B5EF4-FFF2-40B4-BE49-F238E27FC236}">
                  <a16:creationId xmlns:a16="http://schemas.microsoft.com/office/drawing/2014/main" id="{0B8C2E3A-AAA6-2148-86BE-152C3522ABF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7" name="Straight Connector 2436">
              <a:extLst>
                <a:ext uri="{FF2B5EF4-FFF2-40B4-BE49-F238E27FC236}">
                  <a16:creationId xmlns:a16="http://schemas.microsoft.com/office/drawing/2014/main" id="{29AD122F-CC4C-D245-B487-CD2CB50A101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8" name="Straight Connector 2437">
              <a:extLst>
                <a:ext uri="{FF2B5EF4-FFF2-40B4-BE49-F238E27FC236}">
                  <a16:creationId xmlns:a16="http://schemas.microsoft.com/office/drawing/2014/main" id="{75F9EDB1-39F5-D84D-88E9-50ADA299CB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47" name="Group 2446">
            <a:extLst>
              <a:ext uri="{FF2B5EF4-FFF2-40B4-BE49-F238E27FC236}">
                <a16:creationId xmlns:a16="http://schemas.microsoft.com/office/drawing/2014/main" id="{5D49CCF7-1C58-654F-AE53-721AE4A8C092}"/>
              </a:ext>
            </a:extLst>
          </p:cNvPr>
          <p:cNvGrpSpPr/>
          <p:nvPr/>
        </p:nvGrpSpPr>
        <p:grpSpPr>
          <a:xfrm>
            <a:off x="11733419" y="6345044"/>
            <a:ext cx="69788" cy="265869"/>
            <a:chOff x="6695345" y="1619954"/>
            <a:chExt cx="274320" cy="982134"/>
          </a:xfrm>
          <a:solidFill>
            <a:schemeClr val="accent6">
              <a:lumMod val="60000"/>
              <a:lumOff val="40000"/>
            </a:schemeClr>
          </a:solidFill>
        </p:grpSpPr>
        <p:grpSp>
          <p:nvGrpSpPr>
            <p:cNvPr id="2448" name="Group 2447">
              <a:extLst>
                <a:ext uri="{FF2B5EF4-FFF2-40B4-BE49-F238E27FC236}">
                  <a16:creationId xmlns:a16="http://schemas.microsoft.com/office/drawing/2014/main" id="{E961C6AD-558D-4942-BB9F-4EC378813EF5}"/>
                </a:ext>
              </a:extLst>
            </p:cNvPr>
            <p:cNvGrpSpPr/>
            <p:nvPr/>
          </p:nvGrpSpPr>
          <p:grpSpPr>
            <a:xfrm>
              <a:off x="6695345" y="1619954"/>
              <a:ext cx="274320" cy="982134"/>
              <a:chOff x="2692399" y="2184397"/>
              <a:chExt cx="274320" cy="982134"/>
            </a:xfrm>
            <a:grpFill/>
          </p:grpSpPr>
          <p:sp>
            <p:nvSpPr>
              <p:cNvPr id="2460" name="Oval 2459">
                <a:extLst>
                  <a:ext uri="{FF2B5EF4-FFF2-40B4-BE49-F238E27FC236}">
                    <a16:creationId xmlns:a16="http://schemas.microsoft.com/office/drawing/2014/main" id="{C4F71C3F-6C96-534A-BB00-9083551AC6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1" name="Rectangle 2460">
                <a:extLst>
                  <a:ext uri="{FF2B5EF4-FFF2-40B4-BE49-F238E27FC236}">
                    <a16:creationId xmlns:a16="http://schemas.microsoft.com/office/drawing/2014/main" id="{3F62348C-DD8C-E44B-AEB3-4140023B08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49" name="Group 2448">
              <a:extLst>
                <a:ext uri="{FF2B5EF4-FFF2-40B4-BE49-F238E27FC236}">
                  <a16:creationId xmlns:a16="http://schemas.microsoft.com/office/drawing/2014/main" id="{92C9F9A9-B9BF-4140-86F7-C7769D84104E}"/>
                </a:ext>
              </a:extLst>
            </p:cNvPr>
            <p:cNvGrpSpPr/>
            <p:nvPr/>
          </p:nvGrpSpPr>
          <p:grpSpPr>
            <a:xfrm>
              <a:off x="6743548" y="1744236"/>
              <a:ext cx="183764" cy="105236"/>
              <a:chOff x="1517980" y="1688757"/>
              <a:chExt cx="1070783" cy="402191"/>
            </a:xfrm>
            <a:grpFill/>
          </p:grpSpPr>
          <p:sp>
            <p:nvSpPr>
              <p:cNvPr id="2454" name="Oval 2453">
                <a:extLst>
                  <a:ext uri="{FF2B5EF4-FFF2-40B4-BE49-F238E27FC236}">
                    <a16:creationId xmlns:a16="http://schemas.microsoft.com/office/drawing/2014/main" id="{05F9B1A8-F165-7F46-B24E-98A725DC472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5" name="Rectangle 2454">
                <a:extLst>
                  <a:ext uri="{FF2B5EF4-FFF2-40B4-BE49-F238E27FC236}">
                    <a16:creationId xmlns:a16="http://schemas.microsoft.com/office/drawing/2014/main" id="{A307872A-E051-D940-A0F1-403F29D358D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6" name="Rectangle 2455">
                <a:extLst>
                  <a:ext uri="{FF2B5EF4-FFF2-40B4-BE49-F238E27FC236}">
                    <a16:creationId xmlns:a16="http://schemas.microsoft.com/office/drawing/2014/main" id="{6F131A3C-0CC1-F040-B6FD-2A98AD63E9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57" name="Straight Connector 2456">
                <a:extLst>
                  <a:ext uri="{FF2B5EF4-FFF2-40B4-BE49-F238E27FC236}">
                    <a16:creationId xmlns:a16="http://schemas.microsoft.com/office/drawing/2014/main" id="{7E800929-7DAD-ED4A-8BBB-0ADADAB76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8" name="Straight Connector 2457">
                <a:extLst>
                  <a:ext uri="{FF2B5EF4-FFF2-40B4-BE49-F238E27FC236}">
                    <a16:creationId xmlns:a16="http://schemas.microsoft.com/office/drawing/2014/main" id="{A4056A22-563D-BA46-9E9C-4C77E1D8CE2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9" name="Straight Connector 2458">
                <a:extLst>
                  <a:ext uri="{FF2B5EF4-FFF2-40B4-BE49-F238E27FC236}">
                    <a16:creationId xmlns:a16="http://schemas.microsoft.com/office/drawing/2014/main" id="{42D9FE75-8DE7-CF49-95F3-BE751D31E65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50" name="Straight Connector 2449">
              <a:extLst>
                <a:ext uri="{FF2B5EF4-FFF2-40B4-BE49-F238E27FC236}">
                  <a16:creationId xmlns:a16="http://schemas.microsoft.com/office/drawing/2014/main" id="{1841A507-6515-D34C-8986-B46A19B9241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1" name="Straight Connector 2450">
              <a:extLst>
                <a:ext uri="{FF2B5EF4-FFF2-40B4-BE49-F238E27FC236}">
                  <a16:creationId xmlns:a16="http://schemas.microsoft.com/office/drawing/2014/main" id="{D5A64426-CF79-D542-B2F6-5E677292B3F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2" name="Straight Connector 2451">
              <a:extLst>
                <a:ext uri="{FF2B5EF4-FFF2-40B4-BE49-F238E27FC236}">
                  <a16:creationId xmlns:a16="http://schemas.microsoft.com/office/drawing/2014/main" id="{31AEED71-6A4A-AB4D-A8F3-DB39686803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3" name="Straight Connector 2452">
              <a:extLst>
                <a:ext uri="{FF2B5EF4-FFF2-40B4-BE49-F238E27FC236}">
                  <a16:creationId xmlns:a16="http://schemas.microsoft.com/office/drawing/2014/main" id="{6CF2EF95-4CE4-6D47-B43D-E14125E128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62" name="Group 2461">
            <a:extLst>
              <a:ext uri="{FF2B5EF4-FFF2-40B4-BE49-F238E27FC236}">
                <a16:creationId xmlns:a16="http://schemas.microsoft.com/office/drawing/2014/main" id="{8ED615B1-27AB-6546-8D31-919BA04F13B8}"/>
              </a:ext>
            </a:extLst>
          </p:cNvPr>
          <p:cNvGrpSpPr/>
          <p:nvPr/>
        </p:nvGrpSpPr>
        <p:grpSpPr>
          <a:xfrm>
            <a:off x="11848088" y="6345044"/>
            <a:ext cx="69788" cy="265869"/>
            <a:chOff x="6695345" y="1619954"/>
            <a:chExt cx="274320" cy="982134"/>
          </a:xfrm>
          <a:solidFill>
            <a:schemeClr val="accent6">
              <a:lumMod val="60000"/>
              <a:lumOff val="40000"/>
            </a:schemeClr>
          </a:solidFill>
        </p:grpSpPr>
        <p:grpSp>
          <p:nvGrpSpPr>
            <p:cNvPr id="2463" name="Group 2462">
              <a:extLst>
                <a:ext uri="{FF2B5EF4-FFF2-40B4-BE49-F238E27FC236}">
                  <a16:creationId xmlns:a16="http://schemas.microsoft.com/office/drawing/2014/main" id="{23753238-2C58-024B-A30F-256634418E4C}"/>
                </a:ext>
              </a:extLst>
            </p:cNvPr>
            <p:cNvGrpSpPr/>
            <p:nvPr/>
          </p:nvGrpSpPr>
          <p:grpSpPr>
            <a:xfrm>
              <a:off x="6695345" y="1619954"/>
              <a:ext cx="274320" cy="982134"/>
              <a:chOff x="2692399" y="2184397"/>
              <a:chExt cx="274320" cy="982134"/>
            </a:xfrm>
            <a:grpFill/>
          </p:grpSpPr>
          <p:sp>
            <p:nvSpPr>
              <p:cNvPr id="2475" name="Oval 2474">
                <a:extLst>
                  <a:ext uri="{FF2B5EF4-FFF2-40B4-BE49-F238E27FC236}">
                    <a16:creationId xmlns:a16="http://schemas.microsoft.com/office/drawing/2014/main" id="{DA8D4AB7-5082-E946-8EF2-ACE8058330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6" name="Rectangle 2475">
                <a:extLst>
                  <a:ext uri="{FF2B5EF4-FFF2-40B4-BE49-F238E27FC236}">
                    <a16:creationId xmlns:a16="http://schemas.microsoft.com/office/drawing/2014/main" id="{9286BA3B-B19F-404F-82CB-DEE51033C5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64" name="Group 2463">
              <a:extLst>
                <a:ext uri="{FF2B5EF4-FFF2-40B4-BE49-F238E27FC236}">
                  <a16:creationId xmlns:a16="http://schemas.microsoft.com/office/drawing/2014/main" id="{12AA8FC6-0749-4B40-8CF4-2423669BBB73}"/>
                </a:ext>
              </a:extLst>
            </p:cNvPr>
            <p:cNvGrpSpPr/>
            <p:nvPr/>
          </p:nvGrpSpPr>
          <p:grpSpPr>
            <a:xfrm>
              <a:off x="6743548" y="1744236"/>
              <a:ext cx="183764" cy="105236"/>
              <a:chOff x="1517980" y="1688757"/>
              <a:chExt cx="1070783" cy="402191"/>
            </a:xfrm>
            <a:grpFill/>
          </p:grpSpPr>
          <p:sp>
            <p:nvSpPr>
              <p:cNvPr id="2469" name="Oval 2468">
                <a:extLst>
                  <a:ext uri="{FF2B5EF4-FFF2-40B4-BE49-F238E27FC236}">
                    <a16:creationId xmlns:a16="http://schemas.microsoft.com/office/drawing/2014/main" id="{89DC2566-8A62-2B4A-9909-A841525861D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0" name="Rectangle 2469">
                <a:extLst>
                  <a:ext uri="{FF2B5EF4-FFF2-40B4-BE49-F238E27FC236}">
                    <a16:creationId xmlns:a16="http://schemas.microsoft.com/office/drawing/2014/main" id="{F771CC57-5A9E-FE45-A341-4276943FCE3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1" name="Rectangle 2470">
                <a:extLst>
                  <a:ext uri="{FF2B5EF4-FFF2-40B4-BE49-F238E27FC236}">
                    <a16:creationId xmlns:a16="http://schemas.microsoft.com/office/drawing/2014/main" id="{CAED05C6-38A1-194C-AAC3-0895CFE049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72" name="Straight Connector 2471">
                <a:extLst>
                  <a:ext uri="{FF2B5EF4-FFF2-40B4-BE49-F238E27FC236}">
                    <a16:creationId xmlns:a16="http://schemas.microsoft.com/office/drawing/2014/main" id="{CBB9AA6A-89E4-9A42-BA5E-9B35B0E0B56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3" name="Straight Connector 2472">
                <a:extLst>
                  <a:ext uri="{FF2B5EF4-FFF2-40B4-BE49-F238E27FC236}">
                    <a16:creationId xmlns:a16="http://schemas.microsoft.com/office/drawing/2014/main" id="{3F52D243-0078-8248-8AE3-526222D64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4" name="Straight Connector 2473">
                <a:extLst>
                  <a:ext uri="{FF2B5EF4-FFF2-40B4-BE49-F238E27FC236}">
                    <a16:creationId xmlns:a16="http://schemas.microsoft.com/office/drawing/2014/main" id="{3A0FD514-3ED1-7144-9993-373D64519E0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65" name="Straight Connector 2464">
              <a:extLst>
                <a:ext uri="{FF2B5EF4-FFF2-40B4-BE49-F238E27FC236}">
                  <a16:creationId xmlns:a16="http://schemas.microsoft.com/office/drawing/2014/main" id="{3BA0B8A6-D878-3D44-ABFE-9E48E37D65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6" name="Straight Connector 2465">
              <a:extLst>
                <a:ext uri="{FF2B5EF4-FFF2-40B4-BE49-F238E27FC236}">
                  <a16:creationId xmlns:a16="http://schemas.microsoft.com/office/drawing/2014/main" id="{E9C065AB-BF55-EB45-A336-2D5128DF5E3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7" name="Straight Connector 2466">
              <a:extLst>
                <a:ext uri="{FF2B5EF4-FFF2-40B4-BE49-F238E27FC236}">
                  <a16:creationId xmlns:a16="http://schemas.microsoft.com/office/drawing/2014/main" id="{523BEC2E-F1E4-634E-846C-F24E077D08D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8" name="Straight Connector 2467">
              <a:extLst>
                <a:ext uri="{FF2B5EF4-FFF2-40B4-BE49-F238E27FC236}">
                  <a16:creationId xmlns:a16="http://schemas.microsoft.com/office/drawing/2014/main" id="{78E104A5-137F-8545-B012-AC2E00C4AFF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77" name="Group 2476">
            <a:extLst>
              <a:ext uri="{FF2B5EF4-FFF2-40B4-BE49-F238E27FC236}">
                <a16:creationId xmlns:a16="http://schemas.microsoft.com/office/drawing/2014/main" id="{EC133CC1-105E-2845-895B-C723C2E4DB56}"/>
              </a:ext>
            </a:extLst>
          </p:cNvPr>
          <p:cNvGrpSpPr/>
          <p:nvPr/>
        </p:nvGrpSpPr>
        <p:grpSpPr>
          <a:xfrm>
            <a:off x="11962756" y="6345044"/>
            <a:ext cx="69788" cy="265869"/>
            <a:chOff x="6695345" y="1619954"/>
            <a:chExt cx="274320" cy="982134"/>
          </a:xfrm>
          <a:solidFill>
            <a:schemeClr val="accent6">
              <a:lumMod val="60000"/>
              <a:lumOff val="40000"/>
            </a:schemeClr>
          </a:solidFill>
        </p:grpSpPr>
        <p:grpSp>
          <p:nvGrpSpPr>
            <p:cNvPr id="2478" name="Group 2477">
              <a:extLst>
                <a:ext uri="{FF2B5EF4-FFF2-40B4-BE49-F238E27FC236}">
                  <a16:creationId xmlns:a16="http://schemas.microsoft.com/office/drawing/2014/main" id="{EB52E58C-541E-3440-94E1-BCFF1DCD2B23}"/>
                </a:ext>
              </a:extLst>
            </p:cNvPr>
            <p:cNvGrpSpPr/>
            <p:nvPr/>
          </p:nvGrpSpPr>
          <p:grpSpPr>
            <a:xfrm>
              <a:off x="6695345" y="1619954"/>
              <a:ext cx="274320" cy="982134"/>
              <a:chOff x="2692399" y="2184397"/>
              <a:chExt cx="274320" cy="982134"/>
            </a:xfrm>
            <a:grpFill/>
          </p:grpSpPr>
          <p:sp>
            <p:nvSpPr>
              <p:cNvPr id="2490" name="Oval 2489">
                <a:extLst>
                  <a:ext uri="{FF2B5EF4-FFF2-40B4-BE49-F238E27FC236}">
                    <a16:creationId xmlns:a16="http://schemas.microsoft.com/office/drawing/2014/main" id="{508CD105-9102-2D49-92DF-3EB0F8B7B6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1" name="Rectangle 2490">
                <a:extLst>
                  <a:ext uri="{FF2B5EF4-FFF2-40B4-BE49-F238E27FC236}">
                    <a16:creationId xmlns:a16="http://schemas.microsoft.com/office/drawing/2014/main" id="{4B3885D4-06A6-6342-AF96-2C07A9969D8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79" name="Group 2478">
              <a:extLst>
                <a:ext uri="{FF2B5EF4-FFF2-40B4-BE49-F238E27FC236}">
                  <a16:creationId xmlns:a16="http://schemas.microsoft.com/office/drawing/2014/main" id="{4161ABC8-1D2E-D442-93D9-1CD20E7EEAD8}"/>
                </a:ext>
              </a:extLst>
            </p:cNvPr>
            <p:cNvGrpSpPr/>
            <p:nvPr/>
          </p:nvGrpSpPr>
          <p:grpSpPr>
            <a:xfrm>
              <a:off x="6743548" y="1744236"/>
              <a:ext cx="183764" cy="105236"/>
              <a:chOff x="1517980" y="1688757"/>
              <a:chExt cx="1070783" cy="402191"/>
            </a:xfrm>
            <a:grpFill/>
          </p:grpSpPr>
          <p:sp>
            <p:nvSpPr>
              <p:cNvPr id="2484" name="Oval 2483">
                <a:extLst>
                  <a:ext uri="{FF2B5EF4-FFF2-40B4-BE49-F238E27FC236}">
                    <a16:creationId xmlns:a16="http://schemas.microsoft.com/office/drawing/2014/main" id="{106E30D9-F119-1744-945A-3A78D0B4117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5" name="Rectangle 2484">
                <a:extLst>
                  <a:ext uri="{FF2B5EF4-FFF2-40B4-BE49-F238E27FC236}">
                    <a16:creationId xmlns:a16="http://schemas.microsoft.com/office/drawing/2014/main" id="{9B997CF5-F6AA-7A49-9AC2-5F029D35CCC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6" name="Rectangle 2485">
                <a:extLst>
                  <a:ext uri="{FF2B5EF4-FFF2-40B4-BE49-F238E27FC236}">
                    <a16:creationId xmlns:a16="http://schemas.microsoft.com/office/drawing/2014/main" id="{1F2F5945-D6A3-7940-8B8B-4EC6BD1D44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7" name="Straight Connector 2486">
                <a:extLst>
                  <a:ext uri="{FF2B5EF4-FFF2-40B4-BE49-F238E27FC236}">
                    <a16:creationId xmlns:a16="http://schemas.microsoft.com/office/drawing/2014/main" id="{CFBB0854-3744-7D4E-B8CB-C8ABFBD61B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8" name="Straight Connector 2487">
                <a:extLst>
                  <a:ext uri="{FF2B5EF4-FFF2-40B4-BE49-F238E27FC236}">
                    <a16:creationId xmlns:a16="http://schemas.microsoft.com/office/drawing/2014/main" id="{9041ED83-57F9-784B-BE97-A66D02ACB57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9" name="Straight Connector 2488">
                <a:extLst>
                  <a:ext uri="{FF2B5EF4-FFF2-40B4-BE49-F238E27FC236}">
                    <a16:creationId xmlns:a16="http://schemas.microsoft.com/office/drawing/2014/main" id="{0269DFDD-27BC-F743-B0B0-F89A61256D8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80" name="Straight Connector 2479">
              <a:extLst>
                <a:ext uri="{FF2B5EF4-FFF2-40B4-BE49-F238E27FC236}">
                  <a16:creationId xmlns:a16="http://schemas.microsoft.com/office/drawing/2014/main" id="{7B40D911-9226-B54C-9592-09D702F138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1" name="Straight Connector 2480">
              <a:extLst>
                <a:ext uri="{FF2B5EF4-FFF2-40B4-BE49-F238E27FC236}">
                  <a16:creationId xmlns:a16="http://schemas.microsoft.com/office/drawing/2014/main" id="{A4C388F6-5A13-AE48-AC71-10A4AF0703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2" name="Straight Connector 2481">
              <a:extLst>
                <a:ext uri="{FF2B5EF4-FFF2-40B4-BE49-F238E27FC236}">
                  <a16:creationId xmlns:a16="http://schemas.microsoft.com/office/drawing/2014/main" id="{E729C64B-185C-5349-BA4A-AFA083A0360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3" name="Straight Connector 2482">
              <a:extLst>
                <a:ext uri="{FF2B5EF4-FFF2-40B4-BE49-F238E27FC236}">
                  <a16:creationId xmlns:a16="http://schemas.microsoft.com/office/drawing/2014/main" id="{55273AC2-7817-D84D-B9F1-FB59F98FB7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92" name="Group 2491">
            <a:extLst>
              <a:ext uri="{FF2B5EF4-FFF2-40B4-BE49-F238E27FC236}">
                <a16:creationId xmlns:a16="http://schemas.microsoft.com/office/drawing/2014/main" id="{9F437C90-B146-074D-BC2B-D676B673EE2B}"/>
              </a:ext>
            </a:extLst>
          </p:cNvPr>
          <p:cNvGrpSpPr/>
          <p:nvPr/>
        </p:nvGrpSpPr>
        <p:grpSpPr>
          <a:xfrm>
            <a:off x="12077424" y="6345044"/>
            <a:ext cx="69788" cy="265869"/>
            <a:chOff x="6695345" y="1619954"/>
            <a:chExt cx="274320" cy="982134"/>
          </a:xfrm>
          <a:solidFill>
            <a:schemeClr val="accent6">
              <a:lumMod val="60000"/>
              <a:lumOff val="40000"/>
            </a:schemeClr>
          </a:solidFill>
        </p:grpSpPr>
        <p:grpSp>
          <p:nvGrpSpPr>
            <p:cNvPr id="2493" name="Group 2492">
              <a:extLst>
                <a:ext uri="{FF2B5EF4-FFF2-40B4-BE49-F238E27FC236}">
                  <a16:creationId xmlns:a16="http://schemas.microsoft.com/office/drawing/2014/main" id="{F6D9AB0D-B297-EA41-9B13-651A74DF65C7}"/>
                </a:ext>
              </a:extLst>
            </p:cNvPr>
            <p:cNvGrpSpPr/>
            <p:nvPr/>
          </p:nvGrpSpPr>
          <p:grpSpPr>
            <a:xfrm>
              <a:off x="6695345" y="1619954"/>
              <a:ext cx="274320" cy="982134"/>
              <a:chOff x="2692399" y="2184397"/>
              <a:chExt cx="274320" cy="982134"/>
            </a:xfrm>
            <a:grpFill/>
          </p:grpSpPr>
          <p:sp>
            <p:nvSpPr>
              <p:cNvPr id="2505" name="Oval 2504">
                <a:extLst>
                  <a:ext uri="{FF2B5EF4-FFF2-40B4-BE49-F238E27FC236}">
                    <a16:creationId xmlns:a16="http://schemas.microsoft.com/office/drawing/2014/main" id="{85AB9BCF-3BE7-184F-A082-19AEA1E143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6" name="Rectangle 2505">
                <a:extLst>
                  <a:ext uri="{FF2B5EF4-FFF2-40B4-BE49-F238E27FC236}">
                    <a16:creationId xmlns:a16="http://schemas.microsoft.com/office/drawing/2014/main" id="{13E82D0F-16C5-824D-91C9-868A01ED9C2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94" name="Group 2493">
              <a:extLst>
                <a:ext uri="{FF2B5EF4-FFF2-40B4-BE49-F238E27FC236}">
                  <a16:creationId xmlns:a16="http://schemas.microsoft.com/office/drawing/2014/main" id="{64C07341-C975-BE4E-BA6D-D49DEE7D2FCF}"/>
                </a:ext>
              </a:extLst>
            </p:cNvPr>
            <p:cNvGrpSpPr/>
            <p:nvPr/>
          </p:nvGrpSpPr>
          <p:grpSpPr>
            <a:xfrm>
              <a:off x="6743548" y="1744236"/>
              <a:ext cx="183764" cy="105236"/>
              <a:chOff x="1517980" y="1688757"/>
              <a:chExt cx="1070783" cy="402191"/>
            </a:xfrm>
            <a:grpFill/>
          </p:grpSpPr>
          <p:sp>
            <p:nvSpPr>
              <p:cNvPr id="2499" name="Oval 2498">
                <a:extLst>
                  <a:ext uri="{FF2B5EF4-FFF2-40B4-BE49-F238E27FC236}">
                    <a16:creationId xmlns:a16="http://schemas.microsoft.com/office/drawing/2014/main" id="{EA3BA188-D838-5F4C-BC4E-3A8B68000C6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0" name="Rectangle 2499">
                <a:extLst>
                  <a:ext uri="{FF2B5EF4-FFF2-40B4-BE49-F238E27FC236}">
                    <a16:creationId xmlns:a16="http://schemas.microsoft.com/office/drawing/2014/main" id="{4F983C15-6DEF-AC4F-81A3-EA883F3F1AC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1" name="Rectangle 2500">
                <a:extLst>
                  <a:ext uri="{FF2B5EF4-FFF2-40B4-BE49-F238E27FC236}">
                    <a16:creationId xmlns:a16="http://schemas.microsoft.com/office/drawing/2014/main" id="{68BF1A6E-CCCE-3349-92E1-3297BFFF20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02" name="Straight Connector 2501">
                <a:extLst>
                  <a:ext uri="{FF2B5EF4-FFF2-40B4-BE49-F238E27FC236}">
                    <a16:creationId xmlns:a16="http://schemas.microsoft.com/office/drawing/2014/main" id="{32662815-D2A4-8147-B997-49D48ABD371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3" name="Straight Connector 2502">
                <a:extLst>
                  <a:ext uri="{FF2B5EF4-FFF2-40B4-BE49-F238E27FC236}">
                    <a16:creationId xmlns:a16="http://schemas.microsoft.com/office/drawing/2014/main" id="{F9D669AD-4400-6348-90BA-D6CB66CCD41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4" name="Straight Connector 2503">
                <a:extLst>
                  <a:ext uri="{FF2B5EF4-FFF2-40B4-BE49-F238E27FC236}">
                    <a16:creationId xmlns:a16="http://schemas.microsoft.com/office/drawing/2014/main" id="{5859E0B3-618D-414F-A72E-97F6BF653A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95" name="Straight Connector 2494">
              <a:extLst>
                <a:ext uri="{FF2B5EF4-FFF2-40B4-BE49-F238E27FC236}">
                  <a16:creationId xmlns:a16="http://schemas.microsoft.com/office/drawing/2014/main" id="{F0949F9F-09A2-F043-A56F-35487C34D95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6" name="Straight Connector 2495">
              <a:extLst>
                <a:ext uri="{FF2B5EF4-FFF2-40B4-BE49-F238E27FC236}">
                  <a16:creationId xmlns:a16="http://schemas.microsoft.com/office/drawing/2014/main" id="{AF1E3D17-5D8E-7F43-A936-48F9BD03AE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7" name="Straight Connector 2496">
              <a:extLst>
                <a:ext uri="{FF2B5EF4-FFF2-40B4-BE49-F238E27FC236}">
                  <a16:creationId xmlns:a16="http://schemas.microsoft.com/office/drawing/2014/main" id="{1BE9B9F8-A332-324F-A4AB-4C2259FDE0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8" name="Straight Connector 2497">
              <a:extLst>
                <a:ext uri="{FF2B5EF4-FFF2-40B4-BE49-F238E27FC236}">
                  <a16:creationId xmlns:a16="http://schemas.microsoft.com/office/drawing/2014/main" id="{CB664952-C6BA-A049-B86D-D03922187F9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07" name="Group 2506">
            <a:extLst>
              <a:ext uri="{FF2B5EF4-FFF2-40B4-BE49-F238E27FC236}">
                <a16:creationId xmlns:a16="http://schemas.microsoft.com/office/drawing/2014/main" id="{1E73A3D2-F097-C142-A9A6-B55CD9E87765}"/>
              </a:ext>
            </a:extLst>
          </p:cNvPr>
          <p:cNvGrpSpPr/>
          <p:nvPr/>
        </p:nvGrpSpPr>
        <p:grpSpPr>
          <a:xfrm>
            <a:off x="11606048" y="6677588"/>
            <a:ext cx="69788" cy="265869"/>
            <a:chOff x="6695345" y="1619954"/>
            <a:chExt cx="274320" cy="982134"/>
          </a:xfrm>
          <a:solidFill>
            <a:schemeClr val="accent6">
              <a:lumMod val="60000"/>
              <a:lumOff val="40000"/>
            </a:schemeClr>
          </a:solidFill>
        </p:grpSpPr>
        <p:grpSp>
          <p:nvGrpSpPr>
            <p:cNvPr id="2508" name="Group 2507">
              <a:extLst>
                <a:ext uri="{FF2B5EF4-FFF2-40B4-BE49-F238E27FC236}">
                  <a16:creationId xmlns:a16="http://schemas.microsoft.com/office/drawing/2014/main" id="{67DEE46C-E8A5-D945-AF14-C3E704D3F910}"/>
                </a:ext>
              </a:extLst>
            </p:cNvPr>
            <p:cNvGrpSpPr/>
            <p:nvPr/>
          </p:nvGrpSpPr>
          <p:grpSpPr>
            <a:xfrm>
              <a:off x="6695345" y="1619954"/>
              <a:ext cx="274320" cy="982134"/>
              <a:chOff x="2692399" y="2184397"/>
              <a:chExt cx="274320" cy="982134"/>
            </a:xfrm>
            <a:grpFill/>
          </p:grpSpPr>
          <p:sp>
            <p:nvSpPr>
              <p:cNvPr id="2520" name="Oval 2519">
                <a:extLst>
                  <a:ext uri="{FF2B5EF4-FFF2-40B4-BE49-F238E27FC236}">
                    <a16:creationId xmlns:a16="http://schemas.microsoft.com/office/drawing/2014/main" id="{CC017EC6-E35F-4F4F-B419-3EF64D6E9C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1" name="Rectangle 2520">
                <a:extLst>
                  <a:ext uri="{FF2B5EF4-FFF2-40B4-BE49-F238E27FC236}">
                    <a16:creationId xmlns:a16="http://schemas.microsoft.com/office/drawing/2014/main" id="{8CA5CFAD-91B7-3249-BE59-07EEF4E3BEF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09" name="Group 2508">
              <a:extLst>
                <a:ext uri="{FF2B5EF4-FFF2-40B4-BE49-F238E27FC236}">
                  <a16:creationId xmlns:a16="http://schemas.microsoft.com/office/drawing/2014/main" id="{76B28FFA-B4FF-714F-93DD-5D0456DFD7CB}"/>
                </a:ext>
              </a:extLst>
            </p:cNvPr>
            <p:cNvGrpSpPr/>
            <p:nvPr/>
          </p:nvGrpSpPr>
          <p:grpSpPr>
            <a:xfrm>
              <a:off x="6743548" y="1744236"/>
              <a:ext cx="183764" cy="105236"/>
              <a:chOff x="1517980" y="1688757"/>
              <a:chExt cx="1070783" cy="402191"/>
            </a:xfrm>
            <a:grpFill/>
          </p:grpSpPr>
          <p:sp>
            <p:nvSpPr>
              <p:cNvPr id="2514" name="Oval 2513">
                <a:extLst>
                  <a:ext uri="{FF2B5EF4-FFF2-40B4-BE49-F238E27FC236}">
                    <a16:creationId xmlns:a16="http://schemas.microsoft.com/office/drawing/2014/main" id="{72164B23-9DFD-014D-AE80-1C19339730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5" name="Rectangle 2514">
                <a:extLst>
                  <a:ext uri="{FF2B5EF4-FFF2-40B4-BE49-F238E27FC236}">
                    <a16:creationId xmlns:a16="http://schemas.microsoft.com/office/drawing/2014/main" id="{5B4B3B93-F0D5-4B4B-842C-E4416F69F4B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6" name="Rectangle 2515">
                <a:extLst>
                  <a:ext uri="{FF2B5EF4-FFF2-40B4-BE49-F238E27FC236}">
                    <a16:creationId xmlns:a16="http://schemas.microsoft.com/office/drawing/2014/main" id="{123C8F2B-261E-5243-9545-CE2E53E9ED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17" name="Straight Connector 2516">
                <a:extLst>
                  <a:ext uri="{FF2B5EF4-FFF2-40B4-BE49-F238E27FC236}">
                    <a16:creationId xmlns:a16="http://schemas.microsoft.com/office/drawing/2014/main" id="{585EE5A3-6B86-A94A-83C1-3104C2E478D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8" name="Straight Connector 2517">
                <a:extLst>
                  <a:ext uri="{FF2B5EF4-FFF2-40B4-BE49-F238E27FC236}">
                    <a16:creationId xmlns:a16="http://schemas.microsoft.com/office/drawing/2014/main" id="{F91F2624-7010-5341-A7BB-108FC33A680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9" name="Straight Connector 2518">
                <a:extLst>
                  <a:ext uri="{FF2B5EF4-FFF2-40B4-BE49-F238E27FC236}">
                    <a16:creationId xmlns:a16="http://schemas.microsoft.com/office/drawing/2014/main" id="{E7513B03-B84C-EF4D-A74D-CBB3E44A19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10" name="Straight Connector 2509">
              <a:extLst>
                <a:ext uri="{FF2B5EF4-FFF2-40B4-BE49-F238E27FC236}">
                  <a16:creationId xmlns:a16="http://schemas.microsoft.com/office/drawing/2014/main" id="{4A5F3F65-4F50-2849-AD9C-1B22D212E35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1" name="Straight Connector 2510">
              <a:extLst>
                <a:ext uri="{FF2B5EF4-FFF2-40B4-BE49-F238E27FC236}">
                  <a16:creationId xmlns:a16="http://schemas.microsoft.com/office/drawing/2014/main" id="{6C3FE6CC-63FD-7541-87F6-61513DFF94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2" name="Straight Connector 2511">
              <a:extLst>
                <a:ext uri="{FF2B5EF4-FFF2-40B4-BE49-F238E27FC236}">
                  <a16:creationId xmlns:a16="http://schemas.microsoft.com/office/drawing/2014/main" id="{EE40D4C7-6D9F-4748-93C0-DD4692CB88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3" name="Straight Connector 2512">
              <a:extLst>
                <a:ext uri="{FF2B5EF4-FFF2-40B4-BE49-F238E27FC236}">
                  <a16:creationId xmlns:a16="http://schemas.microsoft.com/office/drawing/2014/main" id="{889799BB-E740-1241-8A2F-76CBDEDE883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22" name="Group 2521">
            <a:extLst>
              <a:ext uri="{FF2B5EF4-FFF2-40B4-BE49-F238E27FC236}">
                <a16:creationId xmlns:a16="http://schemas.microsoft.com/office/drawing/2014/main" id="{01E4EA05-B9F5-9E45-A6B4-66A4055F6A97}"/>
              </a:ext>
            </a:extLst>
          </p:cNvPr>
          <p:cNvGrpSpPr/>
          <p:nvPr/>
        </p:nvGrpSpPr>
        <p:grpSpPr>
          <a:xfrm>
            <a:off x="11720716" y="6677588"/>
            <a:ext cx="69788" cy="265869"/>
            <a:chOff x="6695345" y="1619954"/>
            <a:chExt cx="274320" cy="982134"/>
          </a:xfrm>
          <a:solidFill>
            <a:schemeClr val="accent6">
              <a:lumMod val="60000"/>
              <a:lumOff val="40000"/>
            </a:schemeClr>
          </a:solidFill>
        </p:grpSpPr>
        <p:grpSp>
          <p:nvGrpSpPr>
            <p:cNvPr id="2523" name="Group 2522">
              <a:extLst>
                <a:ext uri="{FF2B5EF4-FFF2-40B4-BE49-F238E27FC236}">
                  <a16:creationId xmlns:a16="http://schemas.microsoft.com/office/drawing/2014/main" id="{C53CF117-1471-2649-BEE6-EF00160E1A57}"/>
                </a:ext>
              </a:extLst>
            </p:cNvPr>
            <p:cNvGrpSpPr/>
            <p:nvPr/>
          </p:nvGrpSpPr>
          <p:grpSpPr>
            <a:xfrm>
              <a:off x="6695345" y="1619954"/>
              <a:ext cx="274320" cy="982134"/>
              <a:chOff x="2692399" y="2184397"/>
              <a:chExt cx="274320" cy="982134"/>
            </a:xfrm>
            <a:grpFill/>
          </p:grpSpPr>
          <p:sp>
            <p:nvSpPr>
              <p:cNvPr id="2535" name="Oval 2534">
                <a:extLst>
                  <a:ext uri="{FF2B5EF4-FFF2-40B4-BE49-F238E27FC236}">
                    <a16:creationId xmlns:a16="http://schemas.microsoft.com/office/drawing/2014/main" id="{1C2BB543-E04E-274E-AA98-1E1B872FC6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6" name="Rectangle 2535">
                <a:extLst>
                  <a:ext uri="{FF2B5EF4-FFF2-40B4-BE49-F238E27FC236}">
                    <a16:creationId xmlns:a16="http://schemas.microsoft.com/office/drawing/2014/main" id="{FE72595C-9E2C-7444-B494-25B4C1E8E2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24" name="Group 2523">
              <a:extLst>
                <a:ext uri="{FF2B5EF4-FFF2-40B4-BE49-F238E27FC236}">
                  <a16:creationId xmlns:a16="http://schemas.microsoft.com/office/drawing/2014/main" id="{8D88C1C0-6AB5-3440-A5CE-CD196ED86930}"/>
                </a:ext>
              </a:extLst>
            </p:cNvPr>
            <p:cNvGrpSpPr/>
            <p:nvPr/>
          </p:nvGrpSpPr>
          <p:grpSpPr>
            <a:xfrm>
              <a:off x="6743548" y="1744236"/>
              <a:ext cx="183764" cy="105236"/>
              <a:chOff x="1517980" y="1688757"/>
              <a:chExt cx="1070783" cy="402191"/>
            </a:xfrm>
            <a:grpFill/>
          </p:grpSpPr>
          <p:sp>
            <p:nvSpPr>
              <p:cNvPr id="2529" name="Oval 2528">
                <a:extLst>
                  <a:ext uri="{FF2B5EF4-FFF2-40B4-BE49-F238E27FC236}">
                    <a16:creationId xmlns:a16="http://schemas.microsoft.com/office/drawing/2014/main" id="{944968E7-9F1A-BC47-8682-0517DF04BE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0" name="Rectangle 2529">
                <a:extLst>
                  <a:ext uri="{FF2B5EF4-FFF2-40B4-BE49-F238E27FC236}">
                    <a16:creationId xmlns:a16="http://schemas.microsoft.com/office/drawing/2014/main" id="{A7CDDD9D-5C0A-4840-901F-3B94960D351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1" name="Rectangle 2530">
                <a:extLst>
                  <a:ext uri="{FF2B5EF4-FFF2-40B4-BE49-F238E27FC236}">
                    <a16:creationId xmlns:a16="http://schemas.microsoft.com/office/drawing/2014/main" id="{7F68EB53-087C-E846-839B-97BBFCAD06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32" name="Straight Connector 2531">
                <a:extLst>
                  <a:ext uri="{FF2B5EF4-FFF2-40B4-BE49-F238E27FC236}">
                    <a16:creationId xmlns:a16="http://schemas.microsoft.com/office/drawing/2014/main" id="{37CB9DF6-3667-CF4C-A05C-8FF0BAC14D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3" name="Straight Connector 2532">
                <a:extLst>
                  <a:ext uri="{FF2B5EF4-FFF2-40B4-BE49-F238E27FC236}">
                    <a16:creationId xmlns:a16="http://schemas.microsoft.com/office/drawing/2014/main" id="{ABF97D11-F0BF-7D4B-A31E-4520794886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4" name="Straight Connector 2533">
                <a:extLst>
                  <a:ext uri="{FF2B5EF4-FFF2-40B4-BE49-F238E27FC236}">
                    <a16:creationId xmlns:a16="http://schemas.microsoft.com/office/drawing/2014/main" id="{9ED3DC18-A1DA-D046-8F2E-59AEECBB4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25" name="Straight Connector 2524">
              <a:extLst>
                <a:ext uri="{FF2B5EF4-FFF2-40B4-BE49-F238E27FC236}">
                  <a16:creationId xmlns:a16="http://schemas.microsoft.com/office/drawing/2014/main" id="{380DE593-EC83-014B-9965-307B35931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6" name="Straight Connector 2525">
              <a:extLst>
                <a:ext uri="{FF2B5EF4-FFF2-40B4-BE49-F238E27FC236}">
                  <a16:creationId xmlns:a16="http://schemas.microsoft.com/office/drawing/2014/main" id="{C18C462A-C1CA-E344-9250-7A882969F4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7" name="Straight Connector 2526">
              <a:extLst>
                <a:ext uri="{FF2B5EF4-FFF2-40B4-BE49-F238E27FC236}">
                  <a16:creationId xmlns:a16="http://schemas.microsoft.com/office/drawing/2014/main" id="{1B6611E5-5928-F54B-8E2F-49D0129AF3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8" name="Straight Connector 2527">
              <a:extLst>
                <a:ext uri="{FF2B5EF4-FFF2-40B4-BE49-F238E27FC236}">
                  <a16:creationId xmlns:a16="http://schemas.microsoft.com/office/drawing/2014/main" id="{A319C4E8-407F-2D4C-B1A3-61412B86DD1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7" name="Group 2536">
            <a:extLst>
              <a:ext uri="{FF2B5EF4-FFF2-40B4-BE49-F238E27FC236}">
                <a16:creationId xmlns:a16="http://schemas.microsoft.com/office/drawing/2014/main" id="{2F778B4F-B5D8-9F47-8EA9-1E17188F64EE}"/>
              </a:ext>
            </a:extLst>
          </p:cNvPr>
          <p:cNvGrpSpPr/>
          <p:nvPr/>
        </p:nvGrpSpPr>
        <p:grpSpPr>
          <a:xfrm>
            <a:off x="11835385" y="6677588"/>
            <a:ext cx="69788" cy="265869"/>
            <a:chOff x="6695345" y="1619954"/>
            <a:chExt cx="274320" cy="982134"/>
          </a:xfrm>
          <a:solidFill>
            <a:schemeClr val="accent6">
              <a:lumMod val="60000"/>
              <a:lumOff val="40000"/>
            </a:schemeClr>
          </a:solidFill>
        </p:grpSpPr>
        <p:grpSp>
          <p:nvGrpSpPr>
            <p:cNvPr id="2538" name="Group 2537">
              <a:extLst>
                <a:ext uri="{FF2B5EF4-FFF2-40B4-BE49-F238E27FC236}">
                  <a16:creationId xmlns:a16="http://schemas.microsoft.com/office/drawing/2014/main" id="{39A0C4A8-0426-204B-99C4-10F5D7C44E23}"/>
                </a:ext>
              </a:extLst>
            </p:cNvPr>
            <p:cNvGrpSpPr/>
            <p:nvPr/>
          </p:nvGrpSpPr>
          <p:grpSpPr>
            <a:xfrm>
              <a:off x="6695345" y="1619954"/>
              <a:ext cx="274320" cy="982134"/>
              <a:chOff x="2692399" y="2184397"/>
              <a:chExt cx="274320" cy="982134"/>
            </a:xfrm>
            <a:grpFill/>
          </p:grpSpPr>
          <p:sp>
            <p:nvSpPr>
              <p:cNvPr id="2550" name="Oval 2549">
                <a:extLst>
                  <a:ext uri="{FF2B5EF4-FFF2-40B4-BE49-F238E27FC236}">
                    <a16:creationId xmlns:a16="http://schemas.microsoft.com/office/drawing/2014/main" id="{24DB39F4-7DC9-2543-A254-8D120AA1F1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1" name="Rectangle 2550">
                <a:extLst>
                  <a:ext uri="{FF2B5EF4-FFF2-40B4-BE49-F238E27FC236}">
                    <a16:creationId xmlns:a16="http://schemas.microsoft.com/office/drawing/2014/main" id="{1A996715-7BE9-6B47-9252-68F1AE31E2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39" name="Group 2538">
              <a:extLst>
                <a:ext uri="{FF2B5EF4-FFF2-40B4-BE49-F238E27FC236}">
                  <a16:creationId xmlns:a16="http://schemas.microsoft.com/office/drawing/2014/main" id="{85263915-435C-3D4C-A0DF-E8450F4ECA3C}"/>
                </a:ext>
              </a:extLst>
            </p:cNvPr>
            <p:cNvGrpSpPr/>
            <p:nvPr/>
          </p:nvGrpSpPr>
          <p:grpSpPr>
            <a:xfrm>
              <a:off x="6743548" y="1744236"/>
              <a:ext cx="183764" cy="105236"/>
              <a:chOff x="1517980" y="1688757"/>
              <a:chExt cx="1070783" cy="402191"/>
            </a:xfrm>
            <a:grpFill/>
          </p:grpSpPr>
          <p:sp>
            <p:nvSpPr>
              <p:cNvPr id="2544" name="Oval 2543">
                <a:extLst>
                  <a:ext uri="{FF2B5EF4-FFF2-40B4-BE49-F238E27FC236}">
                    <a16:creationId xmlns:a16="http://schemas.microsoft.com/office/drawing/2014/main" id="{23FD4707-36E2-614B-B41C-25E4301B9B5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5" name="Rectangle 2544">
                <a:extLst>
                  <a:ext uri="{FF2B5EF4-FFF2-40B4-BE49-F238E27FC236}">
                    <a16:creationId xmlns:a16="http://schemas.microsoft.com/office/drawing/2014/main" id="{80451EAB-9128-F64E-9D7F-0122AF8ADF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6" name="Rectangle 2545">
                <a:extLst>
                  <a:ext uri="{FF2B5EF4-FFF2-40B4-BE49-F238E27FC236}">
                    <a16:creationId xmlns:a16="http://schemas.microsoft.com/office/drawing/2014/main" id="{9493D1DA-D877-8A4E-8518-A16DA5C730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47" name="Straight Connector 2546">
                <a:extLst>
                  <a:ext uri="{FF2B5EF4-FFF2-40B4-BE49-F238E27FC236}">
                    <a16:creationId xmlns:a16="http://schemas.microsoft.com/office/drawing/2014/main" id="{80329BED-C1EE-E147-A628-46E55FFCCF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8" name="Straight Connector 2547">
                <a:extLst>
                  <a:ext uri="{FF2B5EF4-FFF2-40B4-BE49-F238E27FC236}">
                    <a16:creationId xmlns:a16="http://schemas.microsoft.com/office/drawing/2014/main" id="{99BD0205-F89F-B140-B0EE-D7A25E2171F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9" name="Straight Connector 2548">
                <a:extLst>
                  <a:ext uri="{FF2B5EF4-FFF2-40B4-BE49-F238E27FC236}">
                    <a16:creationId xmlns:a16="http://schemas.microsoft.com/office/drawing/2014/main" id="{5CAE45B0-6F73-C647-AFF9-DDC467B9D8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40" name="Straight Connector 2539">
              <a:extLst>
                <a:ext uri="{FF2B5EF4-FFF2-40B4-BE49-F238E27FC236}">
                  <a16:creationId xmlns:a16="http://schemas.microsoft.com/office/drawing/2014/main" id="{90F7D23E-C3A4-C841-A9B1-B45E73D53C1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1" name="Straight Connector 2540">
              <a:extLst>
                <a:ext uri="{FF2B5EF4-FFF2-40B4-BE49-F238E27FC236}">
                  <a16:creationId xmlns:a16="http://schemas.microsoft.com/office/drawing/2014/main" id="{E3DD15B8-BD68-B74E-8938-BFA031C511D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2" name="Straight Connector 2541">
              <a:extLst>
                <a:ext uri="{FF2B5EF4-FFF2-40B4-BE49-F238E27FC236}">
                  <a16:creationId xmlns:a16="http://schemas.microsoft.com/office/drawing/2014/main" id="{3C562F4A-F6D5-A744-93C5-65C2E1507B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3" name="Straight Connector 2542">
              <a:extLst>
                <a:ext uri="{FF2B5EF4-FFF2-40B4-BE49-F238E27FC236}">
                  <a16:creationId xmlns:a16="http://schemas.microsoft.com/office/drawing/2014/main" id="{4E23EC5F-44D5-3645-8E20-156664A9A84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52" name="Group 2551">
            <a:extLst>
              <a:ext uri="{FF2B5EF4-FFF2-40B4-BE49-F238E27FC236}">
                <a16:creationId xmlns:a16="http://schemas.microsoft.com/office/drawing/2014/main" id="{2294A46F-B54D-7A49-87AA-F85D2B1F3F83}"/>
              </a:ext>
            </a:extLst>
          </p:cNvPr>
          <p:cNvGrpSpPr/>
          <p:nvPr/>
        </p:nvGrpSpPr>
        <p:grpSpPr>
          <a:xfrm>
            <a:off x="11950053" y="6677588"/>
            <a:ext cx="69788" cy="265869"/>
            <a:chOff x="6695345" y="1619954"/>
            <a:chExt cx="274320" cy="982134"/>
          </a:xfrm>
          <a:solidFill>
            <a:schemeClr val="accent6">
              <a:lumMod val="60000"/>
              <a:lumOff val="40000"/>
            </a:schemeClr>
          </a:solidFill>
        </p:grpSpPr>
        <p:grpSp>
          <p:nvGrpSpPr>
            <p:cNvPr id="2553" name="Group 2552">
              <a:extLst>
                <a:ext uri="{FF2B5EF4-FFF2-40B4-BE49-F238E27FC236}">
                  <a16:creationId xmlns:a16="http://schemas.microsoft.com/office/drawing/2014/main" id="{11C50A9E-1E25-EC47-8D64-E24378389426}"/>
                </a:ext>
              </a:extLst>
            </p:cNvPr>
            <p:cNvGrpSpPr/>
            <p:nvPr/>
          </p:nvGrpSpPr>
          <p:grpSpPr>
            <a:xfrm>
              <a:off x="6695345" y="1619954"/>
              <a:ext cx="274320" cy="982134"/>
              <a:chOff x="2692399" y="2184397"/>
              <a:chExt cx="274320" cy="982134"/>
            </a:xfrm>
            <a:grpFill/>
          </p:grpSpPr>
          <p:sp>
            <p:nvSpPr>
              <p:cNvPr id="2565" name="Oval 2564">
                <a:extLst>
                  <a:ext uri="{FF2B5EF4-FFF2-40B4-BE49-F238E27FC236}">
                    <a16:creationId xmlns:a16="http://schemas.microsoft.com/office/drawing/2014/main" id="{F36F8C9A-640B-F94E-B66E-F772268798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6" name="Rectangle 2565">
                <a:extLst>
                  <a:ext uri="{FF2B5EF4-FFF2-40B4-BE49-F238E27FC236}">
                    <a16:creationId xmlns:a16="http://schemas.microsoft.com/office/drawing/2014/main" id="{6FE63331-D1AE-1C4F-9B99-F213C0EC90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4" name="Group 2553">
              <a:extLst>
                <a:ext uri="{FF2B5EF4-FFF2-40B4-BE49-F238E27FC236}">
                  <a16:creationId xmlns:a16="http://schemas.microsoft.com/office/drawing/2014/main" id="{2DA06433-041A-1F4C-85DB-71077E0C6F46}"/>
                </a:ext>
              </a:extLst>
            </p:cNvPr>
            <p:cNvGrpSpPr/>
            <p:nvPr/>
          </p:nvGrpSpPr>
          <p:grpSpPr>
            <a:xfrm>
              <a:off x="6743548" y="1744236"/>
              <a:ext cx="183764" cy="105236"/>
              <a:chOff x="1517980" y="1688757"/>
              <a:chExt cx="1070783" cy="402191"/>
            </a:xfrm>
            <a:grpFill/>
          </p:grpSpPr>
          <p:sp>
            <p:nvSpPr>
              <p:cNvPr id="2559" name="Oval 2558">
                <a:extLst>
                  <a:ext uri="{FF2B5EF4-FFF2-40B4-BE49-F238E27FC236}">
                    <a16:creationId xmlns:a16="http://schemas.microsoft.com/office/drawing/2014/main" id="{64E3B4F5-818D-0F43-A672-4944F90FC5D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0" name="Rectangle 2559">
                <a:extLst>
                  <a:ext uri="{FF2B5EF4-FFF2-40B4-BE49-F238E27FC236}">
                    <a16:creationId xmlns:a16="http://schemas.microsoft.com/office/drawing/2014/main" id="{ACF508F2-37F0-D243-B694-7BA327A86F3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1" name="Rectangle 2560">
                <a:extLst>
                  <a:ext uri="{FF2B5EF4-FFF2-40B4-BE49-F238E27FC236}">
                    <a16:creationId xmlns:a16="http://schemas.microsoft.com/office/drawing/2014/main" id="{0646BE1B-5003-5246-9D81-94930F021D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62" name="Straight Connector 2561">
                <a:extLst>
                  <a:ext uri="{FF2B5EF4-FFF2-40B4-BE49-F238E27FC236}">
                    <a16:creationId xmlns:a16="http://schemas.microsoft.com/office/drawing/2014/main" id="{47750F22-D795-AC46-A1D6-3632059721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3" name="Straight Connector 2562">
                <a:extLst>
                  <a:ext uri="{FF2B5EF4-FFF2-40B4-BE49-F238E27FC236}">
                    <a16:creationId xmlns:a16="http://schemas.microsoft.com/office/drawing/2014/main" id="{B881C590-BE51-4046-A3A8-60B06BBCF61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4" name="Straight Connector 2563">
                <a:extLst>
                  <a:ext uri="{FF2B5EF4-FFF2-40B4-BE49-F238E27FC236}">
                    <a16:creationId xmlns:a16="http://schemas.microsoft.com/office/drawing/2014/main" id="{40BF1EA2-90E2-CC43-B4B5-D31A07F454D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55" name="Straight Connector 2554">
              <a:extLst>
                <a:ext uri="{FF2B5EF4-FFF2-40B4-BE49-F238E27FC236}">
                  <a16:creationId xmlns:a16="http://schemas.microsoft.com/office/drawing/2014/main" id="{C7F328F2-CE31-A74C-960F-124BADBEDCF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6" name="Straight Connector 2555">
              <a:extLst>
                <a:ext uri="{FF2B5EF4-FFF2-40B4-BE49-F238E27FC236}">
                  <a16:creationId xmlns:a16="http://schemas.microsoft.com/office/drawing/2014/main" id="{9A542A58-8CFB-8D41-A4CD-D2A54EFE4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7" name="Straight Connector 2556">
              <a:extLst>
                <a:ext uri="{FF2B5EF4-FFF2-40B4-BE49-F238E27FC236}">
                  <a16:creationId xmlns:a16="http://schemas.microsoft.com/office/drawing/2014/main" id="{6720414A-0E96-B948-A9BD-0B30D954C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8" name="Straight Connector 2557">
              <a:extLst>
                <a:ext uri="{FF2B5EF4-FFF2-40B4-BE49-F238E27FC236}">
                  <a16:creationId xmlns:a16="http://schemas.microsoft.com/office/drawing/2014/main" id="{4AA208B3-D0D0-454D-89E9-2E78C004A3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67" name="Group 2566">
            <a:extLst>
              <a:ext uri="{FF2B5EF4-FFF2-40B4-BE49-F238E27FC236}">
                <a16:creationId xmlns:a16="http://schemas.microsoft.com/office/drawing/2014/main" id="{E29B7F9D-42C8-8145-A5EA-C4FAB61BD67F}"/>
              </a:ext>
            </a:extLst>
          </p:cNvPr>
          <p:cNvGrpSpPr/>
          <p:nvPr/>
        </p:nvGrpSpPr>
        <p:grpSpPr>
          <a:xfrm>
            <a:off x="12064721" y="6677588"/>
            <a:ext cx="69788" cy="265869"/>
            <a:chOff x="6695345" y="1619954"/>
            <a:chExt cx="274320" cy="982134"/>
          </a:xfrm>
          <a:solidFill>
            <a:schemeClr val="accent6">
              <a:lumMod val="60000"/>
              <a:lumOff val="40000"/>
            </a:schemeClr>
          </a:solidFill>
        </p:grpSpPr>
        <p:grpSp>
          <p:nvGrpSpPr>
            <p:cNvPr id="2568" name="Group 2567">
              <a:extLst>
                <a:ext uri="{FF2B5EF4-FFF2-40B4-BE49-F238E27FC236}">
                  <a16:creationId xmlns:a16="http://schemas.microsoft.com/office/drawing/2014/main" id="{809DF5EE-98B8-2D4B-B589-7C3C3D97BDAA}"/>
                </a:ext>
              </a:extLst>
            </p:cNvPr>
            <p:cNvGrpSpPr/>
            <p:nvPr/>
          </p:nvGrpSpPr>
          <p:grpSpPr>
            <a:xfrm>
              <a:off x="6695345" y="1619954"/>
              <a:ext cx="274320" cy="982134"/>
              <a:chOff x="2692399" y="2184397"/>
              <a:chExt cx="274320" cy="982134"/>
            </a:xfrm>
            <a:grpFill/>
          </p:grpSpPr>
          <p:sp>
            <p:nvSpPr>
              <p:cNvPr id="2580" name="Oval 2579">
                <a:extLst>
                  <a:ext uri="{FF2B5EF4-FFF2-40B4-BE49-F238E27FC236}">
                    <a16:creationId xmlns:a16="http://schemas.microsoft.com/office/drawing/2014/main" id="{3D21D8BC-B437-7949-8BD5-877AD73BBF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81" name="Rectangle 2580">
                <a:extLst>
                  <a:ext uri="{FF2B5EF4-FFF2-40B4-BE49-F238E27FC236}">
                    <a16:creationId xmlns:a16="http://schemas.microsoft.com/office/drawing/2014/main" id="{6851AEA4-BC4C-2E4C-8230-988696FFF8D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69" name="Group 2568">
              <a:extLst>
                <a:ext uri="{FF2B5EF4-FFF2-40B4-BE49-F238E27FC236}">
                  <a16:creationId xmlns:a16="http://schemas.microsoft.com/office/drawing/2014/main" id="{D23BB89B-D89C-2045-8EBF-C5A1234F2319}"/>
                </a:ext>
              </a:extLst>
            </p:cNvPr>
            <p:cNvGrpSpPr/>
            <p:nvPr/>
          </p:nvGrpSpPr>
          <p:grpSpPr>
            <a:xfrm>
              <a:off x="6743548" y="1744236"/>
              <a:ext cx="183764" cy="105236"/>
              <a:chOff x="1517980" y="1688757"/>
              <a:chExt cx="1070783" cy="402191"/>
            </a:xfrm>
            <a:grpFill/>
          </p:grpSpPr>
          <p:sp>
            <p:nvSpPr>
              <p:cNvPr id="2574" name="Oval 2573">
                <a:extLst>
                  <a:ext uri="{FF2B5EF4-FFF2-40B4-BE49-F238E27FC236}">
                    <a16:creationId xmlns:a16="http://schemas.microsoft.com/office/drawing/2014/main" id="{534557CA-A846-FD4F-B774-382BF3EE040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5" name="Rectangle 2574">
                <a:extLst>
                  <a:ext uri="{FF2B5EF4-FFF2-40B4-BE49-F238E27FC236}">
                    <a16:creationId xmlns:a16="http://schemas.microsoft.com/office/drawing/2014/main" id="{F1CCB917-BD48-5441-A090-AA00C644D63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6" name="Rectangle 2575">
                <a:extLst>
                  <a:ext uri="{FF2B5EF4-FFF2-40B4-BE49-F238E27FC236}">
                    <a16:creationId xmlns:a16="http://schemas.microsoft.com/office/drawing/2014/main" id="{6838C6E6-9426-2C42-9865-5C5AE5FD4A7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77" name="Straight Connector 2576">
                <a:extLst>
                  <a:ext uri="{FF2B5EF4-FFF2-40B4-BE49-F238E27FC236}">
                    <a16:creationId xmlns:a16="http://schemas.microsoft.com/office/drawing/2014/main" id="{F922C0B7-948A-5F41-8C57-BEB284FF89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8" name="Straight Connector 2577">
                <a:extLst>
                  <a:ext uri="{FF2B5EF4-FFF2-40B4-BE49-F238E27FC236}">
                    <a16:creationId xmlns:a16="http://schemas.microsoft.com/office/drawing/2014/main" id="{5CF14663-FABE-EE47-89E0-6171962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9" name="Straight Connector 2578">
                <a:extLst>
                  <a:ext uri="{FF2B5EF4-FFF2-40B4-BE49-F238E27FC236}">
                    <a16:creationId xmlns:a16="http://schemas.microsoft.com/office/drawing/2014/main" id="{BD924293-C36B-A94C-9F97-39CD57ADE58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70" name="Straight Connector 2569">
              <a:extLst>
                <a:ext uri="{FF2B5EF4-FFF2-40B4-BE49-F238E27FC236}">
                  <a16:creationId xmlns:a16="http://schemas.microsoft.com/office/drawing/2014/main" id="{3E7E108F-A53D-BF42-92B6-825D59A7DED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1" name="Straight Connector 2570">
              <a:extLst>
                <a:ext uri="{FF2B5EF4-FFF2-40B4-BE49-F238E27FC236}">
                  <a16:creationId xmlns:a16="http://schemas.microsoft.com/office/drawing/2014/main" id="{A9509C82-2FE3-BD4E-B938-BE57B3F654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2" name="Straight Connector 2571">
              <a:extLst>
                <a:ext uri="{FF2B5EF4-FFF2-40B4-BE49-F238E27FC236}">
                  <a16:creationId xmlns:a16="http://schemas.microsoft.com/office/drawing/2014/main" id="{EBF5BA3B-EF12-2148-9FAD-1D47AD70EFA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3" name="Straight Connector 2572">
              <a:extLst>
                <a:ext uri="{FF2B5EF4-FFF2-40B4-BE49-F238E27FC236}">
                  <a16:creationId xmlns:a16="http://schemas.microsoft.com/office/drawing/2014/main" id="{100A77E2-EEEE-8F45-B61F-86C289A76A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cxnSp>
        <p:nvCxnSpPr>
          <p:cNvPr id="2657" name="Straight Arrow Connector 2656">
            <a:extLst>
              <a:ext uri="{FF2B5EF4-FFF2-40B4-BE49-F238E27FC236}">
                <a16:creationId xmlns:a16="http://schemas.microsoft.com/office/drawing/2014/main" id="{901CBF2D-95A4-4A42-8700-4897E8F3A6A6}"/>
              </a:ext>
            </a:extLst>
          </p:cNvPr>
          <p:cNvCxnSpPr>
            <a:cxnSpLocks/>
          </p:cNvCxnSpPr>
          <p:nvPr/>
        </p:nvCxnSpPr>
        <p:spPr>
          <a:xfrm flipH="1" flipV="1">
            <a:off x="10553700" y="1492250"/>
            <a:ext cx="641350" cy="1905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2207" name="Group 2206">
            <a:extLst>
              <a:ext uri="{FF2B5EF4-FFF2-40B4-BE49-F238E27FC236}">
                <a16:creationId xmlns:a16="http://schemas.microsoft.com/office/drawing/2014/main" id="{941F9B6E-D469-B948-9747-4B8C381BB981}"/>
              </a:ext>
            </a:extLst>
          </p:cNvPr>
          <p:cNvGrpSpPr>
            <a:grpSpLocks/>
          </p:cNvGrpSpPr>
          <p:nvPr/>
        </p:nvGrpSpPr>
        <p:grpSpPr bwMode="auto">
          <a:xfrm>
            <a:off x="2400300" y="2419350"/>
            <a:ext cx="4006850" cy="952500"/>
            <a:chOff x="2399674" y="525505"/>
            <a:chExt cx="4007158" cy="952908"/>
          </a:xfrm>
        </p:grpSpPr>
        <p:grpSp>
          <p:nvGrpSpPr>
            <p:cNvPr id="174232" name="Group 2207">
              <a:extLst>
                <a:ext uri="{FF2B5EF4-FFF2-40B4-BE49-F238E27FC236}">
                  <a16:creationId xmlns:a16="http://schemas.microsoft.com/office/drawing/2014/main" id="{B33251D0-2F0D-A249-81A8-B64705A48841}"/>
                </a:ext>
              </a:extLst>
            </p:cNvPr>
            <p:cNvGrpSpPr>
              <a:grpSpLocks/>
            </p:cNvGrpSpPr>
            <p:nvPr/>
          </p:nvGrpSpPr>
          <p:grpSpPr bwMode="auto">
            <a:xfrm>
              <a:off x="2400086" y="573595"/>
              <a:ext cx="100710" cy="360621"/>
              <a:chOff x="2092152" y="1325314"/>
              <a:chExt cx="274320" cy="982134"/>
            </a:xfrm>
          </p:grpSpPr>
          <p:grpSp>
            <p:nvGrpSpPr>
              <p:cNvPr id="174401" name="Group 2691">
                <a:extLst>
                  <a:ext uri="{FF2B5EF4-FFF2-40B4-BE49-F238E27FC236}">
                    <a16:creationId xmlns:a16="http://schemas.microsoft.com/office/drawing/2014/main" id="{D94D3388-0D58-EB47-B5B4-96902961BC0D}"/>
                  </a:ext>
                </a:extLst>
              </p:cNvPr>
              <p:cNvGrpSpPr>
                <a:grpSpLocks/>
              </p:cNvGrpSpPr>
              <p:nvPr/>
            </p:nvGrpSpPr>
            <p:grpSpPr bwMode="auto">
              <a:xfrm>
                <a:off x="2092152" y="1325314"/>
                <a:ext cx="274320" cy="982134"/>
                <a:chOff x="2692399" y="2184397"/>
                <a:chExt cx="274320" cy="982134"/>
              </a:xfrm>
            </p:grpSpPr>
            <p:sp>
              <p:nvSpPr>
                <p:cNvPr id="2694" name="Oval 2693">
                  <a:extLst>
                    <a:ext uri="{FF2B5EF4-FFF2-40B4-BE49-F238E27FC236}">
                      <a16:creationId xmlns:a16="http://schemas.microsoft.com/office/drawing/2014/main" id="{6D6867E9-CFF4-7E43-A0C9-E55C50D6B40C}"/>
                    </a:ext>
                  </a:extLst>
                </p:cNvPr>
                <p:cNvSpPr/>
                <p:nvPr/>
              </p:nvSpPr>
              <p:spPr bwMode="auto">
                <a:xfrm>
                  <a:off x="2691277"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95" name="Rectangle 2694">
                  <a:extLst>
                    <a:ext uri="{FF2B5EF4-FFF2-40B4-BE49-F238E27FC236}">
                      <a16:creationId xmlns:a16="http://schemas.microsoft.com/office/drawing/2014/main" id="{9F563C75-DAF8-7B43-9C9B-1A7425B8280A}"/>
                    </a:ext>
                  </a:extLst>
                </p:cNvPr>
                <p:cNvSpPr/>
                <p:nvPr/>
              </p:nvSpPr>
              <p:spPr bwMode="auto">
                <a:xfrm>
                  <a:off x="2708575"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93" name="Heart 2692">
                <a:extLst>
                  <a:ext uri="{FF2B5EF4-FFF2-40B4-BE49-F238E27FC236}">
                    <a16:creationId xmlns:a16="http://schemas.microsoft.com/office/drawing/2014/main" id="{D31598FE-946A-1646-A054-A1A52AED4CAF}"/>
                  </a:ext>
                </a:extLst>
              </p:cNvPr>
              <p:cNvSpPr/>
              <p:nvPr/>
            </p:nvSpPr>
            <p:spPr bwMode="auto">
              <a:xfrm>
                <a:off x="2194817" y="1730685"/>
                <a:ext cx="134060"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33" name="Group 2208">
              <a:extLst>
                <a:ext uri="{FF2B5EF4-FFF2-40B4-BE49-F238E27FC236}">
                  <a16:creationId xmlns:a16="http://schemas.microsoft.com/office/drawing/2014/main" id="{64433D94-DEA4-3A47-A3E8-2E6F8E52F948}"/>
                </a:ext>
              </a:extLst>
            </p:cNvPr>
            <p:cNvGrpSpPr>
              <a:grpSpLocks/>
            </p:cNvGrpSpPr>
            <p:nvPr/>
          </p:nvGrpSpPr>
          <p:grpSpPr bwMode="auto">
            <a:xfrm>
              <a:off x="2754636" y="573595"/>
              <a:ext cx="141821" cy="360621"/>
              <a:chOff x="2538849" y="1046266"/>
              <a:chExt cx="386300" cy="982134"/>
            </a:xfrm>
          </p:grpSpPr>
          <p:grpSp>
            <p:nvGrpSpPr>
              <p:cNvPr id="174397" name="Group 2687">
                <a:extLst>
                  <a:ext uri="{FF2B5EF4-FFF2-40B4-BE49-F238E27FC236}">
                    <a16:creationId xmlns:a16="http://schemas.microsoft.com/office/drawing/2014/main" id="{CBF11D63-D32B-A44D-8130-55A8109EA1D1}"/>
                  </a:ext>
                </a:extLst>
              </p:cNvPr>
              <p:cNvGrpSpPr>
                <a:grpSpLocks/>
              </p:cNvGrpSpPr>
              <p:nvPr/>
            </p:nvGrpSpPr>
            <p:grpSpPr bwMode="auto">
              <a:xfrm>
                <a:off x="2538849" y="1046266"/>
                <a:ext cx="274320" cy="982134"/>
                <a:chOff x="2692399" y="2184397"/>
                <a:chExt cx="274320" cy="982134"/>
              </a:xfrm>
            </p:grpSpPr>
            <p:sp>
              <p:nvSpPr>
                <p:cNvPr id="2690" name="Oval 2689">
                  <a:extLst>
                    <a:ext uri="{FF2B5EF4-FFF2-40B4-BE49-F238E27FC236}">
                      <a16:creationId xmlns:a16="http://schemas.microsoft.com/office/drawing/2014/main" id="{AA0EDF19-63C1-6F46-B486-6DFB48611318}"/>
                    </a:ext>
                  </a:extLst>
                </p:cNvPr>
                <p:cNvSpPr/>
                <p:nvPr/>
              </p:nvSpPr>
              <p:spPr bwMode="auto">
                <a:xfrm>
                  <a:off x="2694211" y="2183187"/>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91" name="Rectangle 2690">
                  <a:extLst>
                    <a:ext uri="{FF2B5EF4-FFF2-40B4-BE49-F238E27FC236}">
                      <a16:creationId xmlns:a16="http://schemas.microsoft.com/office/drawing/2014/main" id="{5B894438-89F3-F84E-977E-8E1B5F95EB06}"/>
                    </a:ext>
                  </a:extLst>
                </p:cNvPr>
                <p:cNvSpPr/>
                <p:nvPr/>
              </p:nvSpPr>
              <p:spPr bwMode="auto">
                <a:xfrm>
                  <a:off x="2711508" y="2537864"/>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89" name="Picture 2688">
                <a:extLst>
                  <a:ext uri="{FF2B5EF4-FFF2-40B4-BE49-F238E27FC236}">
                    <a16:creationId xmlns:a16="http://schemas.microsoft.com/office/drawing/2014/main" id="{5F681992-7AC3-D545-A0A9-089AE666899A}"/>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4234" name="Group 2209">
              <a:extLst>
                <a:ext uri="{FF2B5EF4-FFF2-40B4-BE49-F238E27FC236}">
                  <a16:creationId xmlns:a16="http://schemas.microsoft.com/office/drawing/2014/main" id="{8F98FA06-265C-D34D-961E-02F6F2E551A5}"/>
                </a:ext>
              </a:extLst>
            </p:cNvPr>
            <p:cNvGrpSpPr>
              <a:grpSpLocks/>
            </p:cNvGrpSpPr>
            <p:nvPr/>
          </p:nvGrpSpPr>
          <p:grpSpPr bwMode="auto">
            <a:xfrm>
              <a:off x="3063986" y="525505"/>
              <a:ext cx="144287" cy="408710"/>
              <a:chOff x="1046783" y="2062413"/>
              <a:chExt cx="393016" cy="1113104"/>
            </a:xfrm>
          </p:grpSpPr>
          <p:grpSp>
            <p:nvGrpSpPr>
              <p:cNvPr id="174393" name="Group 2683">
                <a:extLst>
                  <a:ext uri="{FF2B5EF4-FFF2-40B4-BE49-F238E27FC236}">
                    <a16:creationId xmlns:a16="http://schemas.microsoft.com/office/drawing/2014/main" id="{0DB163FB-8EF9-6244-8ADD-A2C99ECBD884}"/>
                  </a:ext>
                </a:extLst>
              </p:cNvPr>
              <p:cNvGrpSpPr>
                <a:grpSpLocks/>
              </p:cNvGrpSpPr>
              <p:nvPr/>
            </p:nvGrpSpPr>
            <p:grpSpPr bwMode="auto">
              <a:xfrm>
                <a:off x="1152242" y="2193384"/>
                <a:ext cx="274319" cy="982133"/>
                <a:chOff x="2692399" y="2184397"/>
                <a:chExt cx="274320" cy="982134"/>
              </a:xfrm>
            </p:grpSpPr>
            <p:sp>
              <p:nvSpPr>
                <p:cNvPr id="2686" name="Oval 2685">
                  <a:extLst>
                    <a:ext uri="{FF2B5EF4-FFF2-40B4-BE49-F238E27FC236}">
                      <a16:creationId xmlns:a16="http://schemas.microsoft.com/office/drawing/2014/main" id="{827F1613-E514-E143-AF4E-E30121B4926D}"/>
                    </a:ext>
                  </a:extLst>
                </p:cNvPr>
                <p:cNvSpPr/>
                <p:nvPr/>
              </p:nvSpPr>
              <p:spPr bwMode="auto">
                <a:xfrm>
                  <a:off x="2688858" y="2183187"/>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87" name="Rectangle 2686">
                  <a:extLst>
                    <a:ext uri="{FF2B5EF4-FFF2-40B4-BE49-F238E27FC236}">
                      <a16:creationId xmlns:a16="http://schemas.microsoft.com/office/drawing/2014/main" id="{9C78C868-206D-5045-B43C-26E5E4FE56A3}"/>
                    </a:ext>
                  </a:extLst>
                </p:cNvPr>
                <p:cNvSpPr/>
                <p:nvPr/>
              </p:nvSpPr>
              <p:spPr bwMode="auto">
                <a:xfrm>
                  <a:off x="2706156" y="2537865"/>
                  <a:ext cx="242170" cy="6271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85" name="Picture 2684">
                <a:extLst>
                  <a:ext uri="{FF2B5EF4-FFF2-40B4-BE49-F238E27FC236}">
                    <a16:creationId xmlns:a16="http://schemas.microsoft.com/office/drawing/2014/main" id="{9933DAD4-A5AC-0F42-86E6-20BA74D4D8BB}"/>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4235" name="Group 2210">
              <a:extLst>
                <a:ext uri="{FF2B5EF4-FFF2-40B4-BE49-F238E27FC236}">
                  <a16:creationId xmlns:a16="http://schemas.microsoft.com/office/drawing/2014/main" id="{34A79885-3475-BD4F-8AAF-280B58EABE63}"/>
                </a:ext>
              </a:extLst>
            </p:cNvPr>
            <p:cNvGrpSpPr>
              <a:grpSpLocks/>
            </p:cNvGrpSpPr>
            <p:nvPr/>
          </p:nvGrpSpPr>
          <p:grpSpPr bwMode="auto">
            <a:xfrm>
              <a:off x="3468004" y="573595"/>
              <a:ext cx="137452" cy="360621"/>
              <a:chOff x="587671" y="2548983"/>
              <a:chExt cx="374400" cy="982134"/>
            </a:xfrm>
          </p:grpSpPr>
          <p:grpSp>
            <p:nvGrpSpPr>
              <p:cNvPr id="174387" name="Group 2677">
                <a:extLst>
                  <a:ext uri="{FF2B5EF4-FFF2-40B4-BE49-F238E27FC236}">
                    <a16:creationId xmlns:a16="http://schemas.microsoft.com/office/drawing/2014/main" id="{B7CF815F-7517-F84C-94ED-9E46CED52B3D}"/>
                  </a:ext>
                </a:extLst>
              </p:cNvPr>
              <p:cNvGrpSpPr>
                <a:grpSpLocks/>
              </p:cNvGrpSpPr>
              <p:nvPr/>
            </p:nvGrpSpPr>
            <p:grpSpPr bwMode="auto">
              <a:xfrm>
                <a:off x="587671" y="2548983"/>
                <a:ext cx="274320" cy="982134"/>
                <a:chOff x="2692399" y="2184397"/>
                <a:chExt cx="274320" cy="982134"/>
              </a:xfrm>
            </p:grpSpPr>
            <p:sp>
              <p:nvSpPr>
                <p:cNvPr id="2682" name="Oval 2681">
                  <a:extLst>
                    <a:ext uri="{FF2B5EF4-FFF2-40B4-BE49-F238E27FC236}">
                      <a16:creationId xmlns:a16="http://schemas.microsoft.com/office/drawing/2014/main" id="{8FF634F1-7192-2A43-AD21-8D47DB2D47B0}"/>
                    </a:ext>
                  </a:extLst>
                </p:cNvPr>
                <p:cNvSpPr/>
                <p:nvPr/>
              </p:nvSpPr>
              <p:spPr bwMode="auto">
                <a:xfrm>
                  <a:off x="2692780" y="2183187"/>
                  <a:ext cx="272440"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83" name="Rectangle 2682">
                  <a:extLst>
                    <a:ext uri="{FF2B5EF4-FFF2-40B4-BE49-F238E27FC236}">
                      <a16:creationId xmlns:a16="http://schemas.microsoft.com/office/drawing/2014/main" id="{C315C551-65D7-D24B-B226-425D34A79A93}"/>
                    </a:ext>
                  </a:extLst>
                </p:cNvPr>
                <p:cNvSpPr/>
                <p:nvPr/>
              </p:nvSpPr>
              <p:spPr bwMode="auto">
                <a:xfrm>
                  <a:off x="2710078" y="2537864"/>
                  <a:ext cx="237845"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79" name="Picture 2678">
                <a:extLst>
                  <a:ext uri="{FF2B5EF4-FFF2-40B4-BE49-F238E27FC236}">
                    <a16:creationId xmlns:a16="http://schemas.microsoft.com/office/drawing/2014/main" id="{3B937E25-9FC4-064A-96D7-639FC1EE7BEC}"/>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680" name="Rounded Rectangle 2679">
                <a:extLst>
                  <a:ext uri="{FF2B5EF4-FFF2-40B4-BE49-F238E27FC236}">
                    <a16:creationId xmlns:a16="http://schemas.microsoft.com/office/drawing/2014/main" id="{4C4F0CB6-AD64-BC4F-BEAD-676FCE72A389}"/>
                  </a:ext>
                </a:extLst>
              </p:cNvPr>
              <p:cNvSpPr/>
              <p:nvPr/>
            </p:nvSpPr>
            <p:spPr bwMode="auto">
              <a:xfrm>
                <a:off x="739408" y="2629956"/>
                <a:ext cx="99464"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81" name="Rounded Rectangle 2680">
                <a:extLst>
                  <a:ext uri="{FF2B5EF4-FFF2-40B4-BE49-F238E27FC236}">
                    <a16:creationId xmlns:a16="http://schemas.microsoft.com/office/drawing/2014/main" id="{EEBD71A1-A5C9-924E-90DA-613E47C27685}"/>
                  </a:ext>
                </a:extLst>
              </p:cNvPr>
              <p:cNvSpPr/>
              <p:nvPr/>
            </p:nvSpPr>
            <p:spPr bwMode="auto">
              <a:xfrm>
                <a:off x="618322" y="2629956"/>
                <a:ext cx="99464"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36" name="Group 2211">
              <a:extLst>
                <a:ext uri="{FF2B5EF4-FFF2-40B4-BE49-F238E27FC236}">
                  <a16:creationId xmlns:a16="http://schemas.microsoft.com/office/drawing/2014/main" id="{9BC4A9C7-40D9-4440-9E55-0265F115A34A}"/>
                </a:ext>
              </a:extLst>
            </p:cNvPr>
            <p:cNvGrpSpPr>
              <a:grpSpLocks/>
            </p:cNvGrpSpPr>
            <p:nvPr/>
          </p:nvGrpSpPr>
          <p:grpSpPr bwMode="auto">
            <a:xfrm>
              <a:off x="3814592" y="557402"/>
              <a:ext cx="129804" cy="376813"/>
              <a:chOff x="1414123" y="1571676"/>
              <a:chExt cx="353568" cy="1026234"/>
            </a:xfrm>
          </p:grpSpPr>
          <p:grpSp>
            <p:nvGrpSpPr>
              <p:cNvPr id="174380" name="Group 2670">
                <a:extLst>
                  <a:ext uri="{FF2B5EF4-FFF2-40B4-BE49-F238E27FC236}">
                    <a16:creationId xmlns:a16="http://schemas.microsoft.com/office/drawing/2014/main" id="{3B258880-6F24-A344-9C65-00B4A410CCB4}"/>
                  </a:ext>
                </a:extLst>
              </p:cNvPr>
              <p:cNvGrpSpPr>
                <a:grpSpLocks/>
              </p:cNvGrpSpPr>
              <p:nvPr/>
            </p:nvGrpSpPr>
            <p:grpSpPr bwMode="auto">
              <a:xfrm>
                <a:off x="1446433" y="1615776"/>
                <a:ext cx="274320" cy="982134"/>
                <a:chOff x="2692399" y="2184397"/>
                <a:chExt cx="274320" cy="982134"/>
              </a:xfrm>
            </p:grpSpPr>
            <p:sp>
              <p:nvSpPr>
                <p:cNvPr id="2676" name="Oval 2675">
                  <a:extLst>
                    <a:ext uri="{FF2B5EF4-FFF2-40B4-BE49-F238E27FC236}">
                      <a16:creationId xmlns:a16="http://schemas.microsoft.com/office/drawing/2014/main" id="{02D7A7AB-5805-1046-A437-B9704D1964FC}"/>
                    </a:ext>
                  </a:extLst>
                </p:cNvPr>
                <p:cNvSpPr/>
                <p:nvPr/>
              </p:nvSpPr>
              <p:spPr bwMode="auto">
                <a:xfrm>
                  <a:off x="2689416" y="2183187"/>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7" name="Rectangle 2676">
                  <a:extLst>
                    <a:ext uri="{FF2B5EF4-FFF2-40B4-BE49-F238E27FC236}">
                      <a16:creationId xmlns:a16="http://schemas.microsoft.com/office/drawing/2014/main" id="{747F3829-4587-F547-B2F1-E4C6505C758F}"/>
                    </a:ext>
                  </a:extLst>
                </p:cNvPr>
                <p:cNvSpPr/>
                <p:nvPr/>
              </p:nvSpPr>
              <p:spPr bwMode="auto">
                <a:xfrm>
                  <a:off x="2706714" y="2537865"/>
                  <a:ext cx="242170" cy="6271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72" name="Teardrop 2671">
                <a:extLst>
                  <a:ext uri="{FF2B5EF4-FFF2-40B4-BE49-F238E27FC236}">
                    <a16:creationId xmlns:a16="http://schemas.microsoft.com/office/drawing/2014/main" id="{4B66BE77-5C06-134D-9521-D63C77D55056}"/>
                  </a:ext>
                </a:extLst>
              </p:cNvPr>
              <p:cNvSpPr/>
              <p:nvPr/>
            </p:nvSpPr>
            <p:spPr bwMode="auto">
              <a:xfrm>
                <a:off x="1413180" y="1571314"/>
                <a:ext cx="177302" cy="12543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3" name="Teardrop 2672">
                <a:extLst>
                  <a:ext uri="{FF2B5EF4-FFF2-40B4-BE49-F238E27FC236}">
                    <a16:creationId xmlns:a16="http://schemas.microsoft.com/office/drawing/2014/main" id="{A0824998-CA10-A04A-99DA-AB94E4C4B718}"/>
                  </a:ext>
                </a:extLst>
              </p:cNvPr>
              <p:cNvSpPr/>
              <p:nvPr/>
            </p:nvSpPr>
            <p:spPr bwMode="auto">
              <a:xfrm rot="16200000">
                <a:off x="1603444" y="1532405"/>
                <a:ext cx="125436"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4" name="Rounded Rectangle 2673">
                <a:extLst>
                  <a:ext uri="{FF2B5EF4-FFF2-40B4-BE49-F238E27FC236}">
                    <a16:creationId xmlns:a16="http://schemas.microsoft.com/office/drawing/2014/main" id="{D875B953-A17C-A748-ACD0-CDB089AD0053}"/>
                  </a:ext>
                </a:extLst>
              </p:cNvPr>
              <p:cNvSpPr/>
              <p:nvPr/>
            </p:nvSpPr>
            <p:spPr bwMode="auto">
              <a:xfrm>
                <a:off x="1594808" y="1701074"/>
                <a:ext cx="99461"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5" name="Rounded Rectangle 2674">
                <a:extLst>
                  <a:ext uri="{FF2B5EF4-FFF2-40B4-BE49-F238E27FC236}">
                    <a16:creationId xmlns:a16="http://schemas.microsoft.com/office/drawing/2014/main" id="{6509DC5D-CCE3-3D40-ADBE-469450C261AC}"/>
                  </a:ext>
                </a:extLst>
              </p:cNvPr>
              <p:cNvSpPr/>
              <p:nvPr/>
            </p:nvSpPr>
            <p:spPr bwMode="auto">
              <a:xfrm>
                <a:off x="1473723" y="1701074"/>
                <a:ext cx="99461"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37" name="Group 2212">
              <a:extLst>
                <a:ext uri="{FF2B5EF4-FFF2-40B4-BE49-F238E27FC236}">
                  <a16:creationId xmlns:a16="http://schemas.microsoft.com/office/drawing/2014/main" id="{4CB365D0-007F-714F-B086-BCA004221346}"/>
                </a:ext>
              </a:extLst>
            </p:cNvPr>
            <p:cNvGrpSpPr>
              <a:grpSpLocks/>
            </p:cNvGrpSpPr>
            <p:nvPr/>
          </p:nvGrpSpPr>
          <p:grpSpPr bwMode="auto">
            <a:xfrm>
              <a:off x="4187409" y="573595"/>
              <a:ext cx="100710" cy="360621"/>
              <a:chOff x="2368178" y="2124654"/>
              <a:chExt cx="274320" cy="982134"/>
            </a:xfrm>
          </p:grpSpPr>
          <p:grpSp>
            <p:nvGrpSpPr>
              <p:cNvPr id="174365" name="Group 2654">
                <a:extLst>
                  <a:ext uri="{FF2B5EF4-FFF2-40B4-BE49-F238E27FC236}">
                    <a16:creationId xmlns:a16="http://schemas.microsoft.com/office/drawing/2014/main" id="{0D4A45BA-13E2-8D4A-94F9-D4A83C514A0B}"/>
                  </a:ext>
                </a:extLst>
              </p:cNvPr>
              <p:cNvGrpSpPr>
                <a:grpSpLocks/>
              </p:cNvGrpSpPr>
              <p:nvPr/>
            </p:nvGrpSpPr>
            <p:grpSpPr bwMode="auto">
              <a:xfrm>
                <a:off x="2368178" y="2124654"/>
                <a:ext cx="274320" cy="982134"/>
                <a:chOff x="2692399" y="2184397"/>
                <a:chExt cx="274320" cy="982134"/>
              </a:xfrm>
            </p:grpSpPr>
            <p:sp>
              <p:nvSpPr>
                <p:cNvPr id="2669" name="Oval 2668">
                  <a:extLst>
                    <a:ext uri="{FF2B5EF4-FFF2-40B4-BE49-F238E27FC236}">
                      <a16:creationId xmlns:a16="http://schemas.microsoft.com/office/drawing/2014/main" id="{37F7F7C0-4B49-F644-99D0-185E194537CF}"/>
                    </a:ext>
                  </a:extLst>
                </p:cNvPr>
                <p:cNvSpPr/>
                <p:nvPr/>
              </p:nvSpPr>
              <p:spPr bwMode="auto">
                <a:xfrm>
                  <a:off x="2692200" y="2183187"/>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0" name="Rectangle 2669">
                  <a:extLst>
                    <a:ext uri="{FF2B5EF4-FFF2-40B4-BE49-F238E27FC236}">
                      <a16:creationId xmlns:a16="http://schemas.microsoft.com/office/drawing/2014/main" id="{5BC022FB-0620-F143-87A1-4877352965EC}"/>
                    </a:ext>
                  </a:extLst>
                </p:cNvPr>
                <p:cNvSpPr/>
                <p:nvPr/>
              </p:nvSpPr>
              <p:spPr bwMode="auto">
                <a:xfrm>
                  <a:off x="2709498" y="2537864"/>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366" name="Group 2655">
                <a:extLst>
                  <a:ext uri="{FF2B5EF4-FFF2-40B4-BE49-F238E27FC236}">
                    <a16:creationId xmlns:a16="http://schemas.microsoft.com/office/drawing/2014/main" id="{F70655BE-1474-4947-A169-292DF41D714A}"/>
                  </a:ext>
                </a:extLst>
              </p:cNvPr>
              <p:cNvGrpSpPr>
                <a:grpSpLocks/>
              </p:cNvGrpSpPr>
              <p:nvPr/>
            </p:nvGrpSpPr>
            <p:grpSpPr bwMode="auto">
              <a:xfrm>
                <a:off x="2368178" y="2240639"/>
                <a:ext cx="274320" cy="113533"/>
                <a:chOff x="1237102" y="1657048"/>
                <a:chExt cx="1598445" cy="433900"/>
              </a:xfrm>
            </p:grpSpPr>
            <p:grpSp>
              <p:nvGrpSpPr>
                <p:cNvPr id="174367" name="Group 2657">
                  <a:extLst>
                    <a:ext uri="{FF2B5EF4-FFF2-40B4-BE49-F238E27FC236}">
                      <a16:creationId xmlns:a16="http://schemas.microsoft.com/office/drawing/2014/main" id="{1B2D5F09-6394-DF42-A53D-C802753EA2E6}"/>
                    </a:ext>
                  </a:extLst>
                </p:cNvPr>
                <p:cNvGrpSpPr>
                  <a:grpSpLocks/>
                </p:cNvGrpSpPr>
                <p:nvPr/>
              </p:nvGrpSpPr>
              <p:grpSpPr bwMode="auto">
                <a:xfrm>
                  <a:off x="1517980" y="1688757"/>
                  <a:ext cx="1070783" cy="402191"/>
                  <a:chOff x="1517980" y="1688757"/>
                  <a:chExt cx="1070783" cy="402191"/>
                </a:xfrm>
              </p:grpSpPr>
              <p:sp>
                <p:nvSpPr>
                  <p:cNvPr id="2663" name="Oval 2662">
                    <a:extLst>
                      <a:ext uri="{FF2B5EF4-FFF2-40B4-BE49-F238E27FC236}">
                        <a16:creationId xmlns:a16="http://schemas.microsoft.com/office/drawing/2014/main" id="{D28F213A-9CDE-E54D-94D2-476926E1F448}"/>
                      </a:ext>
                    </a:extLst>
                  </p:cNvPr>
                  <p:cNvSpPr/>
                  <p:nvPr/>
                </p:nvSpPr>
                <p:spPr bwMode="auto">
                  <a:xfrm>
                    <a:off x="1563536" y="1688549"/>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64" name="Rectangle 2663">
                    <a:extLst>
                      <a:ext uri="{FF2B5EF4-FFF2-40B4-BE49-F238E27FC236}">
                        <a16:creationId xmlns:a16="http://schemas.microsoft.com/office/drawing/2014/main" id="{C6AD1406-1FDB-B842-9736-DFA803772348}"/>
                      </a:ext>
                    </a:extLst>
                  </p:cNvPr>
                  <p:cNvSpPr/>
                  <p:nvPr/>
                </p:nvSpPr>
                <p:spPr bwMode="auto">
                  <a:xfrm>
                    <a:off x="2395080" y="1688549"/>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65" name="Rectangle 2664">
                    <a:extLst>
                      <a:ext uri="{FF2B5EF4-FFF2-40B4-BE49-F238E27FC236}">
                        <a16:creationId xmlns:a16="http://schemas.microsoft.com/office/drawing/2014/main" id="{B0C2E144-91EC-484E-9FC8-573D71CCE4CE}"/>
                      </a:ext>
                    </a:extLst>
                  </p:cNvPr>
                  <p:cNvSpPr/>
                  <p:nvPr/>
                </p:nvSpPr>
                <p:spPr bwMode="auto">
                  <a:xfrm>
                    <a:off x="1513139" y="1688549"/>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75" name="Straight Connector 2665">
                    <a:extLst>
                      <a:ext uri="{FF2B5EF4-FFF2-40B4-BE49-F238E27FC236}">
                        <a16:creationId xmlns:a16="http://schemas.microsoft.com/office/drawing/2014/main" id="{32CE4E1C-95D9-F24A-964A-A0EAB26EA281}"/>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76" name="Straight Connector 2666">
                    <a:extLst>
                      <a:ext uri="{FF2B5EF4-FFF2-40B4-BE49-F238E27FC236}">
                        <a16:creationId xmlns:a16="http://schemas.microsoft.com/office/drawing/2014/main" id="{AD9D9AC0-9B88-FC4F-A3B0-9D44F52E3A1D}"/>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77" name="Straight Connector 2667">
                    <a:extLst>
                      <a:ext uri="{FF2B5EF4-FFF2-40B4-BE49-F238E27FC236}">
                        <a16:creationId xmlns:a16="http://schemas.microsoft.com/office/drawing/2014/main" id="{70614E41-C20F-C34C-B5FE-F563A26A595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659" name="Straight Connector 2658">
                  <a:extLst>
                    <a:ext uri="{FF2B5EF4-FFF2-40B4-BE49-F238E27FC236}">
                      <a16:creationId xmlns:a16="http://schemas.microsoft.com/office/drawing/2014/main" id="{7ECF8873-E0AB-794B-8A9C-9D278928B84D}"/>
                    </a:ext>
                  </a:extLst>
                </p:cNvPr>
                <p:cNvCxnSpPr/>
                <p:nvPr/>
              </p:nvCxnSpPr>
              <p:spPr bwMode="auto">
                <a:xfrm flipV="1">
                  <a:off x="2319483" y="1688547"/>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60" name="Straight Connector 2659">
                  <a:extLst>
                    <a:ext uri="{FF2B5EF4-FFF2-40B4-BE49-F238E27FC236}">
                      <a16:creationId xmlns:a16="http://schemas.microsoft.com/office/drawing/2014/main" id="{E8F25DBA-C9E4-6C42-A092-D98EEB0DBA77}"/>
                    </a:ext>
                  </a:extLst>
                </p:cNvPr>
                <p:cNvCxnSpPr/>
                <p:nvPr/>
              </p:nvCxnSpPr>
              <p:spPr bwMode="auto">
                <a:xfrm flipV="1">
                  <a:off x="2344674" y="1754670"/>
                  <a:ext cx="47877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61" name="Straight Connector 2660">
                  <a:extLst>
                    <a:ext uri="{FF2B5EF4-FFF2-40B4-BE49-F238E27FC236}">
                      <a16:creationId xmlns:a16="http://schemas.microsoft.com/office/drawing/2014/main" id="{6B2C7A24-0B7E-A04F-A689-FA6203AC3C66}"/>
                    </a:ext>
                  </a:extLst>
                </p:cNvPr>
                <p:cNvCxnSpPr/>
                <p:nvPr/>
              </p:nvCxnSpPr>
              <p:spPr bwMode="auto">
                <a:xfrm flipH="1" flipV="1">
                  <a:off x="1235943" y="1655486"/>
                  <a:ext cx="529175"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62" name="Straight Connector 2661">
                  <a:extLst>
                    <a:ext uri="{FF2B5EF4-FFF2-40B4-BE49-F238E27FC236}">
                      <a16:creationId xmlns:a16="http://schemas.microsoft.com/office/drawing/2014/main" id="{829B3388-5B3F-574C-919D-6E6A1C7EBE11}"/>
                    </a:ext>
                  </a:extLst>
                </p:cNvPr>
                <p:cNvCxnSpPr/>
                <p:nvPr/>
              </p:nvCxnSpPr>
              <p:spPr bwMode="auto">
                <a:xfrm flipH="1" flipV="1">
                  <a:off x="1235943" y="1754670"/>
                  <a:ext cx="529175"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4238" name="Group 2213">
              <a:extLst>
                <a:ext uri="{FF2B5EF4-FFF2-40B4-BE49-F238E27FC236}">
                  <a16:creationId xmlns:a16="http://schemas.microsoft.com/office/drawing/2014/main" id="{884AEC23-1FB6-484F-8FF1-93924EBCFCDD}"/>
                </a:ext>
              </a:extLst>
            </p:cNvPr>
            <p:cNvGrpSpPr>
              <a:grpSpLocks/>
            </p:cNvGrpSpPr>
            <p:nvPr/>
          </p:nvGrpSpPr>
          <p:grpSpPr bwMode="auto">
            <a:xfrm>
              <a:off x="4518854" y="573595"/>
              <a:ext cx="114442" cy="360621"/>
              <a:chOff x="559622" y="2548983"/>
              <a:chExt cx="311724" cy="982134"/>
            </a:xfrm>
          </p:grpSpPr>
          <p:grpSp>
            <p:nvGrpSpPr>
              <p:cNvPr id="174361" name="Group 2650">
                <a:extLst>
                  <a:ext uri="{FF2B5EF4-FFF2-40B4-BE49-F238E27FC236}">
                    <a16:creationId xmlns:a16="http://schemas.microsoft.com/office/drawing/2014/main" id="{62D68EF9-6CAC-FB4B-8AFD-798BF1D5D9A2}"/>
                  </a:ext>
                </a:extLst>
              </p:cNvPr>
              <p:cNvGrpSpPr>
                <a:grpSpLocks/>
              </p:cNvGrpSpPr>
              <p:nvPr/>
            </p:nvGrpSpPr>
            <p:grpSpPr bwMode="auto">
              <a:xfrm>
                <a:off x="587672" y="2548983"/>
                <a:ext cx="274320" cy="982134"/>
                <a:chOff x="2692399" y="2184397"/>
                <a:chExt cx="274320" cy="982134"/>
              </a:xfrm>
            </p:grpSpPr>
            <p:sp>
              <p:nvSpPr>
                <p:cNvPr id="2653" name="Oval 2652">
                  <a:extLst>
                    <a:ext uri="{FF2B5EF4-FFF2-40B4-BE49-F238E27FC236}">
                      <a16:creationId xmlns:a16="http://schemas.microsoft.com/office/drawing/2014/main" id="{CD5C348F-F61E-8246-8A1B-83E1EF65E3A4}"/>
                    </a:ext>
                  </a:extLst>
                </p:cNvPr>
                <p:cNvSpPr/>
                <p:nvPr/>
              </p:nvSpPr>
              <p:spPr bwMode="auto">
                <a:xfrm>
                  <a:off x="2691102"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54" name="Rectangle 2653">
                  <a:extLst>
                    <a:ext uri="{FF2B5EF4-FFF2-40B4-BE49-F238E27FC236}">
                      <a16:creationId xmlns:a16="http://schemas.microsoft.com/office/drawing/2014/main" id="{856DBB7A-9A3E-1446-ACB6-6810FF228901}"/>
                    </a:ext>
                  </a:extLst>
                </p:cNvPr>
                <p:cNvSpPr/>
                <p:nvPr/>
              </p:nvSpPr>
              <p:spPr bwMode="auto">
                <a:xfrm>
                  <a:off x="2708400"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52" name="Picture 2651">
                <a:extLst>
                  <a:ext uri="{FF2B5EF4-FFF2-40B4-BE49-F238E27FC236}">
                    <a16:creationId xmlns:a16="http://schemas.microsoft.com/office/drawing/2014/main" id="{6E691F92-6DDF-8E4E-9536-6D4DF73E61EA}"/>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74239" name="Group 2214">
              <a:extLst>
                <a:ext uri="{FF2B5EF4-FFF2-40B4-BE49-F238E27FC236}">
                  <a16:creationId xmlns:a16="http://schemas.microsoft.com/office/drawing/2014/main" id="{F2C41C03-B331-654B-A821-EFC878673F63}"/>
                </a:ext>
              </a:extLst>
            </p:cNvPr>
            <p:cNvGrpSpPr>
              <a:grpSpLocks/>
            </p:cNvGrpSpPr>
            <p:nvPr/>
          </p:nvGrpSpPr>
          <p:grpSpPr bwMode="auto">
            <a:xfrm>
              <a:off x="4889792" y="573595"/>
              <a:ext cx="139232" cy="360621"/>
              <a:chOff x="659847" y="1141172"/>
              <a:chExt cx="379250" cy="982134"/>
            </a:xfrm>
          </p:grpSpPr>
          <p:grpSp>
            <p:nvGrpSpPr>
              <p:cNvPr id="174346" name="Group 2635">
                <a:extLst>
                  <a:ext uri="{FF2B5EF4-FFF2-40B4-BE49-F238E27FC236}">
                    <a16:creationId xmlns:a16="http://schemas.microsoft.com/office/drawing/2014/main" id="{A90DEEB0-6E00-0C4A-B9C2-49E6AFB3AA4A}"/>
                  </a:ext>
                </a:extLst>
              </p:cNvPr>
              <p:cNvGrpSpPr>
                <a:grpSpLocks/>
              </p:cNvGrpSpPr>
              <p:nvPr/>
            </p:nvGrpSpPr>
            <p:grpSpPr bwMode="auto">
              <a:xfrm>
                <a:off x="659847" y="1141172"/>
                <a:ext cx="274320" cy="982134"/>
                <a:chOff x="2692399" y="2184397"/>
                <a:chExt cx="274320" cy="982134"/>
              </a:xfrm>
            </p:grpSpPr>
            <p:sp>
              <p:nvSpPr>
                <p:cNvPr id="2649" name="Oval 2648">
                  <a:extLst>
                    <a:ext uri="{FF2B5EF4-FFF2-40B4-BE49-F238E27FC236}">
                      <a16:creationId xmlns:a16="http://schemas.microsoft.com/office/drawing/2014/main" id="{678B15FB-3CEE-5241-9941-7D8862D434EC}"/>
                    </a:ext>
                  </a:extLst>
                </p:cNvPr>
                <p:cNvSpPr/>
                <p:nvPr/>
              </p:nvSpPr>
              <p:spPr bwMode="auto">
                <a:xfrm>
                  <a:off x="2690419"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50" name="Rectangle 2649">
                  <a:extLst>
                    <a:ext uri="{FF2B5EF4-FFF2-40B4-BE49-F238E27FC236}">
                      <a16:creationId xmlns:a16="http://schemas.microsoft.com/office/drawing/2014/main" id="{766BC800-F863-194D-AAC4-AAC0243E546E}"/>
                    </a:ext>
                  </a:extLst>
                </p:cNvPr>
                <p:cNvSpPr/>
                <p:nvPr/>
              </p:nvSpPr>
              <p:spPr bwMode="auto">
                <a:xfrm>
                  <a:off x="2707716"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347" name="Group 2636">
                <a:extLst>
                  <a:ext uri="{FF2B5EF4-FFF2-40B4-BE49-F238E27FC236}">
                    <a16:creationId xmlns:a16="http://schemas.microsoft.com/office/drawing/2014/main" id="{D8598798-3105-E740-B225-C7E4BE136E98}"/>
                  </a:ext>
                </a:extLst>
              </p:cNvPr>
              <p:cNvGrpSpPr>
                <a:grpSpLocks/>
              </p:cNvGrpSpPr>
              <p:nvPr/>
            </p:nvGrpSpPr>
            <p:grpSpPr bwMode="auto">
              <a:xfrm>
                <a:off x="708050" y="1265454"/>
                <a:ext cx="183764" cy="105236"/>
                <a:chOff x="1517980" y="1688757"/>
                <a:chExt cx="1070783" cy="402191"/>
              </a:xfrm>
            </p:grpSpPr>
            <p:sp>
              <p:nvSpPr>
                <p:cNvPr id="2643" name="Oval 2642">
                  <a:extLst>
                    <a:ext uri="{FF2B5EF4-FFF2-40B4-BE49-F238E27FC236}">
                      <a16:creationId xmlns:a16="http://schemas.microsoft.com/office/drawing/2014/main" id="{B9227877-506E-7F4C-BADF-5F0830A0E928}"/>
                    </a:ext>
                  </a:extLst>
                </p:cNvPr>
                <p:cNvSpPr/>
                <p:nvPr/>
              </p:nvSpPr>
              <p:spPr bwMode="auto">
                <a:xfrm>
                  <a:off x="1553155" y="1688538"/>
                  <a:ext cx="982735"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44" name="Rectangle 2643">
                  <a:extLst>
                    <a:ext uri="{FF2B5EF4-FFF2-40B4-BE49-F238E27FC236}">
                      <a16:creationId xmlns:a16="http://schemas.microsoft.com/office/drawing/2014/main" id="{CA740C90-EF94-FB45-A50B-B7ADE4E912E4}"/>
                    </a:ext>
                  </a:extLst>
                </p:cNvPr>
                <p:cNvSpPr/>
                <p:nvPr/>
              </p:nvSpPr>
              <p:spPr bwMode="auto">
                <a:xfrm>
                  <a:off x="2384699" y="168853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45" name="Rectangle 2644">
                  <a:extLst>
                    <a:ext uri="{FF2B5EF4-FFF2-40B4-BE49-F238E27FC236}">
                      <a16:creationId xmlns:a16="http://schemas.microsoft.com/office/drawing/2014/main" id="{05110E4A-10FC-0E49-A7EA-B78E9F5FD3CE}"/>
                    </a:ext>
                  </a:extLst>
                </p:cNvPr>
                <p:cNvSpPr/>
                <p:nvPr/>
              </p:nvSpPr>
              <p:spPr bwMode="auto">
                <a:xfrm>
                  <a:off x="1502758" y="168853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56" name="Straight Connector 2645">
                  <a:extLst>
                    <a:ext uri="{FF2B5EF4-FFF2-40B4-BE49-F238E27FC236}">
                      <a16:creationId xmlns:a16="http://schemas.microsoft.com/office/drawing/2014/main" id="{204D2C85-1743-FB43-B52E-51966CD50E3B}"/>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57" name="Straight Connector 2646">
                  <a:extLst>
                    <a:ext uri="{FF2B5EF4-FFF2-40B4-BE49-F238E27FC236}">
                      <a16:creationId xmlns:a16="http://schemas.microsoft.com/office/drawing/2014/main" id="{1211272E-23D6-404E-B8CC-81296AA7789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58" name="Straight Connector 2647">
                  <a:extLst>
                    <a:ext uri="{FF2B5EF4-FFF2-40B4-BE49-F238E27FC236}">
                      <a16:creationId xmlns:a16="http://schemas.microsoft.com/office/drawing/2014/main" id="{89802285-FD83-A84C-B781-F450FB762DC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638" name="Straight Connector 2637">
                <a:extLst>
                  <a:ext uri="{FF2B5EF4-FFF2-40B4-BE49-F238E27FC236}">
                    <a16:creationId xmlns:a16="http://schemas.microsoft.com/office/drawing/2014/main" id="{17192032-EE06-AF4C-9F82-999038DB1C9B}"/>
                  </a:ext>
                </a:extLst>
              </p:cNvPr>
              <p:cNvCxnSpPr/>
              <p:nvPr/>
            </p:nvCxnSpPr>
            <p:spPr bwMode="auto">
              <a:xfrm flipV="1">
                <a:off x="843821" y="1265398"/>
                <a:ext cx="90813"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639" name="Picture 2638">
                <a:extLst>
                  <a:ext uri="{FF2B5EF4-FFF2-40B4-BE49-F238E27FC236}">
                    <a16:creationId xmlns:a16="http://schemas.microsoft.com/office/drawing/2014/main" id="{556B59CE-E3BA-A545-8786-10180FE5E46C}"/>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2640" name="Straight Connector 2639">
                <a:extLst>
                  <a:ext uri="{FF2B5EF4-FFF2-40B4-BE49-F238E27FC236}">
                    <a16:creationId xmlns:a16="http://schemas.microsoft.com/office/drawing/2014/main" id="{BBA31078-3AC6-4043-A5D3-DCB1BE63033A}"/>
                  </a:ext>
                </a:extLst>
              </p:cNvPr>
              <p:cNvCxnSpPr/>
              <p:nvPr/>
            </p:nvCxnSpPr>
            <p:spPr bwMode="auto">
              <a:xfrm flipV="1">
                <a:off x="848144" y="1278373"/>
                <a:ext cx="86490"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41" name="Straight Connector 2640">
                <a:extLst>
                  <a:ext uri="{FF2B5EF4-FFF2-40B4-BE49-F238E27FC236}">
                    <a16:creationId xmlns:a16="http://schemas.microsoft.com/office/drawing/2014/main" id="{40B16DA9-92DC-1047-A3D9-729A70ADDB74}"/>
                  </a:ext>
                </a:extLst>
              </p:cNvPr>
              <p:cNvCxnSpPr/>
              <p:nvPr/>
            </p:nvCxnSpPr>
            <p:spPr bwMode="auto">
              <a:xfrm flipH="1" flipV="1">
                <a:off x="657867" y="1256747"/>
                <a:ext cx="90816" cy="216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42" name="Straight Connector 2641">
                <a:extLst>
                  <a:ext uri="{FF2B5EF4-FFF2-40B4-BE49-F238E27FC236}">
                    <a16:creationId xmlns:a16="http://schemas.microsoft.com/office/drawing/2014/main" id="{331F1A96-B6B8-FE48-8D8E-22ABF69F67C4}"/>
                  </a:ext>
                </a:extLst>
              </p:cNvPr>
              <p:cNvCxnSpPr/>
              <p:nvPr/>
            </p:nvCxnSpPr>
            <p:spPr bwMode="auto">
              <a:xfrm flipH="1" flipV="1">
                <a:off x="657867" y="1278373"/>
                <a:ext cx="90816"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174240" name="Group 2215">
              <a:extLst>
                <a:ext uri="{FF2B5EF4-FFF2-40B4-BE49-F238E27FC236}">
                  <a16:creationId xmlns:a16="http://schemas.microsoft.com/office/drawing/2014/main" id="{60ED58C6-A764-7341-95A2-787B3B915863}"/>
                </a:ext>
              </a:extLst>
            </p:cNvPr>
            <p:cNvGrpSpPr>
              <a:grpSpLocks/>
            </p:cNvGrpSpPr>
            <p:nvPr/>
          </p:nvGrpSpPr>
          <p:grpSpPr bwMode="auto">
            <a:xfrm>
              <a:off x="2399674" y="1117791"/>
              <a:ext cx="100710" cy="360621"/>
              <a:chOff x="6187190" y="2289538"/>
              <a:chExt cx="274320" cy="982134"/>
            </a:xfrm>
          </p:grpSpPr>
          <p:grpSp>
            <p:nvGrpSpPr>
              <p:cNvPr id="2630" name="Group 2629">
                <a:extLst>
                  <a:ext uri="{FF2B5EF4-FFF2-40B4-BE49-F238E27FC236}">
                    <a16:creationId xmlns:a16="http://schemas.microsoft.com/office/drawing/2014/main" id="{15A31171-6983-F747-87C0-7E1D3EFF833A}"/>
                  </a:ext>
                </a:extLst>
              </p:cNvPr>
              <p:cNvGrpSpPr/>
              <p:nvPr/>
            </p:nvGrpSpPr>
            <p:grpSpPr>
              <a:xfrm>
                <a:off x="6187190" y="2289538"/>
                <a:ext cx="274320" cy="982134"/>
                <a:chOff x="2692399" y="2184397"/>
                <a:chExt cx="274320" cy="982134"/>
              </a:xfrm>
              <a:solidFill>
                <a:schemeClr val="accent4"/>
              </a:solidFill>
            </p:grpSpPr>
            <p:sp>
              <p:nvSpPr>
                <p:cNvPr id="2634" name="Oval 2633">
                  <a:extLst>
                    <a:ext uri="{FF2B5EF4-FFF2-40B4-BE49-F238E27FC236}">
                      <a16:creationId xmlns:a16="http://schemas.microsoft.com/office/drawing/2014/main" id="{DEF289CE-CE79-D646-BC1C-2C1CE22D907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35" name="Rectangle 2634">
                  <a:extLst>
                    <a:ext uri="{FF2B5EF4-FFF2-40B4-BE49-F238E27FC236}">
                      <a16:creationId xmlns:a16="http://schemas.microsoft.com/office/drawing/2014/main" id="{A572E4E9-8D94-6941-A80A-710835268C8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31" name="Lightning Bolt 2630">
                <a:extLst>
                  <a:ext uri="{FF2B5EF4-FFF2-40B4-BE49-F238E27FC236}">
                    <a16:creationId xmlns:a16="http://schemas.microsoft.com/office/drawing/2014/main" id="{00F15A5B-23AC-F545-BA62-550D055F8E72}"/>
                  </a:ext>
                </a:extLst>
              </p:cNvPr>
              <p:cNvSpPr/>
              <p:nvPr/>
            </p:nvSpPr>
            <p:spPr bwMode="auto">
              <a:xfrm>
                <a:off x="6295303" y="2324429"/>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32" name="Oval 2631">
                <a:extLst>
                  <a:ext uri="{FF2B5EF4-FFF2-40B4-BE49-F238E27FC236}">
                    <a16:creationId xmlns:a16="http://schemas.microsoft.com/office/drawing/2014/main" id="{5B546276-C5CB-E54C-A80E-FFDA38A77459}"/>
                  </a:ext>
                </a:extLst>
              </p:cNvPr>
              <p:cNvSpPr/>
              <p:nvPr/>
            </p:nvSpPr>
            <p:spPr bwMode="auto">
              <a:xfrm>
                <a:off x="6342871" y="2384984"/>
                <a:ext cx="90815"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33" name="Oval 2632">
                <a:extLst>
                  <a:ext uri="{FF2B5EF4-FFF2-40B4-BE49-F238E27FC236}">
                    <a16:creationId xmlns:a16="http://schemas.microsoft.com/office/drawing/2014/main" id="{ED96A285-ABA2-9440-934F-7374AE5CAEB8}"/>
                  </a:ext>
                </a:extLst>
              </p:cNvPr>
              <p:cNvSpPr/>
              <p:nvPr/>
            </p:nvSpPr>
            <p:spPr bwMode="auto">
              <a:xfrm>
                <a:off x="6226112" y="2384984"/>
                <a:ext cx="90813"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1" name="Group 2216">
              <a:extLst>
                <a:ext uri="{FF2B5EF4-FFF2-40B4-BE49-F238E27FC236}">
                  <a16:creationId xmlns:a16="http://schemas.microsoft.com/office/drawing/2014/main" id="{1A2F733F-3A33-844F-88C8-B4AA9A42E4F4}"/>
                </a:ext>
              </a:extLst>
            </p:cNvPr>
            <p:cNvGrpSpPr>
              <a:grpSpLocks/>
            </p:cNvGrpSpPr>
            <p:nvPr/>
          </p:nvGrpSpPr>
          <p:grpSpPr bwMode="auto">
            <a:xfrm>
              <a:off x="2748809" y="1117791"/>
              <a:ext cx="114442" cy="360621"/>
              <a:chOff x="6534259" y="3205812"/>
              <a:chExt cx="311724" cy="982134"/>
            </a:xfrm>
          </p:grpSpPr>
          <p:grpSp>
            <p:nvGrpSpPr>
              <p:cNvPr id="2624" name="Group 2623">
                <a:extLst>
                  <a:ext uri="{FF2B5EF4-FFF2-40B4-BE49-F238E27FC236}">
                    <a16:creationId xmlns:a16="http://schemas.microsoft.com/office/drawing/2014/main" id="{B5798BD8-D5F0-594F-8BE4-3775B437AD57}"/>
                  </a:ext>
                </a:extLst>
              </p:cNvPr>
              <p:cNvGrpSpPr/>
              <p:nvPr/>
            </p:nvGrpSpPr>
            <p:grpSpPr>
              <a:xfrm>
                <a:off x="6552962" y="3205812"/>
                <a:ext cx="274320" cy="982134"/>
                <a:chOff x="2692399" y="2184397"/>
                <a:chExt cx="274320" cy="982134"/>
              </a:xfrm>
              <a:solidFill>
                <a:schemeClr val="accent4"/>
              </a:solidFill>
            </p:grpSpPr>
            <p:sp>
              <p:nvSpPr>
                <p:cNvPr id="2628" name="Oval 2627">
                  <a:extLst>
                    <a:ext uri="{FF2B5EF4-FFF2-40B4-BE49-F238E27FC236}">
                      <a16:creationId xmlns:a16="http://schemas.microsoft.com/office/drawing/2014/main" id="{7A3852CA-2F67-934A-BE80-4F22457A80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9" name="Rectangle 2628">
                  <a:extLst>
                    <a:ext uri="{FF2B5EF4-FFF2-40B4-BE49-F238E27FC236}">
                      <a16:creationId xmlns:a16="http://schemas.microsoft.com/office/drawing/2014/main" id="{6F436C7F-5C61-DA40-A021-A5E1C3B13B9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25" name="Picture 2624">
                <a:extLst>
                  <a:ext uri="{FF2B5EF4-FFF2-40B4-BE49-F238E27FC236}">
                    <a16:creationId xmlns:a16="http://schemas.microsoft.com/office/drawing/2014/main" id="{4F68B073-061B-814D-802A-5E08929A426D}"/>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626" name="Rounded Rectangle 2625">
                <a:extLst>
                  <a:ext uri="{FF2B5EF4-FFF2-40B4-BE49-F238E27FC236}">
                    <a16:creationId xmlns:a16="http://schemas.microsoft.com/office/drawing/2014/main" id="{447A48DC-0972-C049-95C6-03C62B610DD3}"/>
                  </a:ext>
                </a:extLst>
              </p:cNvPr>
              <p:cNvSpPr/>
              <p:nvPr/>
            </p:nvSpPr>
            <p:spPr bwMode="auto">
              <a:xfrm>
                <a:off x="6698976" y="3240703"/>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7" name="Rounded Rectangle 2626">
                <a:extLst>
                  <a:ext uri="{FF2B5EF4-FFF2-40B4-BE49-F238E27FC236}">
                    <a16:creationId xmlns:a16="http://schemas.microsoft.com/office/drawing/2014/main" id="{2454BC71-0AAC-C247-871A-7377BC2F331A}"/>
                  </a:ext>
                </a:extLst>
              </p:cNvPr>
              <p:cNvSpPr/>
              <p:nvPr/>
            </p:nvSpPr>
            <p:spPr bwMode="auto">
              <a:xfrm>
                <a:off x="6577890" y="3240703"/>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2" name="Group 2217">
              <a:extLst>
                <a:ext uri="{FF2B5EF4-FFF2-40B4-BE49-F238E27FC236}">
                  <a16:creationId xmlns:a16="http://schemas.microsoft.com/office/drawing/2014/main" id="{E8704681-7506-D240-8AAF-C8211875E627}"/>
                </a:ext>
              </a:extLst>
            </p:cNvPr>
            <p:cNvGrpSpPr>
              <a:grpSpLocks/>
            </p:cNvGrpSpPr>
            <p:nvPr/>
          </p:nvGrpSpPr>
          <p:grpSpPr bwMode="auto">
            <a:xfrm>
              <a:off x="3061788" y="1092952"/>
              <a:ext cx="156215" cy="385461"/>
              <a:chOff x="6966521" y="2595951"/>
              <a:chExt cx="425507" cy="1049785"/>
            </a:xfrm>
          </p:grpSpPr>
          <p:grpSp>
            <p:nvGrpSpPr>
              <p:cNvPr id="2620" name="Group 2619">
                <a:extLst>
                  <a:ext uri="{FF2B5EF4-FFF2-40B4-BE49-F238E27FC236}">
                    <a16:creationId xmlns:a16="http://schemas.microsoft.com/office/drawing/2014/main" id="{3BEB6923-C145-1043-A6A9-FA82C1FF1664}"/>
                  </a:ext>
                </a:extLst>
              </p:cNvPr>
              <p:cNvGrpSpPr/>
              <p:nvPr/>
            </p:nvGrpSpPr>
            <p:grpSpPr>
              <a:xfrm>
                <a:off x="7070553" y="2663604"/>
                <a:ext cx="274320" cy="982132"/>
                <a:chOff x="2692399" y="2184397"/>
                <a:chExt cx="274320" cy="982134"/>
              </a:xfrm>
              <a:solidFill>
                <a:schemeClr val="accent4"/>
              </a:solidFill>
            </p:grpSpPr>
            <p:sp>
              <p:nvSpPr>
                <p:cNvPr id="2622" name="Oval 2621">
                  <a:extLst>
                    <a:ext uri="{FF2B5EF4-FFF2-40B4-BE49-F238E27FC236}">
                      <a16:creationId xmlns:a16="http://schemas.microsoft.com/office/drawing/2014/main" id="{E7D97E63-ADD9-DE4C-A1E0-B12763E921F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3" name="Rectangle 2622">
                  <a:extLst>
                    <a:ext uri="{FF2B5EF4-FFF2-40B4-BE49-F238E27FC236}">
                      <a16:creationId xmlns:a16="http://schemas.microsoft.com/office/drawing/2014/main" id="{CDE52DAE-C523-A544-A364-96A33D92D0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21" name="Picture 2620">
                <a:extLst>
                  <a:ext uri="{FF2B5EF4-FFF2-40B4-BE49-F238E27FC236}">
                    <a16:creationId xmlns:a16="http://schemas.microsoft.com/office/drawing/2014/main" id="{C0C4470F-F9F8-2D4F-8D0A-7CBDD1C64B6C}"/>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4243" name="Group 2218">
              <a:extLst>
                <a:ext uri="{FF2B5EF4-FFF2-40B4-BE49-F238E27FC236}">
                  <a16:creationId xmlns:a16="http://schemas.microsoft.com/office/drawing/2014/main" id="{B02E3B45-0D0F-7F44-B72D-ECBAAE28C178}"/>
                </a:ext>
              </a:extLst>
            </p:cNvPr>
            <p:cNvGrpSpPr>
              <a:grpSpLocks/>
            </p:cNvGrpSpPr>
            <p:nvPr/>
          </p:nvGrpSpPr>
          <p:grpSpPr bwMode="auto">
            <a:xfrm>
              <a:off x="3455862" y="1117791"/>
              <a:ext cx="137451" cy="360621"/>
              <a:chOff x="587671" y="2548983"/>
              <a:chExt cx="374400" cy="982134"/>
            </a:xfrm>
          </p:grpSpPr>
          <p:grpSp>
            <p:nvGrpSpPr>
              <p:cNvPr id="174330" name="Group 2613">
                <a:extLst>
                  <a:ext uri="{FF2B5EF4-FFF2-40B4-BE49-F238E27FC236}">
                    <a16:creationId xmlns:a16="http://schemas.microsoft.com/office/drawing/2014/main" id="{9285CB77-2FA3-B94A-9B5E-324894873A18}"/>
                  </a:ext>
                </a:extLst>
              </p:cNvPr>
              <p:cNvGrpSpPr>
                <a:grpSpLocks/>
              </p:cNvGrpSpPr>
              <p:nvPr/>
            </p:nvGrpSpPr>
            <p:grpSpPr bwMode="auto">
              <a:xfrm>
                <a:off x="587671" y="2548983"/>
                <a:ext cx="274320" cy="982134"/>
                <a:chOff x="2692399" y="2184397"/>
                <a:chExt cx="274320" cy="982134"/>
              </a:xfrm>
            </p:grpSpPr>
            <p:sp>
              <p:nvSpPr>
                <p:cNvPr id="2618" name="Oval 2617">
                  <a:extLst>
                    <a:ext uri="{FF2B5EF4-FFF2-40B4-BE49-F238E27FC236}">
                      <a16:creationId xmlns:a16="http://schemas.microsoft.com/office/drawing/2014/main" id="{7528784C-B0E3-334E-B97D-D31FD6024884}"/>
                    </a:ext>
                  </a:extLst>
                </p:cNvPr>
                <p:cNvSpPr/>
                <p:nvPr/>
              </p:nvSpPr>
              <p:spPr bwMode="auto">
                <a:xfrm>
                  <a:off x="2691258" y="2184686"/>
                  <a:ext cx="276769"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9" name="Rectangle 2618">
                  <a:extLst>
                    <a:ext uri="{FF2B5EF4-FFF2-40B4-BE49-F238E27FC236}">
                      <a16:creationId xmlns:a16="http://schemas.microsoft.com/office/drawing/2014/main" id="{FB1939B3-89B8-7A4B-BBDF-0D0682DFF4BE}"/>
                    </a:ext>
                  </a:extLst>
                </p:cNvPr>
                <p:cNvSpPr/>
                <p:nvPr/>
              </p:nvSpPr>
              <p:spPr bwMode="auto">
                <a:xfrm>
                  <a:off x="2708556" y="2539363"/>
                  <a:ext cx="242173"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15" name="Picture 2614">
                <a:extLst>
                  <a:ext uri="{FF2B5EF4-FFF2-40B4-BE49-F238E27FC236}">
                    <a16:creationId xmlns:a16="http://schemas.microsoft.com/office/drawing/2014/main" id="{538B0F52-2805-9C46-8E92-268385057CE2}"/>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616" name="Rounded Rectangle 2615">
                <a:extLst>
                  <a:ext uri="{FF2B5EF4-FFF2-40B4-BE49-F238E27FC236}">
                    <a16:creationId xmlns:a16="http://schemas.microsoft.com/office/drawing/2014/main" id="{BC15D33D-3EEC-E24B-825D-5B767C83AF07}"/>
                  </a:ext>
                </a:extLst>
              </p:cNvPr>
              <p:cNvSpPr/>
              <p:nvPr/>
            </p:nvSpPr>
            <p:spPr bwMode="auto">
              <a:xfrm>
                <a:off x="742212" y="2631452"/>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7" name="Rounded Rectangle 2616">
                <a:extLst>
                  <a:ext uri="{FF2B5EF4-FFF2-40B4-BE49-F238E27FC236}">
                    <a16:creationId xmlns:a16="http://schemas.microsoft.com/office/drawing/2014/main" id="{A3523D78-BF69-5B49-B541-0838B43BDFA8}"/>
                  </a:ext>
                </a:extLst>
              </p:cNvPr>
              <p:cNvSpPr/>
              <p:nvPr/>
            </p:nvSpPr>
            <p:spPr bwMode="auto">
              <a:xfrm>
                <a:off x="616800" y="2631452"/>
                <a:ext cx="99465"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4" name="Group 2219">
              <a:extLst>
                <a:ext uri="{FF2B5EF4-FFF2-40B4-BE49-F238E27FC236}">
                  <a16:creationId xmlns:a16="http://schemas.microsoft.com/office/drawing/2014/main" id="{244E24E6-111F-244A-90EF-5B0FC4B40D41}"/>
                </a:ext>
              </a:extLst>
            </p:cNvPr>
            <p:cNvGrpSpPr>
              <a:grpSpLocks/>
            </p:cNvGrpSpPr>
            <p:nvPr/>
          </p:nvGrpSpPr>
          <p:grpSpPr bwMode="auto">
            <a:xfrm>
              <a:off x="3810985" y="1101598"/>
              <a:ext cx="129804" cy="376812"/>
              <a:chOff x="1414123" y="1571676"/>
              <a:chExt cx="353568" cy="1026233"/>
            </a:xfrm>
          </p:grpSpPr>
          <p:grpSp>
            <p:nvGrpSpPr>
              <p:cNvPr id="174323" name="Group 2606">
                <a:extLst>
                  <a:ext uri="{FF2B5EF4-FFF2-40B4-BE49-F238E27FC236}">
                    <a16:creationId xmlns:a16="http://schemas.microsoft.com/office/drawing/2014/main" id="{77B152E6-D6FE-FC4C-850A-D68DADD0AF43}"/>
                  </a:ext>
                </a:extLst>
              </p:cNvPr>
              <p:cNvGrpSpPr>
                <a:grpSpLocks/>
              </p:cNvGrpSpPr>
              <p:nvPr/>
            </p:nvGrpSpPr>
            <p:grpSpPr bwMode="auto">
              <a:xfrm>
                <a:off x="1446433" y="1615776"/>
                <a:ext cx="274320" cy="982133"/>
                <a:chOff x="2692399" y="2184397"/>
                <a:chExt cx="274320" cy="982133"/>
              </a:xfrm>
            </p:grpSpPr>
            <p:sp>
              <p:nvSpPr>
                <p:cNvPr id="2612" name="Oval 2611">
                  <a:extLst>
                    <a:ext uri="{FF2B5EF4-FFF2-40B4-BE49-F238E27FC236}">
                      <a16:creationId xmlns:a16="http://schemas.microsoft.com/office/drawing/2014/main" id="{39891319-5339-B74F-BEB7-90B1F9D125F6}"/>
                    </a:ext>
                  </a:extLst>
                </p:cNvPr>
                <p:cNvSpPr/>
                <p:nvPr/>
              </p:nvSpPr>
              <p:spPr bwMode="auto">
                <a:xfrm>
                  <a:off x="2690590" y="2184686"/>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3" name="Rectangle 2612">
                  <a:extLst>
                    <a:ext uri="{FF2B5EF4-FFF2-40B4-BE49-F238E27FC236}">
                      <a16:creationId xmlns:a16="http://schemas.microsoft.com/office/drawing/2014/main" id="{2544AE0E-50A0-F54E-9F13-F0C98D49A0EC}"/>
                    </a:ext>
                  </a:extLst>
                </p:cNvPr>
                <p:cNvSpPr/>
                <p:nvPr/>
              </p:nvSpPr>
              <p:spPr bwMode="auto">
                <a:xfrm>
                  <a:off x="2707888" y="25393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08" name="Teardrop 2607">
                <a:extLst>
                  <a:ext uri="{FF2B5EF4-FFF2-40B4-BE49-F238E27FC236}">
                    <a16:creationId xmlns:a16="http://schemas.microsoft.com/office/drawing/2014/main" id="{1C171B74-6EB5-3A49-A3BF-8DC638C26317}"/>
                  </a:ext>
                </a:extLst>
              </p:cNvPr>
              <p:cNvSpPr/>
              <p:nvPr/>
            </p:nvSpPr>
            <p:spPr bwMode="auto">
              <a:xfrm>
                <a:off x="1414355" y="1572812"/>
                <a:ext cx="177302" cy="125434"/>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9" name="Teardrop 2608">
                <a:extLst>
                  <a:ext uri="{FF2B5EF4-FFF2-40B4-BE49-F238E27FC236}">
                    <a16:creationId xmlns:a16="http://schemas.microsoft.com/office/drawing/2014/main" id="{069571FF-BAFB-824E-A59D-B7AEF2C91585}"/>
                  </a:ext>
                </a:extLst>
              </p:cNvPr>
              <p:cNvSpPr/>
              <p:nvPr/>
            </p:nvSpPr>
            <p:spPr bwMode="auto">
              <a:xfrm rot="16200000">
                <a:off x="1604618" y="1533903"/>
                <a:ext cx="125434"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0" name="Rounded Rectangle 2609">
                <a:extLst>
                  <a:ext uri="{FF2B5EF4-FFF2-40B4-BE49-F238E27FC236}">
                    <a16:creationId xmlns:a16="http://schemas.microsoft.com/office/drawing/2014/main" id="{010FD9F8-C038-034A-9D15-513ED70B017F}"/>
                  </a:ext>
                </a:extLst>
              </p:cNvPr>
              <p:cNvSpPr/>
              <p:nvPr/>
            </p:nvSpPr>
            <p:spPr bwMode="auto">
              <a:xfrm>
                <a:off x="1595982" y="1702572"/>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1" name="Rounded Rectangle 2610">
                <a:extLst>
                  <a:ext uri="{FF2B5EF4-FFF2-40B4-BE49-F238E27FC236}">
                    <a16:creationId xmlns:a16="http://schemas.microsoft.com/office/drawing/2014/main" id="{11159FE0-DB70-8940-B2B8-48236DC8893D}"/>
                  </a:ext>
                </a:extLst>
              </p:cNvPr>
              <p:cNvSpPr/>
              <p:nvPr/>
            </p:nvSpPr>
            <p:spPr bwMode="auto">
              <a:xfrm>
                <a:off x="1474897" y="1702572"/>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5" name="Group 2220">
              <a:extLst>
                <a:ext uri="{FF2B5EF4-FFF2-40B4-BE49-F238E27FC236}">
                  <a16:creationId xmlns:a16="http://schemas.microsoft.com/office/drawing/2014/main" id="{DA518844-5A7D-494D-9AAF-54A3852E0CC5}"/>
                </a:ext>
              </a:extLst>
            </p:cNvPr>
            <p:cNvGrpSpPr>
              <a:grpSpLocks/>
            </p:cNvGrpSpPr>
            <p:nvPr/>
          </p:nvGrpSpPr>
          <p:grpSpPr bwMode="auto">
            <a:xfrm>
              <a:off x="4179746" y="1117791"/>
              <a:ext cx="100710" cy="360621"/>
              <a:chOff x="2368178" y="2124654"/>
              <a:chExt cx="274320" cy="982134"/>
            </a:xfrm>
          </p:grpSpPr>
          <p:grpSp>
            <p:nvGrpSpPr>
              <p:cNvPr id="174308" name="Group 2591">
                <a:extLst>
                  <a:ext uri="{FF2B5EF4-FFF2-40B4-BE49-F238E27FC236}">
                    <a16:creationId xmlns:a16="http://schemas.microsoft.com/office/drawing/2014/main" id="{F1992C0F-37E4-C446-8C16-F468CE49F8A4}"/>
                  </a:ext>
                </a:extLst>
              </p:cNvPr>
              <p:cNvGrpSpPr>
                <a:grpSpLocks/>
              </p:cNvGrpSpPr>
              <p:nvPr/>
            </p:nvGrpSpPr>
            <p:grpSpPr bwMode="auto">
              <a:xfrm>
                <a:off x="2368178" y="2124654"/>
                <a:ext cx="274320" cy="982134"/>
                <a:chOff x="2692399" y="2184397"/>
                <a:chExt cx="274320" cy="982134"/>
              </a:xfrm>
            </p:grpSpPr>
            <p:sp>
              <p:nvSpPr>
                <p:cNvPr id="2605" name="Oval 2604">
                  <a:extLst>
                    <a:ext uri="{FF2B5EF4-FFF2-40B4-BE49-F238E27FC236}">
                      <a16:creationId xmlns:a16="http://schemas.microsoft.com/office/drawing/2014/main" id="{95D04E36-A7A6-7A42-97DF-2FF465C8DE50}"/>
                    </a:ext>
                  </a:extLst>
                </p:cNvPr>
                <p:cNvSpPr/>
                <p:nvPr/>
              </p:nvSpPr>
              <p:spPr bwMode="auto">
                <a:xfrm>
                  <a:off x="2691454" y="2184686"/>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6" name="Rectangle 2605">
                  <a:extLst>
                    <a:ext uri="{FF2B5EF4-FFF2-40B4-BE49-F238E27FC236}">
                      <a16:creationId xmlns:a16="http://schemas.microsoft.com/office/drawing/2014/main" id="{931D6223-4EF1-C84D-883F-E5C61E101322}"/>
                    </a:ext>
                  </a:extLst>
                </p:cNvPr>
                <p:cNvSpPr/>
                <p:nvPr/>
              </p:nvSpPr>
              <p:spPr bwMode="auto">
                <a:xfrm>
                  <a:off x="2708752" y="2539363"/>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309" name="Group 2592">
                <a:extLst>
                  <a:ext uri="{FF2B5EF4-FFF2-40B4-BE49-F238E27FC236}">
                    <a16:creationId xmlns:a16="http://schemas.microsoft.com/office/drawing/2014/main" id="{B1953896-1271-174A-ABF7-CF0F6593AC39}"/>
                  </a:ext>
                </a:extLst>
              </p:cNvPr>
              <p:cNvGrpSpPr>
                <a:grpSpLocks/>
              </p:cNvGrpSpPr>
              <p:nvPr/>
            </p:nvGrpSpPr>
            <p:grpSpPr bwMode="auto">
              <a:xfrm>
                <a:off x="2368178" y="2240639"/>
                <a:ext cx="274320" cy="113533"/>
                <a:chOff x="1237102" y="1657048"/>
                <a:chExt cx="1598445" cy="433900"/>
              </a:xfrm>
            </p:grpSpPr>
            <p:grpSp>
              <p:nvGrpSpPr>
                <p:cNvPr id="174310" name="Group 2593">
                  <a:extLst>
                    <a:ext uri="{FF2B5EF4-FFF2-40B4-BE49-F238E27FC236}">
                      <a16:creationId xmlns:a16="http://schemas.microsoft.com/office/drawing/2014/main" id="{6ACED78D-89FB-304D-AF9B-7A6FA1B4B0D5}"/>
                    </a:ext>
                  </a:extLst>
                </p:cNvPr>
                <p:cNvGrpSpPr>
                  <a:grpSpLocks/>
                </p:cNvGrpSpPr>
                <p:nvPr/>
              </p:nvGrpSpPr>
              <p:grpSpPr bwMode="auto">
                <a:xfrm>
                  <a:off x="1517980" y="1688757"/>
                  <a:ext cx="1070783" cy="402191"/>
                  <a:chOff x="1517980" y="1688757"/>
                  <a:chExt cx="1070783" cy="402191"/>
                </a:xfrm>
              </p:grpSpPr>
              <p:sp>
                <p:nvSpPr>
                  <p:cNvPr id="2599" name="Oval 2598">
                    <a:extLst>
                      <a:ext uri="{FF2B5EF4-FFF2-40B4-BE49-F238E27FC236}">
                        <a16:creationId xmlns:a16="http://schemas.microsoft.com/office/drawing/2014/main" id="{B8FCFB6C-0C21-1D49-AFB0-00947528493A}"/>
                      </a:ext>
                    </a:extLst>
                  </p:cNvPr>
                  <p:cNvSpPr/>
                  <p:nvPr/>
                </p:nvSpPr>
                <p:spPr bwMode="auto">
                  <a:xfrm>
                    <a:off x="1559171" y="1694265"/>
                    <a:ext cx="982751"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0" name="Rectangle 2599">
                    <a:extLst>
                      <a:ext uri="{FF2B5EF4-FFF2-40B4-BE49-F238E27FC236}">
                        <a16:creationId xmlns:a16="http://schemas.microsoft.com/office/drawing/2014/main" id="{46B621BF-8748-4E42-BEC2-A201D082F514}"/>
                      </a:ext>
                    </a:extLst>
                  </p:cNvPr>
                  <p:cNvSpPr/>
                  <p:nvPr/>
                </p:nvSpPr>
                <p:spPr bwMode="auto">
                  <a:xfrm>
                    <a:off x="2390730"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1" name="Rectangle 2600">
                    <a:extLst>
                      <a:ext uri="{FF2B5EF4-FFF2-40B4-BE49-F238E27FC236}">
                        <a16:creationId xmlns:a16="http://schemas.microsoft.com/office/drawing/2014/main" id="{9D70D1BA-CEB2-DC4D-988B-6797113DEBB1}"/>
                      </a:ext>
                    </a:extLst>
                  </p:cNvPr>
                  <p:cNvSpPr/>
                  <p:nvPr/>
                </p:nvSpPr>
                <p:spPr bwMode="auto">
                  <a:xfrm>
                    <a:off x="1508774"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18" name="Straight Connector 2601">
                    <a:extLst>
                      <a:ext uri="{FF2B5EF4-FFF2-40B4-BE49-F238E27FC236}">
                        <a16:creationId xmlns:a16="http://schemas.microsoft.com/office/drawing/2014/main" id="{043DE298-D134-B648-9126-31893C890F35}"/>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19" name="Straight Connector 2602">
                    <a:extLst>
                      <a:ext uri="{FF2B5EF4-FFF2-40B4-BE49-F238E27FC236}">
                        <a16:creationId xmlns:a16="http://schemas.microsoft.com/office/drawing/2014/main" id="{4AF162AB-6436-E04A-B743-DE23CB6B314E}"/>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20" name="Straight Connector 2603">
                    <a:extLst>
                      <a:ext uri="{FF2B5EF4-FFF2-40B4-BE49-F238E27FC236}">
                        <a16:creationId xmlns:a16="http://schemas.microsoft.com/office/drawing/2014/main" id="{1713F663-7BE3-564A-A88F-BC0B21F1F2C8}"/>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595" name="Straight Connector 2594">
                  <a:extLst>
                    <a:ext uri="{FF2B5EF4-FFF2-40B4-BE49-F238E27FC236}">
                      <a16:creationId xmlns:a16="http://schemas.microsoft.com/office/drawing/2014/main" id="{5658CBF1-3F5E-0842-B5AD-2A8D9E8DB8B7}"/>
                    </a:ext>
                  </a:extLst>
                </p:cNvPr>
                <p:cNvCxnSpPr/>
                <p:nvPr/>
              </p:nvCxnSpPr>
              <p:spPr bwMode="auto">
                <a:xfrm flipV="1">
                  <a:off x="2340325" y="1694264"/>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596" name="Straight Connector 2595">
                  <a:extLst>
                    <a:ext uri="{FF2B5EF4-FFF2-40B4-BE49-F238E27FC236}">
                      <a16:creationId xmlns:a16="http://schemas.microsoft.com/office/drawing/2014/main" id="{0E5A4421-838A-DB44-919A-DE8EAC804200}"/>
                    </a:ext>
                  </a:extLst>
                </p:cNvPr>
                <p:cNvCxnSpPr/>
                <p:nvPr/>
              </p:nvCxnSpPr>
              <p:spPr bwMode="auto">
                <a:xfrm flipV="1">
                  <a:off x="2340325" y="1760387"/>
                  <a:ext cx="50396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597" name="Straight Connector 2596">
                  <a:extLst>
                    <a:ext uri="{FF2B5EF4-FFF2-40B4-BE49-F238E27FC236}">
                      <a16:creationId xmlns:a16="http://schemas.microsoft.com/office/drawing/2014/main" id="{6CA8ECFD-8F69-E940-AE40-A9637DD5F4B4}"/>
                    </a:ext>
                  </a:extLst>
                </p:cNvPr>
                <p:cNvCxnSpPr/>
                <p:nvPr/>
              </p:nvCxnSpPr>
              <p:spPr bwMode="auto">
                <a:xfrm flipH="1" flipV="1">
                  <a:off x="1231594" y="1661203"/>
                  <a:ext cx="529159"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598" name="Straight Connector 2597">
                  <a:extLst>
                    <a:ext uri="{FF2B5EF4-FFF2-40B4-BE49-F238E27FC236}">
                      <a16:creationId xmlns:a16="http://schemas.microsoft.com/office/drawing/2014/main" id="{09F27AA5-35DD-B447-A280-39121C05A131}"/>
                    </a:ext>
                  </a:extLst>
                </p:cNvPr>
                <p:cNvCxnSpPr/>
                <p:nvPr/>
              </p:nvCxnSpPr>
              <p:spPr bwMode="auto">
                <a:xfrm flipH="1" flipV="1">
                  <a:off x="1231594" y="1760387"/>
                  <a:ext cx="529159"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4246" name="Group 2221">
              <a:extLst>
                <a:ext uri="{FF2B5EF4-FFF2-40B4-BE49-F238E27FC236}">
                  <a16:creationId xmlns:a16="http://schemas.microsoft.com/office/drawing/2014/main" id="{39497DDC-E21C-4E44-88D2-72186580F611}"/>
                </a:ext>
              </a:extLst>
            </p:cNvPr>
            <p:cNvGrpSpPr>
              <a:grpSpLocks/>
            </p:cNvGrpSpPr>
            <p:nvPr/>
          </p:nvGrpSpPr>
          <p:grpSpPr bwMode="auto">
            <a:xfrm>
              <a:off x="4524576" y="1117791"/>
              <a:ext cx="100710" cy="360621"/>
              <a:chOff x="4970918" y="2700228"/>
              <a:chExt cx="274320" cy="982134"/>
            </a:xfrm>
          </p:grpSpPr>
          <p:grpSp>
            <p:nvGrpSpPr>
              <p:cNvPr id="2588" name="Group 2587">
                <a:extLst>
                  <a:ext uri="{FF2B5EF4-FFF2-40B4-BE49-F238E27FC236}">
                    <a16:creationId xmlns:a16="http://schemas.microsoft.com/office/drawing/2014/main" id="{64FFC565-5646-1E4A-AAA6-89F27C1DBA2D}"/>
                  </a:ext>
                </a:extLst>
              </p:cNvPr>
              <p:cNvGrpSpPr/>
              <p:nvPr/>
            </p:nvGrpSpPr>
            <p:grpSpPr>
              <a:xfrm>
                <a:off x="4970918" y="2700228"/>
                <a:ext cx="274320" cy="982134"/>
                <a:chOff x="2692399" y="2184397"/>
                <a:chExt cx="274320" cy="982134"/>
              </a:xfrm>
              <a:solidFill>
                <a:schemeClr val="accent4"/>
              </a:solidFill>
            </p:grpSpPr>
            <p:sp>
              <p:nvSpPr>
                <p:cNvPr id="2590" name="Oval 2589">
                  <a:extLst>
                    <a:ext uri="{FF2B5EF4-FFF2-40B4-BE49-F238E27FC236}">
                      <a16:creationId xmlns:a16="http://schemas.microsoft.com/office/drawing/2014/main" id="{D97AD76D-7544-8742-B827-8FA1060BA53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591" name="Rectangle 2590">
                  <a:extLst>
                    <a:ext uri="{FF2B5EF4-FFF2-40B4-BE49-F238E27FC236}">
                      <a16:creationId xmlns:a16="http://schemas.microsoft.com/office/drawing/2014/main" id="{5D9D9F44-E403-9744-9B53-30992DEC5DF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589" name="Chord 2588">
                <a:extLst>
                  <a:ext uri="{FF2B5EF4-FFF2-40B4-BE49-F238E27FC236}">
                    <a16:creationId xmlns:a16="http://schemas.microsoft.com/office/drawing/2014/main" id="{1FDFF93D-3B66-C440-B1B2-FCE1A1D8D2B1}"/>
                  </a:ext>
                </a:extLst>
              </p:cNvPr>
              <p:cNvSpPr/>
              <p:nvPr/>
            </p:nvSpPr>
            <p:spPr bwMode="auto">
              <a:xfrm rot="17528077">
                <a:off x="5040447" y="2750273"/>
                <a:ext cx="173013" cy="16000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7" name="Group 2222">
              <a:extLst>
                <a:ext uri="{FF2B5EF4-FFF2-40B4-BE49-F238E27FC236}">
                  <a16:creationId xmlns:a16="http://schemas.microsoft.com/office/drawing/2014/main" id="{15FE84D0-16CD-F745-95A7-D38529DFB3A2}"/>
                </a:ext>
              </a:extLst>
            </p:cNvPr>
            <p:cNvGrpSpPr>
              <a:grpSpLocks/>
            </p:cNvGrpSpPr>
            <p:nvPr/>
          </p:nvGrpSpPr>
          <p:grpSpPr bwMode="auto">
            <a:xfrm>
              <a:off x="4882010" y="1117791"/>
              <a:ext cx="139232" cy="360621"/>
              <a:chOff x="6695345" y="1619954"/>
              <a:chExt cx="379250" cy="982134"/>
            </a:xfrm>
          </p:grpSpPr>
          <p:grpSp>
            <p:nvGrpSpPr>
              <p:cNvPr id="174291" name="Group 2272">
                <a:extLst>
                  <a:ext uri="{FF2B5EF4-FFF2-40B4-BE49-F238E27FC236}">
                    <a16:creationId xmlns:a16="http://schemas.microsoft.com/office/drawing/2014/main" id="{605C7A4A-6691-404D-AB62-27D0411DF3E6}"/>
                  </a:ext>
                </a:extLst>
              </p:cNvPr>
              <p:cNvGrpSpPr>
                <a:grpSpLocks/>
              </p:cNvGrpSpPr>
              <p:nvPr/>
            </p:nvGrpSpPr>
            <p:grpSpPr bwMode="auto">
              <a:xfrm>
                <a:off x="6695345" y="1619954"/>
                <a:ext cx="274320" cy="982134"/>
                <a:chOff x="2692399" y="2184397"/>
                <a:chExt cx="274320" cy="982134"/>
              </a:xfrm>
            </p:grpSpPr>
            <p:sp>
              <p:nvSpPr>
                <p:cNvPr id="2586" name="Oval 2585">
                  <a:extLst>
                    <a:ext uri="{FF2B5EF4-FFF2-40B4-BE49-F238E27FC236}">
                      <a16:creationId xmlns:a16="http://schemas.microsoft.com/office/drawing/2014/main" id="{8213161E-B384-2044-8C13-887EC1CD20C6}"/>
                    </a:ext>
                  </a:extLst>
                </p:cNvPr>
                <p:cNvSpPr/>
                <p:nvPr/>
              </p:nvSpPr>
              <p:spPr bwMode="auto">
                <a:xfrm>
                  <a:off x="2694319" y="2184686"/>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587" name="Rectangle 2586">
                  <a:extLst>
                    <a:ext uri="{FF2B5EF4-FFF2-40B4-BE49-F238E27FC236}">
                      <a16:creationId xmlns:a16="http://schemas.microsoft.com/office/drawing/2014/main" id="{C6C641F7-FE6C-BE4E-B196-3C8C3346E5B5}"/>
                    </a:ext>
                  </a:extLst>
                </p:cNvPr>
                <p:cNvSpPr/>
                <p:nvPr/>
              </p:nvSpPr>
              <p:spPr bwMode="auto">
                <a:xfrm>
                  <a:off x="2711617" y="2539363"/>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92" name="Group 2273">
                <a:extLst>
                  <a:ext uri="{FF2B5EF4-FFF2-40B4-BE49-F238E27FC236}">
                    <a16:creationId xmlns:a16="http://schemas.microsoft.com/office/drawing/2014/main" id="{78760E41-7053-174A-BAB3-9907799003E6}"/>
                  </a:ext>
                </a:extLst>
              </p:cNvPr>
              <p:cNvGrpSpPr>
                <a:grpSpLocks/>
              </p:cNvGrpSpPr>
              <p:nvPr/>
            </p:nvGrpSpPr>
            <p:grpSpPr bwMode="auto">
              <a:xfrm>
                <a:off x="6743548" y="1744236"/>
                <a:ext cx="183764" cy="105236"/>
                <a:chOff x="1517980" y="1688757"/>
                <a:chExt cx="1070783" cy="402191"/>
              </a:xfrm>
            </p:grpSpPr>
            <p:sp>
              <p:nvSpPr>
                <p:cNvPr id="2280" name="Oval 2279">
                  <a:extLst>
                    <a:ext uri="{FF2B5EF4-FFF2-40B4-BE49-F238E27FC236}">
                      <a16:creationId xmlns:a16="http://schemas.microsoft.com/office/drawing/2014/main" id="{AFF3F173-5D73-0D42-BA81-8AE8D36BEDC4}"/>
                    </a:ext>
                  </a:extLst>
                </p:cNvPr>
                <p:cNvSpPr/>
                <p:nvPr/>
              </p:nvSpPr>
              <p:spPr bwMode="auto">
                <a:xfrm>
                  <a:off x="1575885" y="1694255"/>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81" name="Rectangle 2280">
                  <a:extLst>
                    <a:ext uri="{FF2B5EF4-FFF2-40B4-BE49-F238E27FC236}">
                      <a16:creationId xmlns:a16="http://schemas.microsoft.com/office/drawing/2014/main" id="{96B9157C-4CBF-024B-9292-7A5A62F662AA}"/>
                    </a:ext>
                  </a:extLst>
                </p:cNvPr>
                <p:cNvSpPr/>
                <p:nvPr/>
              </p:nvSpPr>
              <p:spPr bwMode="auto">
                <a:xfrm>
                  <a:off x="2407429" y="1694255"/>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582" name="Rectangle 2581">
                  <a:extLst>
                    <a:ext uri="{FF2B5EF4-FFF2-40B4-BE49-F238E27FC236}">
                      <a16:creationId xmlns:a16="http://schemas.microsoft.com/office/drawing/2014/main" id="{023D9EBF-4C01-784B-AA94-B01E85AAE2D6}"/>
                    </a:ext>
                  </a:extLst>
                </p:cNvPr>
                <p:cNvSpPr/>
                <p:nvPr/>
              </p:nvSpPr>
              <p:spPr bwMode="auto">
                <a:xfrm>
                  <a:off x="1525488" y="1694255"/>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01" name="Straight Connector 2582">
                  <a:extLst>
                    <a:ext uri="{FF2B5EF4-FFF2-40B4-BE49-F238E27FC236}">
                      <a16:creationId xmlns:a16="http://schemas.microsoft.com/office/drawing/2014/main" id="{952701F0-673D-3B47-83C3-B81B4FB0DC8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02" name="Straight Connector 2583">
                  <a:extLst>
                    <a:ext uri="{FF2B5EF4-FFF2-40B4-BE49-F238E27FC236}">
                      <a16:creationId xmlns:a16="http://schemas.microsoft.com/office/drawing/2014/main" id="{BD903C2B-F903-1744-AD1A-28B14E502A51}"/>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03" name="Straight Connector 2584">
                  <a:extLst>
                    <a:ext uri="{FF2B5EF4-FFF2-40B4-BE49-F238E27FC236}">
                      <a16:creationId xmlns:a16="http://schemas.microsoft.com/office/drawing/2014/main" id="{B398CE41-DF54-6043-94FE-2D0C21BD394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275" name="Straight Connector 2274">
                <a:extLst>
                  <a:ext uri="{FF2B5EF4-FFF2-40B4-BE49-F238E27FC236}">
                    <a16:creationId xmlns:a16="http://schemas.microsoft.com/office/drawing/2014/main" id="{40059AA6-9908-6947-A3D8-269E6F3666EC}"/>
                  </a:ext>
                </a:extLst>
              </p:cNvPr>
              <p:cNvCxnSpPr/>
              <p:nvPr/>
            </p:nvCxnSpPr>
            <p:spPr bwMode="auto">
              <a:xfrm flipV="1">
                <a:off x="6883220" y="1745676"/>
                <a:ext cx="86490"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276" name="Picture 2275">
                <a:extLst>
                  <a:ext uri="{FF2B5EF4-FFF2-40B4-BE49-F238E27FC236}">
                    <a16:creationId xmlns:a16="http://schemas.microsoft.com/office/drawing/2014/main" id="{3465BA48-0DF7-5040-8AFA-EFFE7A2DADE2}"/>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2277" name="Straight Connector 2276">
                <a:extLst>
                  <a:ext uri="{FF2B5EF4-FFF2-40B4-BE49-F238E27FC236}">
                    <a16:creationId xmlns:a16="http://schemas.microsoft.com/office/drawing/2014/main" id="{3A00A6CD-3A36-5A4F-B210-C4487068EB5C}"/>
                  </a:ext>
                </a:extLst>
              </p:cNvPr>
              <p:cNvCxnSpPr/>
              <p:nvPr/>
            </p:nvCxnSpPr>
            <p:spPr bwMode="auto">
              <a:xfrm flipV="1">
                <a:off x="6887543" y="1758653"/>
                <a:ext cx="82167"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78" name="Straight Connector 2277">
                <a:extLst>
                  <a:ext uri="{FF2B5EF4-FFF2-40B4-BE49-F238E27FC236}">
                    <a16:creationId xmlns:a16="http://schemas.microsoft.com/office/drawing/2014/main" id="{8D76A8C8-D900-F644-BCE5-DC5FA623A985}"/>
                  </a:ext>
                </a:extLst>
              </p:cNvPr>
              <p:cNvCxnSpPr/>
              <p:nvPr/>
            </p:nvCxnSpPr>
            <p:spPr bwMode="auto">
              <a:xfrm flipH="1" flipV="1">
                <a:off x="6697265" y="1737025"/>
                <a:ext cx="90816" cy="216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79" name="Straight Connector 2278">
                <a:extLst>
                  <a:ext uri="{FF2B5EF4-FFF2-40B4-BE49-F238E27FC236}">
                    <a16:creationId xmlns:a16="http://schemas.microsoft.com/office/drawing/2014/main" id="{B86062DF-4E94-9E47-863B-24B931F56EBC}"/>
                  </a:ext>
                </a:extLst>
              </p:cNvPr>
              <p:cNvCxnSpPr/>
              <p:nvPr/>
            </p:nvCxnSpPr>
            <p:spPr bwMode="auto">
              <a:xfrm flipH="1" flipV="1">
                <a:off x="6697265" y="1758653"/>
                <a:ext cx="90816"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pic>
          <p:nvPicPr>
            <p:cNvPr id="2224" name="Picture 2223">
              <a:extLst>
                <a:ext uri="{FF2B5EF4-FFF2-40B4-BE49-F238E27FC236}">
                  <a16:creationId xmlns:a16="http://schemas.microsoft.com/office/drawing/2014/main" id="{32F707A8-D5BE-8D49-BDBB-C9D3C6665F6C}"/>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p:spPr>
        </p:pic>
        <p:grpSp>
          <p:nvGrpSpPr>
            <p:cNvPr id="174249" name="Group 2224">
              <a:extLst>
                <a:ext uri="{FF2B5EF4-FFF2-40B4-BE49-F238E27FC236}">
                  <a16:creationId xmlns:a16="http://schemas.microsoft.com/office/drawing/2014/main" id="{E14C8134-03D9-0444-9777-DE0C9BF6373A}"/>
                </a:ext>
              </a:extLst>
            </p:cNvPr>
            <p:cNvGrpSpPr>
              <a:grpSpLocks/>
            </p:cNvGrpSpPr>
            <p:nvPr/>
          </p:nvGrpSpPr>
          <p:grpSpPr bwMode="auto">
            <a:xfrm>
              <a:off x="5201462" y="573595"/>
              <a:ext cx="100710" cy="360621"/>
              <a:chOff x="2092152" y="1325314"/>
              <a:chExt cx="274320" cy="982134"/>
            </a:xfrm>
          </p:grpSpPr>
          <p:grpSp>
            <p:nvGrpSpPr>
              <p:cNvPr id="174287" name="Group 2268">
                <a:extLst>
                  <a:ext uri="{FF2B5EF4-FFF2-40B4-BE49-F238E27FC236}">
                    <a16:creationId xmlns:a16="http://schemas.microsoft.com/office/drawing/2014/main" id="{6ED854DA-0AAC-0A41-97F1-0D93D4A9028A}"/>
                  </a:ext>
                </a:extLst>
              </p:cNvPr>
              <p:cNvGrpSpPr>
                <a:grpSpLocks/>
              </p:cNvGrpSpPr>
              <p:nvPr/>
            </p:nvGrpSpPr>
            <p:grpSpPr bwMode="auto">
              <a:xfrm>
                <a:off x="2092152" y="1325314"/>
                <a:ext cx="274320" cy="982134"/>
                <a:chOff x="2692399" y="2184397"/>
                <a:chExt cx="274320" cy="982134"/>
              </a:xfrm>
            </p:grpSpPr>
            <p:sp>
              <p:nvSpPr>
                <p:cNvPr id="2271" name="Oval 2270">
                  <a:extLst>
                    <a:ext uri="{FF2B5EF4-FFF2-40B4-BE49-F238E27FC236}">
                      <a16:creationId xmlns:a16="http://schemas.microsoft.com/office/drawing/2014/main" id="{B8F22920-765B-3C48-9969-F28E5723B484}"/>
                    </a:ext>
                  </a:extLst>
                </p:cNvPr>
                <p:cNvSpPr/>
                <p:nvPr/>
              </p:nvSpPr>
              <p:spPr bwMode="auto">
                <a:xfrm>
                  <a:off x="2693393" y="2183187"/>
                  <a:ext cx="272440"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72" name="Rectangle 2271">
                  <a:extLst>
                    <a:ext uri="{FF2B5EF4-FFF2-40B4-BE49-F238E27FC236}">
                      <a16:creationId xmlns:a16="http://schemas.microsoft.com/office/drawing/2014/main" id="{970F6196-EF20-EF43-AA2C-445F019E3771}"/>
                    </a:ext>
                  </a:extLst>
                </p:cNvPr>
                <p:cNvSpPr/>
                <p:nvPr/>
              </p:nvSpPr>
              <p:spPr bwMode="auto">
                <a:xfrm>
                  <a:off x="2710691" y="2537864"/>
                  <a:ext cx="237845"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270" name="Heart 2269">
                <a:extLst>
                  <a:ext uri="{FF2B5EF4-FFF2-40B4-BE49-F238E27FC236}">
                    <a16:creationId xmlns:a16="http://schemas.microsoft.com/office/drawing/2014/main" id="{2483A758-8C33-3440-B8DF-1931FA095756}"/>
                  </a:ext>
                </a:extLst>
              </p:cNvPr>
              <p:cNvSpPr/>
              <p:nvPr/>
            </p:nvSpPr>
            <p:spPr bwMode="auto">
              <a:xfrm>
                <a:off x="2196934" y="1730685"/>
                <a:ext cx="129734"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0" name="Group 2225">
              <a:extLst>
                <a:ext uri="{FF2B5EF4-FFF2-40B4-BE49-F238E27FC236}">
                  <a16:creationId xmlns:a16="http://schemas.microsoft.com/office/drawing/2014/main" id="{06EDEE7F-C9C7-7A47-A42C-4AA2B80DD147}"/>
                </a:ext>
              </a:extLst>
            </p:cNvPr>
            <p:cNvGrpSpPr>
              <a:grpSpLocks/>
            </p:cNvGrpSpPr>
            <p:nvPr/>
          </p:nvGrpSpPr>
          <p:grpSpPr bwMode="auto">
            <a:xfrm>
              <a:off x="5556012" y="573595"/>
              <a:ext cx="141821" cy="360621"/>
              <a:chOff x="2538849" y="1046266"/>
              <a:chExt cx="386300" cy="982134"/>
            </a:xfrm>
          </p:grpSpPr>
          <p:grpSp>
            <p:nvGrpSpPr>
              <p:cNvPr id="174283" name="Group 2264">
                <a:extLst>
                  <a:ext uri="{FF2B5EF4-FFF2-40B4-BE49-F238E27FC236}">
                    <a16:creationId xmlns:a16="http://schemas.microsoft.com/office/drawing/2014/main" id="{C27F60B2-33B3-2749-B72A-5E1BC4A34A2A}"/>
                  </a:ext>
                </a:extLst>
              </p:cNvPr>
              <p:cNvGrpSpPr>
                <a:grpSpLocks/>
              </p:cNvGrpSpPr>
              <p:nvPr/>
            </p:nvGrpSpPr>
            <p:grpSpPr bwMode="auto">
              <a:xfrm>
                <a:off x="2538849" y="1046266"/>
                <a:ext cx="274320" cy="982134"/>
                <a:chOff x="2692399" y="2184397"/>
                <a:chExt cx="274320" cy="982134"/>
              </a:xfrm>
            </p:grpSpPr>
            <p:sp>
              <p:nvSpPr>
                <p:cNvPr id="2267" name="Oval 2266">
                  <a:extLst>
                    <a:ext uri="{FF2B5EF4-FFF2-40B4-BE49-F238E27FC236}">
                      <a16:creationId xmlns:a16="http://schemas.microsoft.com/office/drawing/2014/main" id="{1C9FFE1A-3B27-4342-9D23-22998F083FBE}"/>
                    </a:ext>
                  </a:extLst>
                </p:cNvPr>
                <p:cNvSpPr/>
                <p:nvPr/>
              </p:nvSpPr>
              <p:spPr bwMode="auto">
                <a:xfrm>
                  <a:off x="2692004" y="2183187"/>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68" name="Rectangle 2267">
                  <a:extLst>
                    <a:ext uri="{FF2B5EF4-FFF2-40B4-BE49-F238E27FC236}">
                      <a16:creationId xmlns:a16="http://schemas.microsoft.com/office/drawing/2014/main" id="{B5732222-4518-A648-B8A9-3DA80B11C01B}"/>
                    </a:ext>
                  </a:extLst>
                </p:cNvPr>
                <p:cNvSpPr/>
                <p:nvPr/>
              </p:nvSpPr>
              <p:spPr bwMode="auto">
                <a:xfrm>
                  <a:off x="2709302" y="2537864"/>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66" name="Picture 2265">
                <a:extLst>
                  <a:ext uri="{FF2B5EF4-FFF2-40B4-BE49-F238E27FC236}">
                    <a16:creationId xmlns:a16="http://schemas.microsoft.com/office/drawing/2014/main" id="{D311481A-7EB2-7743-BF1D-B19BCE5C5234}"/>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4251" name="Group 2226">
              <a:extLst>
                <a:ext uri="{FF2B5EF4-FFF2-40B4-BE49-F238E27FC236}">
                  <a16:creationId xmlns:a16="http://schemas.microsoft.com/office/drawing/2014/main" id="{903F5BBA-27EF-0344-8F3B-F88332B507B5}"/>
                </a:ext>
              </a:extLst>
            </p:cNvPr>
            <p:cNvGrpSpPr>
              <a:grpSpLocks/>
            </p:cNvGrpSpPr>
            <p:nvPr/>
          </p:nvGrpSpPr>
          <p:grpSpPr bwMode="auto">
            <a:xfrm>
              <a:off x="5865362" y="525505"/>
              <a:ext cx="144287" cy="408710"/>
              <a:chOff x="1046783" y="2062413"/>
              <a:chExt cx="393016" cy="1113104"/>
            </a:xfrm>
          </p:grpSpPr>
          <p:grpSp>
            <p:nvGrpSpPr>
              <p:cNvPr id="174279" name="Group 2260">
                <a:extLst>
                  <a:ext uri="{FF2B5EF4-FFF2-40B4-BE49-F238E27FC236}">
                    <a16:creationId xmlns:a16="http://schemas.microsoft.com/office/drawing/2014/main" id="{B4340D4F-9678-7F42-BCC2-BFFE32C301A5}"/>
                  </a:ext>
                </a:extLst>
              </p:cNvPr>
              <p:cNvGrpSpPr>
                <a:grpSpLocks/>
              </p:cNvGrpSpPr>
              <p:nvPr/>
            </p:nvGrpSpPr>
            <p:grpSpPr bwMode="auto">
              <a:xfrm>
                <a:off x="1152242" y="2193384"/>
                <a:ext cx="274319" cy="982133"/>
                <a:chOff x="2692399" y="2184397"/>
                <a:chExt cx="274320" cy="982134"/>
              </a:xfrm>
            </p:grpSpPr>
            <p:sp>
              <p:nvSpPr>
                <p:cNvPr id="2263" name="Oval 2262">
                  <a:extLst>
                    <a:ext uri="{FF2B5EF4-FFF2-40B4-BE49-F238E27FC236}">
                      <a16:creationId xmlns:a16="http://schemas.microsoft.com/office/drawing/2014/main" id="{536B2FC9-17D7-E548-9E6C-3CC4B539B7A9}"/>
                    </a:ext>
                  </a:extLst>
                </p:cNvPr>
                <p:cNvSpPr/>
                <p:nvPr/>
              </p:nvSpPr>
              <p:spPr bwMode="auto">
                <a:xfrm>
                  <a:off x="2690974" y="2183187"/>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64" name="Rectangle 2263">
                  <a:extLst>
                    <a:ext uri="{FF2B5EF4-FFF2-40B4-BE49-F238E27FC236}">
                      <a16:creationId xmlns:a16="http://schemas.microsoft.com/office/drawing/2014/main" id="{AE265F1E-6EB8-FF41-90D1-AE8AC1A80FA2}"/>
                    </a:ext>
                  </a:extLst>
                </p:cNvPr>
                <p:cNvSpPr/>
                <p:nvPr/>
              </p:nvSpPr>
              <p:spPr bwMode="auto">
                <a:xfrm>
                  <a:off x="2708272" y="2537865"/>
                  <a:ext cx="242170" cy="6271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62" name="Picture 2261">
                <a:extLst>
                  <a:ext uri="{FF2B5EF4-FFF2-40B4-BE49-F238E27FC236}">
                    <a16:creationId xmlns:a16="http://schemas.microsoft.com/office/drawing/2014/main" id="{9EA902B0-267F-114B-8E05-E29753C75A61}"/>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4252" name="Group 2227">
              <a:extLst>
                <a:ext uri="{FF2B5EF4-FFF2-40B4-BE49-F238E27FC236}">
                  <a16:creationId xmlns:a16="http://schemas.microsoft.com/office/drawing/2014/main" id="{86852084-5D54-ED46-964D-F6E1664730A3}"/>
                </a:ext>
              </a:extLst>
            </p:cNvPr>
            <p:cNvGrpSpPr>
              <a:grpSpLocks/>
            </p:cNvGrpSpPr>
            <p:nvPr/>
          </p:nvGrpSpPr>
          <p:grpSpPr bwMode="auto">
            <a:xfrm>
              <a:off x="6269380" y="573595"/>
              <a:ext cx="137452" cy="360621"/>
              <a:chOff x="587671" y="2548983"/>
              <a:chExt cx="374400" cy="982134"/>
            </a:xfrm>
          </p:grpSpPr>
          <p:grpSp>
            <p:nvGrpSpPr>
              <p:cNvPr id="174273" name="Group 2254">
                <a:extLst>
                  <a:ext uri="{FF2B5EF4-FFF2-40B4-BE49-F238E27FC236}">
                    <a16:creationId xmlns:a16="http://schemas.microsoft.com/office/drawing/2014/main" id="{2250FE33-F220-BD4B-AD21-681D43EB8706}"/>
                  </a:ext>
                </a:extLst>
              </p:cNvPr>
              <p:cNvGrpSpPr>
                <a:grpSpLocks/>
              </p:cNvGrpSpPr>
              <p:nvPr/>
            </p:nvGrpSpPr>
            <p:grpSpPr bwMode="auto">
              <a:xfrm>
                <a:off x="587671" y="2548983"/>
                <a:ext cx="274320" cy="982134"/>
                <a:chOff x="2692399" y="2184397"/>
                <a:chExt cx="274320" cy="982134"/>
              </a:xfrm>
            </p:grpSpPr>
            <p:sp>
              <p:nvSpPr>
                <p:cNvPr id="2259" name="Oval 2258">
                  <a:extLst>
                    <a:ext uri="{FF2B5EF4-FFF2-40B4-BE49-F238E27FC236}">
                      <a16:creationId xmlns:a16="http://schemas.microsoft.com/office/drawing/2014/main" id="{D93E0072-1F6F-F04B-9924-992E2FA52D37}"/>
                    </a:ext>
                  </a:extLst>
                </p:cNvPr>
                <p:cNvSpPr/>
                <p:nvPr/>
              </p:nvSpPr>
              <p:spPr bwMode="auto">
                <a:xfrm>
                  <a:off x="2690571"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60" name="Rectangle 2259">
                  <a:extLst>
                    <a:ext uri="{FF2B5EF4-FFF2-40B4-BE49-F238E27FC236}">
                      <a16:creationId xmlns:a16="http://schemas.microsoft.com/office/drawing/2014/main" id="{CE6C0ED5-A5A4-2243-A331-144F9EF66BCB}"/>
                    </a:ext>
                  </a:extLst>
                </p:cNvPr>
                <p:cNvSpPr/>
                <p:nvPr/>
              </p:nvSpPr>
              <p:spPr bwMode="auto">
                <a:xfrm>
                  <a:off x="2707869"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56" name="Picture 2255">
                <a:extLst>
                  <a:ext uri="{FF2B5EF4-FFF2-40B4-BE49-F238E27FC236}">
                    <a16:creationId xmlns:a16="http://schemas.microsoft.com/office/drawing/2014/main" id="{53F2E968-8868-2B46-BE1C-6FB24A6054E6}"/>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257" name="Rounded Rectangle 2256">
                <a:extLst>
                  <a:ext uri="{FF2B5EF4-FFF2-40B4-BE49-F238E27FC236}">
                    <a16:creationId xmlns:a16="http://schemas.microsoft.com/office/drawing/2014/main" id="{9DF437C5-62B7-2847-A79E-D3214C985722}"/>
                  </a:ext>
                </a:extLst>
              </p:cNvPr>
              <p:cNvSpPr/>
              <p:nvPr/>
            </p:nvSpPr>
            <p:spPr bwMode="auto">
              <a:xfrm>
                <a:off x="741524" y="2629956"/>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8" name="Rounded Rectangle 2257">
                <a:extLst>
                  <a:ext uri="{FF2B5EF4-FFF2-40B4-BE49-F238E27FC236}">
                    <a16:creationId xmlns:a16="http://schemas.microsoft.com/office/drawing/2014/main" id="{FB915E18-DC95-DB44-897F-67A66108BB5C}"/>
                  </a:ext>
                </a:extLst>
              </p:cNvPr>
              <p:cNvSpPr/>
              <p:nvPr/>
            </p:nvSpPr>
            <p:spPr bwMode="auto">
              <a:xfrm>
                <a:off x="616113" y="2629956"/>
                <a:ext cx="99464"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3" name="Group 2228">
              <a:extLst>
                <a:ext uri="{FF2B5EF4-FFF2-40B4-BE49-F238E27FC236}">
                  <a16:creationId xmlns:a16="http://schemas.microsoft.com/office/drawing/2014/main" id="{D9428CD6-F87F-CE49-AA5B-2FA4D78F89F2}"/>
                </a:ext>
              </a:extLst>
            </p:cNvPr>
            <p:cNvGrpSpPr>
              <a:grpSpLocks/>
            </p:cNvGrpSpPr>
            <p:nvPr/>
          </p:nvGrpSpPr>
          <p:grpSpPr bwMode="auto">
            <a:xfrm>
              <a:off x="5201049" y="1117791"/>
              <a:ext cx="100710" cy="360621"/>
              <a:chOff x="6187190" y="2289538"/>
              <a:chExt cx="274320" cy="982134"/>
            </a:xfrm>
          </p:grpSpPr>
          <p:grpSp>
            <p:nvGrpSpPr>
              <p:cNvPr id="2249" name="Group 2248">
                <a:extLst>
                  <a:ext uri="{FF2B5EF4-FFF2-40B4-BE49-F238E27FC236}">
                    <a16:creationId xmlns:a16="http://schemas.microsoft.com/office/drawing/2014/main" id="{D3F707CC-E66F-9B4D-8FCB-4644889938C5}"/>
                  </a:ext>
                </a:extLst>
              </p:cNvPr>
              <p:cNvGrpSpPr/>
              <p:nvPr/>
            </p:nvGrpSpPr>
            <p:grpSpPr>
              <a:xfrm>
                <a:off x="6187190" y="2289538"/>
                <a:ext cx="274320" cy="982134"/>
                <a:chOff x="2692399" y="2184397"/>
                <a:chExt cx="274320" cy="982134"/>
              </a:xfrm>
              <a:solidFill>
                <a:schemeClr val="accent4"/>
              </a:solidFill>
            </p:grpSpPr>
            <p:sp>
              <p:nvSpPr>
                <p:cNvPr id="2253" name="Oval 2252">
                  <a:extLst>
                    <a:ext uri="{FF2B5EF4-FFF2-40B4-BE49-F238E27FC236}">
                      <a16:creationId xmlns:a16="http://schemas.microsoft.com/office/drawing/2014/main" id="{BE366B66-59E3-4940-91A9-C8DCE821924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4" name="Rectangle 2253">
                  <a:extLst>
                    <a:ext uri="{FF2B5EF4-FFF2-40B4-BE49-F238E27FC236}">
                      <a16:creationId xmlns:a16="http://schemas.microsoft.com/office/drawing/2014/main" id="{6BCE9961-62E7-154D-B7C1-B7D366A4019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250" name="Lightning Bolt 2249">
                <a:extLst>
                  <a:ext uri="{FF2B5EF4-FFF2-40B4-BE49-F238E27FC236}">
                    <a16:creationId xmlns:a16="http://schemas.microsoft.com/office/drawing/2014/main" id="{2196A676-8D1F-174B-9184-5046A990D49F}"/>
                  </a:ext>
                </a:extLst>
              </p:cNvPr>
              <p:cNvSpPr/>
              <p:nvPr/>
            </p:nvSpPr>
            <p:spPr bwMode="auto">
              <a:xfrm>
                <a:off x="6297420" y="2324429"/>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1" name="Oval 2250">
                <a:extLst>
                  <a:ext uri="{FF2B5EF4-FFF2-40B4-BE49-F238E27FC236}">
                    <a16:creationId xmlns:a16="http://schemas.microsoft.com/office/drawing/2014/main" id="{B50C96D9-0F0C-454F-B875-E60B08278B4C}"/>
                  </a:ext>
                </a:extLst>
              </p:cNvPr>
              <p:cNvSpPr/>
              <p:nvPr/>
            </p:nvSpPr>
            <p:spPr bwMode="auto">
              <a:xfrm>
                <a:off x="6344990" y="2384984"/>
                <a:ext cx="90813"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2" name="Oval 2251">
                <a:extLst>
                  <a:ext uri="{FF2B5EF4-FFF2-40B4-BE49-F238E27FC236}">
                    <a16:creationId xmlns:a16="http://schemas.microsoft.com/office/drawing/2014/main" id="{F1BBDDF0-3668-4B49-9033-ECFF4977551E}"/>
                  </a:ext>
                </a:extLst>
              </p:cNvPr>
              <p:cNvSpPr/>
              <p:nvPr/>
            </p:nvSpPr>
            <p:spPr bwMode="auto">
              <a:xfrm>
                <a:off x="6228228" y="2384984"/>
                <a:ext cx="90815"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4" name="Group 2229">
              <a:extLst>
                <a:ext uri="{FF2B5EF4-FFF2-40B4-BE49-F238E27FC236}">
                  <a16:creationId xmlns:a16="http://schemas.microsoft.com/office/drawing/2014/main" id="{F3654DB0-7ABD-F047-A0F1-11E795DA86DA}"/>
                </a:ext>
              </a:extLst>
            </p:cNvPr>
            <p:cNvGrpSpPr>
              <a:grpSpLocks/>
            </p:cNvGrpSpPr>
            <p:nvPr/>
          </p:nvGrpSpPr>
          <p:grpSpPr bwMode="auto">
            <a:xfrm>
              <a:off x="5550185" y="1117791"/>
              <a:ext cx="114442" cy="360621"/>
              <a:chOff x="6534259" y="3205812"/>
              <a:chExt cx="311724" cy="982134"/>
            </a:xfrm>
          </p:grpSpPr>
          <p:grpSp>
            <p:nvGrpSpPr>
              <p:cNvPr id="2243" name="Group 2242">
                <a:extLst>
                  <a:ext uri="{FF2B5EF4-FFF2-40B4-BE49-F238E27FC236}">
                    <a16:creationId xmlns:a16="http://schemas.microsoft.com/office/drawing/2014/main" id="{4B5097AA-629C-B547-8AD3-0CCB212C6648}"/>
                  </a:ext>
                </a:extLst>
              </p:cNvPr>
              <p:cNvGrpSpPr/>
              <p:nvPr/>
            </p:nvGrpSpPr>
            <p:grpSpPr>
              <a:xfrm>
                <a:off x="6552962" y="3205812"/>
                <a:ext cx="274320" cy="982134"/>
                <a:chOff x="2692399" y="2184397"/>
                <a:chExt cx="274320" cy="982134"/>
              </a:xfrm>
              <a:solidFill>
                <a:schemeClr val="accent4"/>
              </a:solidFill>
            </p:grpSpPr>
            <p:sp>
              <p:nvSpPr>
                <p:cNvPr id="2247" name="Oval 2246">
                  <a:extLst>
                    <a:ext uri="{FF2B5EF4-FFF2-40B4-BE49-F238E27FC236}">
                      <a16:creationId xmlns:a16="http://schemas.microsoft.com/office/drawing/2014/main" id="{F32431BE-CF01-214C-9733-E7B375136E2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48" name="Rectangle 2247">
                  <a:extLst>
                    <a:ext uri="{FF2B5EF4-FFF2-40B4-BE49-F238E27FC236}">
                      <a16:creationId xmlns:a16="http://schemas.microsoft.com/office/drawing/2014/main" id="{623F11F8-6E74-2A44-8AFF-3E258CE3F9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44" name="Picture 2243">
                <a:extLst>
                  <a:ext uri="{FF2B5EF4-FFF2-40B4-BE49-F238E27FC236}">
                    <a16:creationId xmlns:a16="http://schemas.microsoft.com/office/drawing/2014/main" id="{A82742F5-19FC-1245-BF22-103D96169D46}"/>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245" name="Rounded Rectangle 2244">
                <a:extLst>
                  <a:ext uri="{FF2B5EF4-FFF2-40B4-BE49-F238E27FC236}">
                    <a16:creationId xmlns:a16="http://schemas.microsoft.com/office/drawing/2014/main" id="{E6C8458E-EBE2-2E44-9202-09FBFE24A3AC}"/>
                  </a:ext>
                </a:extLst>
              </p:cNvPr>
              <p:cNvSpPr/>
              <p:nvPr/>
            </p:nvSpPr>
            <p:spPr bwMode="auto">
              <a:xfrm>
                <a:off x="6696766" y="3240703"/>
                <a:ext cx="103787"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46" name="Rounded Rectangle 2245">
                <a:extLst>
                  <a:ext uri="{FF2B5EF4-FFF2-40B4-BE49-F238E27FC236}">
                    <a16:creationId xmlns:a16="http://schemas.microsoft.com/office/drawing/2014/main" id="{2C944D9B-EDE7-1649-9B3B-A0D6724D1969}"/>
                  </a:ext>
                </a:extLst>
              </p:cNvPr>
              <p:cNvSpPr/>
              <p:nvPr/>
            </p:nvSpPr>
            <p:spPr bwMode="auto">
              <a:xfrm>
                <a:off x="6575681" y="3240703"/>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5" name="Group 2230">
              <a:extLst>
                <a:ext uri="{FF2B5EF4-FFF2-40B4-BE49-F238E27FC236}">
                  <a16:creationId xmlns:a16="http://schemas.microsoft.com/office/drawing/2014/main" id="{9970C93D-9218-3A40-AA20-220ACF313085}"/>
                </a:ext>
              </a:extLst>
            </p:cNvPr>
            <p:cNvGrpSpPr>
              <a:grpSpLocks/>
            </p:cNvGrpSpPr>
            <p:nvPr/>
          </p:nvGrpSpPr>
          <p:grpSpPr bwMode="auto">
            <a:xfrm>
              <a:off x="5863164" y="1092951"/>
              <a:ext cx="156215" cy="385461"/>
              <a:chOff x="6966521" y="2595951"/>
              <a:chExt cx="425507" cy="1049786"/>
            </a:xfrm>
          </p:grpSpPr>
          <p:grpSp>
            <p:nvGrpSpPr>
              <p:cNvPr id="2239" name="Group 2238">
                <a:extLst>
                  <a:ext uri="{FF2B5EF4-FFF2-40B4-BE49-F238E27FC236}">
                    <a16:creationId xmlns:a16="http://schemas.microsoft.com/office/drawing/2014/main" id="{52BDB3C8-C8D1-4C4E-9E83-11A2576E4551}"/>
                  </a:ext>
                </a:extLst>
              </p:cNvPr>
              <p:cNvGrpSpPr/>
              <p:nvPr/>
            </p:nvGrpSpPr>
            <p:grpSpPr>
              <a:xfrm>
                <a:off x="7070553" y="2663602"/>
                <a:ext cx="274320" cy="982135"/>
                <a:chOff x="2692399" y="2184397"/>
                <a:chExt cx="274320" cy="982134"/>
              </a:xfrm>
              <a:solidFill>
                <a:schemeClr val="accent4"/>
              </a:solidFill>
            </p:grpSpPr>
            <p:sp>
              <p:nvSpPr>
                <p:cNvPr id="2241" name="Oval 2240">
                  <a:extLst>
                    <a:ext uri="{FF2B5EF4-FFF2-40B4-BE49-F238E27FC236}">
                      <a16:creationId xmlns:a16="http://schemas.microsoft.com/office/drawing/2014/main" id="{D9E6948E-70D5-1A42-92CE-0B6CC2F623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42" name="Rectangle 2241">
                  <a:extLst>
                    <a:ext uri="{FF2B5EF4-FFF2-40B4-BE49-F238E27FC236}">
                      <a16:creationId xmlns:a16="http://schemas.microsoft.com/office/drawing/2014/main" id="{FED13616-116C-5347-9BBC-2DA1A63F42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40" name="Picture 2239">
                <a:extLst>
                  <a:ext uri="{FF2B5EF4-FFF2-40B4-BE49-F238E27FC236}">
                    <a16:creationId xmlns:a16="http://schemas.microsoft.com/office/drawing/2014/main" id="{388B09EC-C420-9B4A-A776-8313365E4442}"/>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4256" name="Group 2231">
              <a:extLst>
                <a:ext uri="{FF2B5EF4-FFF2-40B4-BE49-F238E27FC236}">
                  <a16:creationId xmlns:a16="http://schemas.microsoft.com/office/drawing/2014/main" id="{8AC13198-2755-B646-B924-95C4A1133D0F}"/>
                </a:ext>
              </a:extLst>
            </p:cNvPr>
            <p:cNvGrpSpPr>
              <a:grpSpLocks/>
            </p:cNvGrpSpPr>
            <p:nvPr/>
          </p:nvGrpSpPr>
          <p:grpSpPr bwMode="auto">
            <a:xfrm>
              <a:off x="6257238" y="1117791"/>
              <a:ext cx="137451" cy="360621"/>
              <a:chOff x="587671" y="2548983"/>
              <a:chExt cx="374400" cy="982134"/>
            </a:xfrm>
          </p:grpSpPr>
          <p:grpSp>
            <p:nvGrpSpPr>
              <p:cNvPr id="174257" name="Group 2232">
                <a:extLst>
                  <a:ext uri="{FF2B5EF4-FFF2-40B4-BE49-F238E27FC236}">
                    <a16:creationId xmlns:a16="http://schemas.microsoft.com/office/drawing/2014/main" id="{F6F9E133-10CB-D348-B0EB-2D7DDAD5AADF}"/>
                  </a:ext>
                </a:extLst>
              </p:cNvPr>
              <p:cNvGrpSpPr>
                <a:grpSpLocks/>
              </p:cNvGrpSpPr>
              <p:nvPr/>
            </p:nvGrpSpPr>
            <p:grpSpPr bwMode="auto">
              <a:xfrm>
                <a:off x="587671" y="2548983"/>
                <a:ext cx="274320" cy="982134"/>
                <a:chOff x="2692399" y="2184397"/>
                <a:chExt cx="274320" cy="982134"/>
              </a:xfrm>
            </p:grpSpPr>
            <p:sp>
              <p:nvSpPr>
                <p:cNvPr id="2237" name="Oval 2236">
                  <a:extLst>
                    <a:ext uri="{FF2B5EF4-FFF2-40B4-BE49-F238E27FC236}">
                      <a16:creationId xmlns:a16="http://schemas.microsoft.com/office/drawing/2014/main" id="{EA61DE73-6868-BC46-B635-C76562FD5397}"/>
                    </a:ext>
                  </a:extLst>
                </p:cNvPr>
                <p:cNvSpPr/>
                <p:nvPr/>
              </p:nvSpPr>
              <p:spPr bwMode="auto">
                <a:xfrm>
                  <a:off x="2693374" y="2184686"/>
                  <a:ext cx="27244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38" name="Rectangle 2237">
                  <a:extLst>
                    <a:ext uri="{FF2B5EF4-FFF2-40B4-BE49-F238E27FC236}">
                      <a16:creationId xmlns:a16="http://schemas.microsoft.com/office/drawing/2014/main" id="{324ADCA7-32EE-0746-B4DD-8F4F9A846F7C}"/>
                    </a:ext>
                  </a:extLst>
                </p:cNvPr>
                <p:cNvSpPr/>
                <p:nvPr/>
              </p:nvSpPr>
              <p:spPr bwMode="auto">
                <a:xfrm>
                  <a:off x="2710672" y="2539363"/>
                  <a:ext cx="23785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34" name="Picture 2233">
                <a:extLst>
                  <a:ext uri="{FF2B5EF4-FFF2-40B4-BE49-F238E27FC236}">
                    <a16:creationId xmlns:a16="http://schemas.microsoft.com/office/drawing/2014/main" id="{48AE8002-4E07-2F43-90A3-02D7D83CD7BF}"/>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235" name="Rounded Rectangle 2234">
                <a:extLst>
                  <a:ext uri="{FF2B5EF4-FFF2-40B4-BE49-F238E27FC236}">
                    <a16:creationId xmlns:a16="http://schemas.microsoft.com/office/drawing/2014/main" id="{1ABE9651-2535-DF4B-821F-970536ECB6AD}"/>
                  </a:ext>
                </a:extLst>
              </p:cNvPr>
              <p:cNvSpPr/>
              <p:nvPr/>
            </p:nvSpPr>
            <p:spPr bwMode="auto">
              <a:xfrm>
                <a:off x="740005" y="2631452"/>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36" name="Rounded Rectangle 2235">
                <a:extLst>
                  <a:ext uri="{FF2B5EF4-FFF2-40B4-BE49-F238E27FC236}">
                    <a16:creationId xmlns:a16="http://schemas.microsoft.com/office/drawing/2014/main" id="{20B044B2-A56A-7049-B0B7-2B1F393B9B79}"/>
                  </a:ext>
                </a:extLst>
              </p:cNvPr>
              <p:cNvSpPr/>
              <p:nvPr/>
            </p:nvSpPr>
            <p:spPr bwMode="auto">
              <a:xfrm>
                <a:off x="618919" y="2631452"/>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cxnSp>
        <p:nvCxnSpPr>
          <p:cNvPr id="2696" name="Straight Arrow Connector 2695">
            <a:extLst>
              <a:ext uri="{FF2B5EF4-FFF2-40B4-BE49-F238E27FC236}">
                <a16:creationId xmlns:a16="http://schemas.microsoft.com/office/drawing/2014/main" id="{B194D6D7-CD7D-6341-8F25-6A7BF2C88A70}"/>
              </a:ext>
            </a:extLst>
          </p:cNvPr>
          <p:cNvCxnSpPr>
            <a:cxnSpLocks/>
          </p:cNvCxnSpPr>
          <p:nvPr/>
        </p:nvCxnSpPr>
        <p:spPr>
          <a:xfrm flipV="1">
            <a:off x="6597650" y="1044575"/>
            <a:ext cx="3722688" cy="1795463"/>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697" name="Group 2696">
            <a:extLst>
              <a:ext uri="{FF2B5EF4-FFF2-40B4-BE49-F238E27FC236}">
                <a16:creationId xmlns:a16="http://schemas.microsoft.com/office/drawing/2014/main" id="{2EFBE4FD-B7BD-0B42-88A5-BCD3D07838E1}"/>
              </a:ext>
            </a:extLst>
          </p:cNvPr>
          <p:cNvGrpSpPr/>
          <p:nvPr/>
        </p:nvGrpSpPr>
        <p:grpSpPr>
          <a:xfrm>
            <a:off x="2399677" y="3464607"/>
            <a:ext cx="4007158" cy="952908"/>
            <a:chOff x="2399674" y="525505"/>
            <a:chExt cx="4007158" cy="952908"/>
          </a:xfrm>
          <a:solidFill>
            <a:srgbClr val="79D758">
              <a:alpha val="45098"/>
            </a:srgbClr>
          </a:solidFill>
        </p:grpSpPr>
        <p:grpSp>
          <p:nvGrpSpPr>
            <p:cNvPr id="2698" name="Group 2697">
              <a:extLst>
                <a:ext uri="{FF2B5EF4-FFF2-40B4-BE49-F238E27FC236}">
                  <a16:creationId xmlns:a16="http://schemas.microsoft.com/office/drawing/2014/main" id="{8F8EA126-9D8A-5747-B21B-AFCC0E53E2AB}"/>
                </a:ext>
              </a:extLst>
            </p:cNvPr>
            <p:cNvGrpSpPr/>
            <p:nvPr/>
          </p:nvGrpSpPr>
          <p:grpSpPr>
            <a:xfrm>
              <a:off x="2400086" y="573595"/>
              <a:ext cx="100710" cy="360621"/>
              <a:chOff x="2092152" y="1325314"/>
              <a:chExt cx="274320" cy="982134"/>
            </a:xfrm>
            <a:grpFill/>
          </p:grpSpPr>
          <p:grpSp>
            <p:nvGrpSpPr>
              <p:cNvPr id="2881" name="Group 2880">
                <a:extLst>
                  <a:ext uri="{FF2B5EF4-FFF2-40B4-BE49-F238E27FC236}">
                    <a16:creationId xmlns:a16="http://schemas.microsoft.com/office/drawing/2014/main" id="{1CB912BD-5047-6B4B-BD99-3F32112DE85E}"/>
                  </a:ext>
                </a:extLst>
              </p:cNvPr>
              <p:cNvGrpSpPr/>
              <p:nvPr/>
            </p:nvGrpSpPr>
            <p:grpSpPr>
              <a:xfrm>
                <a:off x="2092152" y="1325314"/>
                <a:ext cx="274320" cy="982134"/>
                <a:chOff x="2692399" y="2184397"/>
                <a:chExt cx="274320" cy="982134"/>
              </a:xfrm>
              <a:grpFill/>
            </p:grpSpPr>
            <p:sp>
              <p:nvSpPr>
                <p:cNvPr id="2883" name="Oval 2882">
                  <a:extLst>
                    <a:ext uri="{FF2B5EF4-FFF2-40B4-BE49-F238E27FC236}">
                      <a16:creationId xmlns:a16="http://schemas.microsoft.com/office/drawing/2014/main" id="{AFD73BB6-D470-E940-BB73-E75423E7592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4" name="Rectangle 2883">
                  <a:extLst>
                    <a:ext uri="{FF2B5EF4-FFF2-40B4-BE49-F238E27FC236}">
                      <a16:creationId xmlns:a16="http://schemas.microsoft.com/office/drawing/2014/main" id="{E30B56C8-2B23-574A-A009-44CE175D02C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882" name="Heart 2881">
                <a:extLst>
                  <a:ext uri="{FF2B5EF4-FFF2-40B4-BE49-F238E27FC236}">
                    <a16:creationId xmlns:a16="http://schemas.microsoft.com/office/drawing/2014/main" id="{5BFF87F0-7C35-BD41-9B41-745C46707751}"/>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699" name="Group 2698">
              <a:extLst>
                <a:ext uri="{FF2B5EF4-FFF2-40B4-BE49-F238E27FC236}">
                  <a16:creationId xmlns:a16="http://schemas.microsoft.com/office/drawing/2014/main" id="{D3ED0652-F58F-C249-9441-C6BEED54E787}"/>
                </a:ext>
              </a:extLst>
            </p:cNvPr>
            <p:cNvGrpSpPr/>
            <p:nvPr/>
          </p:nvGrpSpPr>
          <p:grpSpPr>
            <a:xfrm>
              <a:off x="2754636" y="573595"/>
              <a:ext cx="141821" cy="360621"/>
              <a:chOff x="2538849" y="1046266"/>
              <a:chExt cx="386300" cy="982134"/>
            </a:xfrm>
            <a:grpFill/>
          </p:grpSpPr>
          <p:grpSp>
            <p:nvGrpSpPr>
              <p:cNvPr id="2877" name="Group 2876">
                <a:extLst>
                  <a:ext uri="{FF2B5EF4-FFF2-40B4-BE49-F238E27FC236}">
                    <a16:creationId xmlns:a16="http://schemas.microsoft.com/office/drawing/2014/main" id="{B0B520A9-77EF-C643-848B-59C247197699}"/>
                  </a:ext>
                </a:extLst>
              </p:cNvPr>
              <p:cNvGrpSpPr/>
              <p:nvPr/>
            </p:nvGrpSpPr>
            <p:grpSpPr>
              <a:xfrm>
                <a:off x="2538849" y="1046266"/>
                <a:ext cx="274320" cy="982134"/>
                <a:chOff x="2692399" y="2184397"/>
                <a:chExt cx="274320" cy="982134"/>
              </a:xfrm>
              <a:grpFill/>
            </p:grpSpPr>
            <p:sp>
              <p:nvSpPr>
                <p:cNvPr id="2879" name="Oval 2878">
                  <a:extLst>
                    <a:ext uri="{FF2B5EF4-FFF2-40B4-BE49-F238E27FC236}">
                      <a16:creationId xmlns:a16="http://schemas.microsoft.com/office/drawing/2014/main" id="{7BE35AFB-75E7-F747-97D0-8321ADCBC9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0" name="Rectangle 2879">
                  <a:extLst>
                    <a:ext uri="{FF2B5EF4-FFF2-40B4-BE49-F238E27FC236}">
                      <a16:creationId xmlns:a16="http://schemas.microsoft.com/office/drawing/2014/main" id="{24E971C1-4103-854C-BAA0-AD856B93C68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78" name="Picture 2877">
                <a:extLst>
                  <a:ext uri="{FF2B5EF4-FFF2-40B4-BE49-F238E27FC236}">
                    <a16:creationId xmlns:a16="http://schemas.microsoft.com/office/drawing/2014/main" id="{D307A1BE-97F9-D141-9497-4F7D04FCCCFF}"/>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noFill/>
            </p:spPr>
          </p:pic>
        </p:grpSp>
        <p:grpSp>
          <p:nvGrpSpPr>
            <p:cNvPr id="2700" name="Group 2699">
              <a:extLst>
                <a:ext uri="{FF2B5EF4-FFF2-40B4-BE49-F238E27FC236}">
                  <a16:creationId xmlns:a16="http://schemas.microsoft.com/office/drawing/2014/main" id="{596D26F5-E7DA-D84A-B978-5FDB4DBB5856}"/>
                </a:ext>
              </a:extLst>
            </p:cNvPr>
            <p:cNvGrpSpPr/>
            <p:nvPr/>
          </p:nvGrpSpPr>
          <p:grpSpPr>
            <a:xfrm>
              <a:off x="3063986" y="525505"/>
              <a:ext cx="144287" cy="408710"/>
              <a:chOff x="1046783" y="2062413"/>
              <a:chExt cx="393016" cy="1113104"/>
            </a:xfrm>
            <a:grpFill/>
          </p:grpSpPr>
          <p:grpSp>
            <p:nvGrpSpPr>
              <p:cNvPr id="2873" name="Group 2872">
                <a:extLst>
                  <a:ext uri="{FF2B5EF4-FFF2-40B4-BE49-F238E27FC236}">
                    <a16:creationId xmlns:a16="http://schemas.microsoft.com/office/drawing/2014/main" id="{658F2D83-6690-2D4F-B2D9-1C736989BFD3}"/>
                  </a:ext>
                </a:extLst>
              </p:cNvPr>
              <p:cNvGrpSpPr/>
              <p:nvPr/>
            </p:nvGrpSpPr>
            <p:grpSpPr>
              <a:xfrm>
                <a:off x="1152242" y="2193384"/>
                <a:ext cx="274319" cy="982133"/>
                <a:chOff x="2692399" y="2184397"/>
                <a:chExt cx="274320" cy="982134"/>
              </a:xfrm>
              <a:grpFill/>
            </p:grpSpPr>
            <p:sp>
              <p:nvSpPr>
                <p:cNvPr id="2875" name="Oval 2874">
                  <a:extLst>
                    <a:ext uri="{FF2B5EF4-FFF2-40B4-BE49-F238E27FC236}">
                      <a16:creationId xmlns:a16="http://schemas.microsoft.com/office/drawing/2014/main" id="{AFFD62E3-1E8B-BB44-A389-15EAA911F2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76" name="Rectangle 2875">
                  <a:extLst>
                    <a:ext uri="{FF2B5EF4-FFF2-40B4-BE49-F238E27FC236}">
                      <a16:creationId xmlns:a16="http://schemas.microsoft.com/office/drawing/2014/main" id="{C24F71DC-AA96-C241-A9C2-97F7FFA814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74" name="Picture 2873">
                <a:extLst>
                  <a:ext uri="{FF2B5EF4-FFF2-40B4-BE49-F238E27FC236}">
                    <a16:creationId xmlns:a16="http://schemas.microsoft.com/office/drawing/2014/main" id="{29F7C9EA-E76C-5445-8272-CB7F5ACEB34D}"/>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noFill/>
            </p:spPr>
          </p:pic>
        </p:grpSp>
        <p:grpSp>
          <p:nvGrpSpPr>
            <p:cNvPr id="2701" name="Group 2700">
              <a:extLst>
                <a:ext uri="{FF2B5EF4-FFF2-40B4-BE49-F238E27FC236}">
                  <a16:creationId xmlns:a16="http://schemas.microsoft.com/office/drawing/2014/main" id="{B875BF85-BDE8-6E4C-8C7C-A5397AFE8022}"/>
                </a:ext>
              </a:extLst>
            </p:cNvPr>
            <p:cNvGrpSpPr/>
            <p:nvPr/>
          </p:nvGrpSpPr>
          <p:grpSpPr>
            <a:xfrm>
              <a:off x="3468004" y="573595"/>
              <a:ext cx="137452" cy="360621"/>
              <a:chOff x="587671" y="2548983"/>
              <a:chExt cx="374400" cy="982134"/>
            </a:xfrm>
            <a:grpFill/>
          </p:grpSpPr>
          <p:grpSp>
            <p:nvGrpSpPr>
              <p:cNvPr id="2867" name="Group 2866">
                <a:extLst>
                  <a:ext uri="{FF2B5EF4-FFF2-40B4-BE49-F238E27FC236}">
                    <a16:creationId xmlns:a16="http://schemas.microsoft.com/office/drawing/2014/main" id="{564E1560-BBD7-6949-BA60-1C54058C2D84}"/>
                  </a:ext>
                </a:extLst>
              </p:cNvPr>
              <p:cNvGrpSpPr/>
              <p:nvPr/>
            </p:nvGrpSpPr>
            <p:grpSpPr>
              <a:xfrm>
                <a:off x="587671" y="2548983"/>
                <a:ext cx="274320" cy="982134"/>
                <a:chOff x="2692399" y="2184397"/>
                <a:chExt cx="274320" cy="982134"/>
              </a:xfrm>
              <a:grpFill/>
            </p:grpSpPr>
            <p:sp>
              <p:nvSpPr>
                <p:cNvPr id="2871" name="Oval 2870">
                  <a:extLst>
                    <a:ext uri="{FF2B5EF4-FFF2-40B4-BE49-F238E27FC236}">
                      <a16:creationId xmlns:a16="http://schemas.microsoft.com/office/drawing/2014/main" id="{F321B0D1-CC09-6F45-8058-D46366D958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72" name="Rectangle 2871">
                  <a:extLst>
                    <a:ext uri="{FF2B5EF4-FFF2-40B4-BE49-F238E27FC236}">
                      <a16:creationId xmlns:a16="http://schemas.microsoft.com/office/drawing/2014/main" id="{A394D8EA-A561-2144-AA3C-E8A46FBDF1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68" name="Picture 2867">
                <a:extLst>
                  <a:ext uri="{FF2B5EF4-FFF2-40B4-BE49-F238E27FC236}">
                    <a16:creationId xmlns:a16="http://schemas.microsoft.com/office/drawing/2014/main" id="{32453841-110C-ED40-B45F-FBD2F82D57FD}"/>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2869" name="Rounded Rectangle 2868">
                <a:extLst>
                  <a:ext uri="{FF2B5EF4-FFF2-40B4-BE49-F238E27FC236}">
                    <a16:creationId xmlns:a16="http://schemas.microsoft.com/office/drawing/2014/main" id="{ACB0E377-FE94-6C4B-9040-22DE5715A72F}"/>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70" name="Rounded Rectangle 2869">
                <a:extLst>
                  <a:ext uri="{FF2B5EF4-FFF2-40B4-BE49-F238E27FC236}">
                    <a16:creationId xmlns:a16="http://schemas.microsoft.com/office/drawing/2014/main" id="{3C4DF398-9672-C941-9F49-E96D8D0E86EB}"/>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2" name="Group 2701">
              <a:extLst>
                <a:ext uri="{FF2B5EF4-FFF2-40B4-BE49-F238E27FC236}">
                  <a16:creationId xmlns:a16="http://schemas.microsoft.com/office/drawing/2014/main" id="{117B5C9A-171D-E748-B58A-2EB5EF08501E}"/>
                </a:ext>
              </a:extLst>
            </p:cNvPr>
            <p:cNvGrpSpPr/>
            <p:nvPr/>
          </p:nvGrpSpPr>
          <p:grpSpPr>
            <a:xfrm>
              <a:off x="3814592" y="557402"/>
              <a:ext cx="129804" cy="376813"/>
              <a:chOff x="1414123" y="1571676"/>
              <a:chExt cx="353568" cy="1026234"/>
            </a:xfrm>
            <a:grpFill/>
          </p:grpSpPr>
          <p:grpSp>
            <p:nvGrpSpPr>
              <p:cNvPr id="2860" name="Group 2859">
                <a:extLst>
                  <a:ext uri="{FF2B5EF4-FFF2-40B4-BE49-F238E27FC236}">
                    <a16:creationId xmlns:a16="http://schemas.microsoft.com/office/drawing/2014/main" id="{594EA71D-DC69-B948-893D-8E9356FEEB59}"/>
                  </a:ext>
                </a:extLst>
              </p:cNvPr>
              <p:cNvGrpSpPr/>
              <p:nvPr/>
            </p:nvGrpSpPr>
            <p:grpSpPr>
              <a:xfrm>
                <a:off x="1446433" y="1615776"/>
                <a:ext cx="274320" cy="982134"/>
                <a:chOff x="2692399" y="2184397"/>
                <a:chExt cx="274320" cy="982134"/>
              </a:xfrm>
              <a:grpFill/>
            </p:grpSpPr>
            <p:sp>
              <p:nvSpPr>
                <p:cNvPr id="2865" name="Oval 2864">
                  <a:extLst>
                    <a:ext uri="{FF2B5EF4-FFF2-40B4-BE49-F238E27FC236}">
                      <a16:creationId xmlns:a16="http://schemas.microsoft.com/office/drawing/2014/main" id="{CD61AD5F-E4AC-2744-9139-203C90F59F3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6" name="Rectangle 2865">
                  <a:extLst>
                    <a:ext uri="{FF2B5EF4-FFF2-40B4-BE49-F238E27FC236}">
                      <a16:creationId xmlns:a16="http://schemas.microsoft.com/office/drawing/2014/main" id="{B2858F0D-772B-1B49-8E9F-9C61F45E358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861" name="Teardrop 2860">
                <a:extLst>
                  <a:ext uri="{FF2B5EF4-FFF2-40B4-BE49-F238E27FC236}">
                    <a16:creationId xmlns:a16="http://schemas.microsoft.com/office/drawing/2014/main" id="{DAB7F439-951D-3441-9CA5-7203839EF577}"/>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2" name="Teardrop 2861">
                <a:extLst>
                  <a:ext uri="{FF2B5EF4-FFF2-40B4-BE49-F238E27FC236}">
                    <a16:creationId xmlns:a16="http://schemas.microsoft.com/office/drawing/2014/main" id="{8128BEFF-CF98-EA44-B0EE-D7FCADCFECFC}"/>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3" name="Rounded Rectangle 2862">
                <a:extLst>
                  <a:ext uri="{FF2B5EF4-FFF2-40B4-BE49-F238E27FC236}">
                    <a16:creationId xmlns:a16="http://schemas.microsoft.com/office/drawing/2014/main" id="{2BB593EF-8AC6-A947-B620-286D3A7FFBE0}"/>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4" name="Rounded Rectangle 2863">
                <a:extLst>
                  <a:ext uri="{FF2B5EF4-FFF2-40B4-BE49-F238E27FC236}">
                    <a16:creationId xmlns:a16="http://schemas.microsoft.com/office/drawing/2014/main" id="{0D9660BE-437D-E643-9214-57455CD6EDFB}"/>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3" name="Group 2702">
              <a:extLst>
                <a:ext uri="{FF2B5EF4-FFF2-40B4-BE49-F238E27FC236}">
                  <a16:creationId xmlns:a16="http://schemas.microsoft.com/office/drawing/2014/main" id="{F1ECA068-530C-404D-BB19-F22616221764}"/>
                </a:ext>
              </a:extLst>
            </p:cNvPr>
            <p:cNvGrpSpPr/>
            <p:nvPr/>
          </p:nvGrpSpPr>
          <p:grpSpPr>
            <a:xfrm>
              <a:off x="4187409" y="573595"/>
              <a:ext cx="100710" cy="360621"/>
              <a:chOff x="2368178" y="2124654"/>
              <a:chExt cx="274320" cy="982134"/>
            </a:xfrm>
            <a:grpFill/>
          </p:grpSpPr>
          <p:grpSp>
            <p:nvGrpSpPr>
              <p:cNvPr id="2845" name="Group 2844">
                <a:extLst>
                  <a:ext uri="{FF2B5EF4-FFF2-40B4-BE49-F238E27FC236}">
                    <a16:creationId xmlns:a16="http://schemas.microsoft.com/office/drawing/2014/main" id="{692BD85C-9C06-564B-B67D-4A1138BCB309}"/>
                  </a:ext>
                </a:extLst>
              </p:cNvPr>
              <p:cNvGrpSpPr/>
              <p:nvPr/>
            </p:nvGrpSpPr>
            <p:grpSpPr>
              <a:xfrm>
                <a:off x="2368178" y="2124654"/>
                <a:ext cx="274320" cy="982134"/>
                <a:chOff x="2692399" y="2184397"/>
                <a:chExt cx="274320" cy="982134"/>
              </a:xfrm>
              <a:grpFill/>
            </p:grpSpPr>
            <p:sp>
              <p:nvSpPr>
                <p:cNvPr id="2858" name="Oval 2857">
                  <a:extLst>
                    <a:ext uri="{FF2B5EF4-FFF2-40B4-BE49-F238E27FC236}">
                      <a16:creationId xmlns:a16="http://schemas.microsoft.com/office/drawing/2014/main" id="{A25BFF48-CADF-7546-A62B-7E0A2A2D872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59" name="Rectangle 2858">
                  <a:extLst>
                    <a:ext uri="{FF2B5EF4-FFF2-40B4-BE49-F238E27FC236}">
                      <a16:creationId xmlns:a16="http://schemas.microsoft.com/office/drawing/2014/main" id="{2B9D2238-D6B3-BA44-9C42-4B8028794E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846" name="Group 2845">
                <a:extLst>
                  <a:ext uri="{FF2B5EF4-FFF2-40B4-BE49-F238E27FC236}">
                    <a16:creationId xmlns:a16="http://schemas.microsoft.com/office/drawing/2014/main" id="{522307E0-8F96-1746-B704-16B1128D73A1}"/>
                  </a:ext>
                </a:extLst>
              </p:cNvPr>
              <p:cNvGrpSpPr/>
              <p:nvPr/>
            </p:nvGrpSpPr>
            <p:grpSpPr>
              <a:xfrm>
                <a:off x="2368178" y="2240639"/>
                <a:ext cx="274320" cy="113533"/>
                <a:chOff x="1237102" y="1657048"/>
                <a:chExt cx="1598445" cy="433900"/>
              </a:xfrm>
              <a:grpFill/>
            </p:grpSpPr>
            <p:grpSp>
              <p:nvGrpSpPr>
                <p:cNvPr id="2847" name="Group 2846">
                  <a:extLst>
                    <a:ext uri="{FF2B5EF4-FFF2-40B4-BE49-F238E27FC236}">
                      <a16:creationId xmlns:a16="http://schemas.microsoft.com/office/drawing/2014/main" id="{A294BA34-46B9-134C-A304-CCCCD9534357}"/>
                    </a:ext>
                  </a:extLst>
                </p:cNvPr>
                <p:cNvGrpSpPr/>
                <p:nvPr/>
              </p:nvGrpSpPr>
              <p:grpSpPr>
                <a:xfrm>
                  <a:off x="1517980" y="1688757"/>
                  <a:ext cx="1070783" cy="402191"/>
                  <a:chOff x="1517980" y="1688757"/>
                  <a:chExt cx="1070783" cy="402191"/>
                </a:xfrm>
                <a:grpFill/>
              </p:grpSpPr>
              <p:sp>
                <p:nvSpPr>
                  <p:cNvPr id="2852" name="Oval 2851">
                    <a:extLst>
                      <a:ext uri="{FF2B5EF4-FFF2-40B4-BE49-F238E27FC236}">
                        <a16:creationId xmlns:a16="http://schemas.microsoft.com/office/drawing/2014/main" id="{E4CDAE07-18F8-0B43-B82A-FF21041B3B3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53" name="Rectangle 2852">
                    <a:extLst>
                      <a:ext uri="{FF2B5EF4-FFF2-40B4-BE49-F238E27FC236}">
                        <a16:creationId xmlns:a16="http://schemas.microsoft.com/office/drawing/2014/main" id="{B72A0355-1EEA-874C-ADE9-5E1DA9578F7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54" name="Rectangle 2853">
                    <a:extLst>
                      <a:ext uri="{FF2B5EF4-FFF2-40B4-BE49-F238E27FC236}">
                        <a16:creationId xmlns:a16="http://schemas.microsoft.com/office/drawing/2014/main" id="{D74AC603-FF4C-BF42-82AB-E56221AC42A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855" name="Straight Connector 2854">
                    <a:extLst>
                      <a:ext uri="{FF2B5EF4-FFF2-40B4-BE49-F238E27FC236}">
                        <a16:creationId xmlns:a16="http://schemas.microsoft.com/office/drawing/2014/main" id="{457A519C-15BD-6A43-B88A-A533CADA7AA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56" name="Straight Connector 2855">
                    <a:extLst>
                      <a:ext uri="{FF2B5EF4-FFF2-40B4-BE49-F238E27FC236}">
                        <a16:creationId xmlns:a16="http://schemas.microsoft.com/office/drawing/2014/main" id="{7E63B4AD-07F6-5842-8AAB-265FDD32D86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57" name="Straight Connector 2856">
                    <a:extLst>
                      <a:ext uri="{FF2B5EF4-FFF2-40B4-BE49-F238E27FC236}">
                        <a16:creationId xmlns:a16="http://schemas.microsoft.com/office/drawing/2014/main" id="{97F0AD5B-0416-3148-82E0-F5A9BDFB7B3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48" name="Straight Connector 2847">
                  <a:extLst>
                    <a:ext uri="{FF2B5EF4-FFF2-40B4-BE49-F238E27FC236}">
                      <a16:creationId xmlns:a16="http://schemas.microsoft.com/office/drawing/2014/main" id="{DE72A4BD-37D8-9647-BEE3-B37B67C63BE3}"/>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49" name="Straight Connector 2848">
                  <a:extLst>
                    <a:ext uri="{FF2B5EF4-FFF2-40B4-BE49-F238E27FC236}">
                      <a16:creationId xmlns:a16="http://schemas.microsoft.com/office/drawing/2014/main" id="{1A84E6D7-EF26-D146-ABCA-5B02CD577BBD}"/>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50" name="Straight Connector 2849">
                  <a:extLst>
                    <a:ext uri="{FF2B5EF4-FFF2-40B4-BE49-F238E27FC236}">
                      <a16:creationId xmlns:a16="http://schemas.microsoft.com/office/drawing/2014/main" id="{D6021171-0259-6840-97C1-047B761E3148}"/>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51" name="Straight Connector 2850">
                  <a:extLst>
                    <a:ext uri="{FF2B5EF4-FFF2-40B4-BE49-F238E27FC236}">
                      <a16:creationId xmlns:a16="http://schemas.microsoft.com/office/drawing/2014/main" id="{D0FF41B9-25B7-314C-9B6A-5B0D574D4C1D}"/>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704" name="Group 2703">
              <a:extLst>
                <a:ext uri="{FF2B5EF4-FFF2-40B4-BE49-F238E27FC236}">
                  <a16:creationId xmlns:a16="http://schemas.microsoft.com/office/drawing/2014/main" id="{353153C1-F95A-E248-90B3-F9B7E3395AAE}"/>
                </a:ext>
              </a:extLst>
            </p:cNvPr>
            <p:cNvGrpSpPr/>
            <p:nvPr/>
          </p:nvGrpSpPr>
          <p:grpSpPr>
            <a:xfrm>
              <a:off x="4518854" y="573595"/>
              <a:ext cx="114442" cy="360621"/>
              <a:chOff x="559622" y="2548983"/>
              <a:chExt cx="311724" cy="982134"/>
            </a:xfrm>
            <a:grpFill/>
          </p:grpSpPr>
          <p:grpSp>
            <p:nvGrpSpPr>
              <p:cNvPr id="2841" name="Group 2840">
                <a:extLst>
                  <a:ext uri="{FF2B5EF4-FFF2-40B4-BE49-F238E27FC236}">
                    <a16:creationId xmlns:a16="http://schemas.microsoft.com/office/drawing/2014/main" id="{105B0BBD-EED8-E545-A15F-ACEC8DBE043B}"/>
                  </a:ext>
                </a:extLst>
              </p:cNvPr>
              <p:cNvGrpSpPr/>
              <p:nvPr/>
            </p:nvGrpSpPr>
            <p:grpSpPr>
              <a:xfrm>
                <a:off x="587672" y="2548983"/>
                <a:ext cx="274320" cy="982134"/>
                <a:chOff x="2692399" y="2184397"/>
                <a:chExt cx="274320" cy="982134"/>
              </a:xfrm>
              <a:grpFill/>
            </p:grpSpPr>
            <p:sp>
              <p:nvSpPr>
                <p:cNvPr id="2843" name="Oval 2842">
                  <a:extLst>
                    <a:ext uri="{FF2B5EF4-FFF2-40B4-BE49-F238E27FC236}">
                      <a16:creationId xmlns:a16="http://schemas.microsoft.com/office/drawing/2014/main" id="{EA7506A2-959F-FB47-B388-8ECC6740782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44" name="Rectangle 2843">
                  <a:extLst>
                    <a:ext uri="{FF2B5EF4-FFF2-40B4-BE49-F238E27FC236}">
                      <a16:creationId xmlns:a16="http://schemas.microsoft.com/office/drawing/2014/main" id="{74A77650-7330-254C-9FBF-B2AE06B0AD7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42" name="Picture 2841">
                <a:extLst>
                  <a:ext uri="{FF2B5EF4-FFF2-40B4-BE49-F238E27FC236}">
                    <a16:creationId xmlns:a16="http://schemas.microsoft.com/office/drawing/2014/main" id="{136A5EB3-4A9D-7A49-A996-5067A2269CD2}"/>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a:noFill/>
            </p:spPr>
          </p:pic>
        </p:grpSp>
        <p:grpSp>
          <p:nvGrpSpPr>
            <p:cNvPr id="2705" name="Group 2704">
              <a:extLst>
                <a:ext uri="{FF2B5EF4-FFF2-40B4-BE49-F238E27FC236}">
                  <a16:creationId xmlns:a16="http://schemas.microsoft.com/office/drawing/2014/main" id="{840BB93B-111F-8A44-9B51-9216F9616793}"/>
                </a:ext>
              </a:extLst>
            </p:cNvPr>
            <p:cNvGrpSpPr/>
            <p:nvPr/>
          </p:nvGrpSpPr>
          <p:grpSpPr>
            <a:xfrm>
              <a:off x="4889792" y="573595"/>
              <a:ext cx="139232" cy="360621"/>
              <a:chOff x="659847" y="1141172"/>
              <a:chExt cx="379250" cy="982134"/>
            </a:xfrm>
            <a:grpFill/>
          </p:grpSpPr>
          <p:grpSp>
            <p:nvGrpSpPr>
              <p:cNvPr id="2826" name="Group 2825">
                <a:extLst>
                  <a:ext uri="{FF2B5EF4-FFF2-40B4-BE49-F238E27FC236}">
                    <a16:creationId xmlns:a16="http://schemas.microsoft.com/office/drawing/2014/main" id="{2EF8AAA7-98F6-8340-B73D-FFE53CB945A7}"/>
                  </a:ext>
                </a:extLst>
              </p:cNvPr>
              <p:cNvGrpSpPr/>
              <p:nvPr/>
            </p:nvGrpSpPr>
            <p:grpSpPr>
              <a:xfrm>
                <a:off x="659847" y="1141172"/>
                <a:ext cx="274320" cy="982134"/>
                <a:chOff x="2692399" y="2184397"/>
                <a:chExt cx="274320" cy="982134"/>
              </a:xfrm>
              <a:grpFill/>
            </p:grpSpPr>
            <p:sp>
              <p:nvSpPr>
                <p:cNvPr id="2839" name="Oval 2838">
                  <a:extLst>
                    <a:ext uri="{FF2B5EF4-FFF2-40B4-BE49-F238E27FC236}">
                      <a16:creationId xmlns:a16="http://schemas.microsoft.com/office/drawing/2014/main" id="{D926253C-16C9-994A-8DCD-ABBF76DA82A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40" name="Rectangle 2839">
                  <a:extLst>
                    <a:ext uri="{FF2B5EF4-FFF2-40B4-BE49-F238E27FC236}">
                      <a16:creationId xmlns:a16="http://schemas.microsoft.com/office/drawing/2014/main" id="{4AD11E76-595E-E649-81FE-5B482A963A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827" name="Group 2826">
                <a:extLst>
                  <a:ext uri="{FF2B5EF4-FFF2-40B4-BE49-F238E27FC236}">
                    <a16:creationId xmlns:a16="http://schemas.microsoft.com/office/drawing/2014/main" id="{5CAB6572-0014-9843-B96E-D596F1FFFC71}"/>
                  </a:ext>
                </a:extLst>
              </p:cNvPr>
              <p:cNvGrpSpPr/>
              <p:nvPr/>
            </p:nvGrpSpPr>
            <p:grpSpPr>
              <a:xfrm>
                <a:off x="708050" y="1265454"/>
                <a:ext cx="183764" cy="105236"/>
                <a:chOff x="1517980" y="1688757"/>
                <a:chExt cx="1070783" cy="402191"/>
              </a:xfrm>
              <a:grpFill/>
            </p:grpSpPr>
            <p:sp>
              <p:nvSpPr>
                <p:cNvPr id="2833" name="Oval 2832">
                  <a:extLst>
                    <a:ext uri="{FF2B5EF4-FFF2-40B4-BE49-F238E27FC236}">
                      <a16:creationId xmlns:a16="http://schemas.microsoft.com/office/drawing/2014/main" id="{C8DDD718-9ECB-AA4C-9BEF-D0C25AD72DD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34" name="Rectangle 2833">
                  <a:extLst>
                    <a:ext uri="{FF2B5EF4-FFF2-40B4-BE49-F238E27FC236}">
                      <a16:creationId xmlns:a16="http://schemas.microsoft.com/office/drawing/2014/main" id="{5F29FB51-31C1-9044-B7E7-1C8962B7FB4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35" name="Rectangle 2834">
                  <a:extLst>
                    <a:ext uri="{FF2B5EF4-FFF2-40B4-BE49-F238E27FC236}">
                      <a16:creationId xmlns:a16="http://schemas.microsoft.com/office/drawing/2014/main" id="{F367C9A3-F7C1-FB43-A7B0-1E08FE26548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836" name="Straight Connector 2835">
                  <a:extLst>
                    <a:ext uri="{FF2B5EF4-FFF2-40B4-BE49-F238E27FC236}">
                      <a16:creationId xmlns:a16="http://schemas.microsoft.com/office/drawing/2014/main" id="{DA301589-D37F-3A43-B533-2BED5F0407D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37" name="Straight Connector 2836">
                  <a:extLst>
                    <a:ext uri="{FF2B5EF4-FFF2-40B4-BE49-F238E27FC236}">
                      <a16:creationId xmlns:a16="http://schemas.microsoft.com/office/drawing/2014/main" id="{4328EAD1-3AE2-E54A-A874-118788A896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38" name="Straight Connector 2837">
                  <a:extLst>
                    <a:ext uri="{FF2B5EF4-FFF2-40B4-BE49-F238E27FC236}">
                      <a16:creationId xmlns:a16="http://schemas.microsoft.com/office/drawing/2014/main" id="{74FCD439-EEC5-4745-B357-038864E5E8C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28" name="Straight Connector 2827">
                <a:extLst>
                  <a:ext uri="{FF2B5EF4-FFF2-40B4-BE49-F238E27FC236}">
                    <a16:creationId xmlns:a16="http://schemas.microsoft.com/office/drawing/2014/main" id="{6576511F-6908-9B41-9470-052D100D2D5A}"/>
                  </a:ext>
                </a:extLst>
              </p:cNvPr>
              <p:cNvCxnSpPr/>
              <p:nvPr/>
            </p:nvCxnSpPr>
            <p:spPr bwMode="auto">
              <a:xfrm flipV="1">
                <a:off x="846940" y="1265454"/>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2829" name="Picture 2828">
                <a:extLst>
                  <a:ext uri="{FF2B5EF4-FFF2-40B4-BE49-F238E27FC236}">
                    <a16:creationId xmlns:a16="http://schemas.microsoft.com/office/drawing/2014/main" id="{DDDF2B5D-3558-464E-85D0-F4C61D967195}"/>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a:noFill/>
            </p:spPr>
          </p:pic>
          <p:cxnSp>
            <p:nvCxnSpPr>
              <p:cNvPr id="2830" name="Straight Connector 2829">
                <a:extLst>
                  <a:ext uri="{FF2B5EF4-FFF2-40B4-BE49-F238E27FC236}">
                    <a16:creationId xmlns:a16="http://schemas.microsoft.com/office/drawing/2014/main" id="{B53ECB0A-80A6-7143-B386-5D375E7098F8}"/>
                  </a:ext>
                </a:extLst>
              </p:cNvPr>
              <p:cNvCxnSpPr/>
              <p:nvPr/>
            </p:nvCxnSpPr>
            <p:spPr bwMode="auto">
              <a:xfrm flipV="1">
                <a:off x="850474" y="1281557"/>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31" name="Straight Connector 2830">
                <a:extLst>
                  <a:ext uri="{FF2B5EF4-FFF2-40B4-BE49-F238E27FC236}">
                    <a16:creationId xmlns:a16="http://schemas.microsoft.com/office/drawing/2014/main" id="{7C84F107-7460-9448-A4DE-A9B79C081F59}"/>
                  </a:ext>
                </a:extLst>
              </p:cNvPr>
              <p:cNvCxnSpPr/>
              <p:nvPr/>
            </p:nvCxnSpPr>
            <p:spPr bwMode="auto">
              <a:xfrm flipH="1" flipV="1">
                <a:off x="659847" y="1257157"/>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32" name="Straight Connector 2831">
                <a:extLst>
                  <a:ext uri="{FF2B5EF4-FFF2-40B4-BE49-F238E27FC236}">
                    <a16:creationId xmlns:a16="http://schemas.microsoft.com/office/drawing/2014/main" id="{CA2AE1DB-EE54-4743-AEF7-B1846C5CD21B}"/>
                  </a:ext>
                </a:extLst>
              </p:cNvPr>
              <p:cNvCxnSpPr/>
              <p:nvPr/>
            </p:nvCxnSpPr>
            <p:spPr bwMode="auto">
              <a:xfrm flipH="1" flipV="1">
                <a:off x="659847" y="1281557"/>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706" name="Group 2705">
              <a:extLst>
                <a:ext uri="{FF2B5EF4-FFF2-40B4-BE49-F238E27FC236}">
                  <a16:creationId xmlns:a16="http://schemas.microsoft.com/office/drawing/2014/main" id="{2E503202-177C-0D45-8B36-2D6DFE0127BA}"/>
                </a:ext>
              </a:extLst>
            </p:cNvPr>
            <p:cNvGrpSpPr/>
            <p:nvPr/>
          </p:nvGrpSpPr>
          <p:grpSpPr>
            <a:xfrm>
              <a:off x="2399674" y="1117791"/>
              <a:ext cx="100710" cy="360621"/>
              <a:chOff x="6187190" y="2289538"/>
              <a:chExt cx="274320" cy="982134"/>
            </a:xfrm>
            <a:grpFill/>
          </p:grpSpPr>
          <p:grpSp>
            <p:nvGrpSpPr>
              <p:cNvPr id="2820" name="Group 2819">
                <a:extLst>
                  <a:ext uri="{FF2B5EF4-FFF2-40B4-BE49-F238E27FC236}">
                    <a16:creationId xmlns:a16="http://schemas.microsoft.com/office/drawing/2014/main" id="{7320AB25-B907-8446-A885-EA319FE4546D}"/>
                  </a:ext>
                </a:extLst>
              </p:cNvPr>
              <p:cNvGrpSpPr/>
              <p:nvPr/>
            </p:nvGrpSpPr>
            <p:grpSpPr>
              <a:xfrm>
                <a:off x="6187190" y="2289538"/>
                <a:ext cx="274320" cy="982134"/>
                <a:chOff x="2692399" y="2184397"/>
                <a:chExt cx="274320" cy="982134"/>
              </a:xfrm>
              <a:grpFill/>
            </p:grpSpPr>
            <p:sp>
              <p:nvSpPr>
                <p:cNvPr id="2824" name="Oval 2823">
                  <a:extLst>
                    <a:ext uri="{FF2B5EF4-FFF2-40B4-BE49-F238E27FC236}">
                      <a16:creationId xmlns:a16="http://schemas.microsoft.com/office/drawing/2014/main" id="{0C036179-C4FC-DE42-B6AE-3326DE8B153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5" name="Rectangle 2824">
                  <a:extLst>
                    <a:ext uri="{FF2B5EF4-FFF2-40B4-BE49-F238E27FC236}">
                      <a16:creationId xmlns:a16="http://schemas.microsoft.com/office/drawing/2014/main" id="{82E88E0D-68DC-5C42-9AD9-2CCAE57FD57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821" name="Lightning Bolt 2820">
                <a:extLst>
                  <a:ext uri="{FF2B5EF4-FFF2-40B4-BE49-F238E27FC236}">
                    <a16:creationId xmlns:a16="http://schemas.microsoft.com/office/drawing/2014/main" id="{E0C2D50D-E778-4646-B325-AFFD55AD8F0B}"/>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2" name="Oval 2821">
                <a:extLst>
                  <a:ext uri="{FF2B5EF4-FFF2-40B4-BE49-F238E27FC236}">
                    <a16:creationId xmlns:a16="http://schemas.microsoft.com/office/drawing/2014/main" id="{8418D6C0-35DB-4E43-A39B-133FDD7BB846}"/>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3" name="Oval 2822">
                <a:extLst>
                  <a:ext uri="{FF2B5EF4-FFF2-40B4-BE49-F238E27FC236}">
                    <a16:creationId xmlns:a16="http://schemas.microsoft.com/office/drawing/2014/main" id="{69EA6BD3-43D3-CF47-9A0C-A72714C4F3B1}"/>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7" name="Group 2706">
              <a:extLst>
                <a:ext uri="{FF2B5EF4-FFF2-40B4-BE49-F238E27FC236}">
                  <a16:creationId xmlns:a16="http://schemas.microsoft.com/office/drawing/2014/main" id="{EAD8F2FA-4EBA-5545-98A1-BA84F78AB10E}"/>
                </a:ext>
              </a:extLst>
            </p:cNvPr>
            <p:cNvGrpSpPr/>
            <p:nvPr/>
          </p:nvGrpSpPr>
          <p:grpSpPr>
            <a:xfrm>
              <a:off x="2748809" y="1117791"/>
              <a:ext cx="114442" cy="360621"/>
              <a:chOff x="6534259" y="3205812"/>
              <a:chExt cx="311724" cy="982134"/>
            </a:xfrm>
            <a:grpFill/>
          </p:grpSpPr>
          <p:grpSp>
            <p:nvGrpSpPr>
              <p:cNvPr id="2814" name="Group 2813">
                <a:extLst>
                  <a:ext uri="{FF2B5EF4-FFF2-40B4-BE49-F238E27FC236}">
                    <a16:creationId xmlns:a16="http://schemas.microsoft.com/office/drawing/2014/main" id="{5BF847A4-DFEF-5348-B811-164B270572C4}"/>
                  </a:ext>
                </a:extLst>
              </p:cNvPr>
              <p:cNvGrpSpPr/>
              <p:nvPr/>
            </p:nvGrpSpPr>
            <p:grpSpPr>
              <a:xfrm>
                <a:off x="6552962" y="3205812"/>
                <a:ext cx="274320" cy="982134"/>
                <a:chOff x="2692399" y="2184397"/>
                <a:chExt cx="274320" cy="982134"/>
              </a:xfrm>
              <a:grpFill/>
            </p:grpSpPr>
            <p:sp>
              <p:nvSpPr>
                <p:cNvPr id="2818" name="Oval 2817">
                  <a:extLst>
                    <a:ext uri="{FF2B5EF4-FFF2-40B4-BE49-F238E27FC236}">
                      <a16:creationId xmlns:a16="http://schemas.microsoft.com/office/drawing/2014/main" id="{D3F6D236-DDC2-4E48-9392-F66AC871C01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19" name="Rectangle 2818">
                  <a:extLst>
                    <a:ext uri="{FF2B5EF4-FFF2-40B4-BE49-F238E27FC236}">
                      <a16:creationId xmlns:a16="http://schemas.microsoft.com/office/drawing/2014/main" id="{05A5C454-EB80-B547-9F7A-F57806EB736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15" name="Picture 2814">
                <a:extLst>
                  <a:ext uri="{FF2B5EF4-FFF2-40B4-BE49-F238E27FC236}">
                    <a16:creationId xmlns:a16="http://schemas.microsoft.com/office/drawing/2014/main" id="{CE1BA31F-CC68-A543-B3A9-55201A2E3E74}"/>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noFill/>
            </p:spPr>
          </p:pic>
          <p:sp>
            <p:nvSpPr>
              <p:cNvPr id="2816" name="Rounded Rectangle 2815">
                <a:extLst>
                  <a:ext uri="{FF2B5EF4-FFF2-40B4-BE49-F238E27FC236}">
                    <a16:creationId xmlns:a16="http://schemas.microsoft.com/office/drawing/2014/main" id="{028025CE-0D29-4342-877B-AC41C3FA55DF}"/>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17" name="Rounded Rectangle 2816">
                <a:extLst>
                  <a:ext uri="{FF2B5EF4-FFF2-40B4-BE49-F238E27FC236}">
                    <a16:creationId xmlns:a16="http://schemas.microsoft.com/office/drawing/2014/main" id="{6E058009-51CF-BA4E-9399-1C82D14D1DD6}"/>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8" name="Group 2707">
              <a:extLst>
                <a:ext uri="{FF2B5EF4-FFF2-40B4-BE49-F238E27FC236}">
                  <a16:creationId xmlns:a16="http://schemas.microsoft.com/office/drawing/2014/main" id="{6385002D-E738-4646-87B8-C41345FE6BE7}"/>
                </a:ext>
              </a:extLst>
            </p:cNvPr>
            <p:cNvGrpSpPr/>
            <p:nvPr/>
          </p:nvGrpSpPr>
          <p:grpSpPr>
            <a:xfrm>
              <a:off x="3061788" y="1092952"/>
              <a:ext cx="156215" cy="385461"/>
              <a:chOff x="6966521" y="2595951"/>
              <a:chExt cx="425507" cy="1049785"/>
            </a:xfrm>
            <a:grpFill/>
          </p:grpSpPr>
          <p:grpSp>
            <p:nvGrpSpPr>
              <p:cNvPr id="2810" name="Group 2809">
                <a:extLst>
                  <a:ext uri="{FF2B5EF4-FFF2-40B4-BE49-F238E27FC236}">
                    <a16:creationId xmlns:a16="http://schemas.microsoft.com/office/drawing/2014/main" id="{F114F3C4-0F35-4E48-8C77-4B787E595511}"/>
                  </a:ext>
                </a:extLst>
              </p:cNvPr>
              <p:cNvGrpSpPr/>
              <p:nvPr/>
            </p:nvGrpSpPr>
            <p:grpSpPr>
              <a:xfrm>
                <a:off x="7070553" y="2663604"/>
                <a:ext cx="274320" cy="982132"/>
                <a:chOff x="2692399" y="2184397"/>
                <a:chExt cx="274320" cy="982134"/>
              </a:xfrm>
              <a:grpFill/>
            </p:grpSpPr>
            <p:sp>
              <p:nvSpPr>
                <p:cNvPr id="2812" name="Oval 2811">
                  <a:extLst>
                    <a:ext uri="{FF2B5EF4-FFF2-40B4-BE49-F238E27FC236}">
                      <a16:creationId xmlns:a16="http://schemas.microsoft.com/office/drawing/2014/main" id="{E4ACF853-C4FA-1D4B-B8A4-39661BF8C7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13" name="Rectangle 2812">
                  <a:extLst>
                    <a:ext uri="{FF2B5EF4-FFF2-40B4-BE49-F238E27FC236}">
                      <a16:creationId xmlns:a16="http://schemas.microsoft.com/office/drawing/2014/main" id="{D7C6324C-5825-4C40-AA6E-85C353CE16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11" name="Picture 2810">
                <a:extLst>
                  <a:ext uri="{FF2B5EF4-FFF2-40B4-BE49-F238E27FC236}">
                    <a16:creationId xmlns:a16="http://schemas.microsoft.com/office/drawing/2014/main" id="{980A83DD-07E0-BB49-91E7-0DD700AC0E79}"/>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2709" name="Group 2708">
              <a:extLst>
                <a:ext uri="{FF2B5EF4-FFF2-40B4-BE49-F238E27FC236}">
                  <a16:creationId xmlns:a16="http://schemas.microsoft.com/office/drawing/2014/main" id="{5A858A68-FAC3-D745-BC6D-0FB4870D7994}"/>
                </a:ext>
              </a:extLst>
            </p:cNvPr>
            <p:cNvGrpSpPr/>
            <p:nvPr/>
          </p:nvGrpSpPr>
          <p:grpSpPr>
            <a:xfrm>
              <a:off x="3455862" y="1117791"/>
              <a:ext cx="137451" cy="360621"/>
              <a:chOff x="587671" y="2548983"/>
              <a:chExt cx="374400" cy="982134"/>
            </a:xfrm>
            <a:grpFill/>
          </p:grpSpPr>
          <p:grpSp>
            <p:nvGrpSpPr>
              <p:cNvPr id="2804" name="Group 2803">
                <a:extLst>
                  <a:ext uri="{FF2B5EF4-FFF2-40B4-BE49-F238E27FC236}">
                    <a16:creationId xmlns:a16="http://schemas.microsoft.com/office/drawing/2014/main" id="{D211F1A1-6A9D-F748-8433-21B506587601}"/>
                  </a:ext>
                </a:extLst>
              </p:cNvPr>
              <p:cNvGrpSpPr/>
              <p:nvPr/>
            </p:nvGrpSpPr>
            <p:grpSpPr>
              <a:xfrm>
                <a:off x="587671" y="2548983"/>
                <a:ext cx="274320" cy="982134"/>
                <a:chOff x="2692399" y="2184397"/>
                <a:chExt cx="274320" cy="982134"/>
              </a:xfrm>
              <a:grpFill/>
            </p:grpSpPr>
            <p:sp>
              <p:nvSpPr>
                <p:cNvPr id="2808" name="Oval 2807">
                  <a:extLst>
                    <a:ext uri="{FF2B5EF4-FFF2-40B4-BE49-F238E27FC236}">
                      <a16:creationId xmlns:a16="http://schemas.microsoft.com/office/drawing/2014/main" id="{8876512C-412F-0F48-93B1-BF69D3A932B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9" name="Rectangle 2808">
                  <a:extLst>
                    <a:ext uri="{FF2B5EF4-FFF2-40B4-BE49-F238E27FC236}">
                      <a16:creationId xmlns:a16="http://schemas.microsoft.com/office/drawing/2014/main" id="{2040B02C-2444-9242-BB23-9EAA28D2216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05" name="Picture 2804">
                <a:extLst>
                  <a:ext uri="{FF2B5EF4-FFF2-40B4-BE49-F238E27FC236}">
                    <a16:creationId xmlns:a16="http://schemas.microsoft.com/office/drawing/2014/main" id="{B37D1C4E-05F5-BE4F-84A2-CB4A817926FA}"/>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2806" name="Rounded Rectangle 2805">
                <a:extLst>
                  <a:ext uri="{FF2B5EF4-FFF2-40B4-BE49-F238E27FC236}">
                    <a16:creationId xmlns:a16="http://schemas.microsoft.com/office/drawing/2014/main" id="{22BD4AB8-5233-444B-9E0F-998E32A5D526}"/>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7" name="Rounded Rectangle 2806">
                <a:extLst>
                  <a:ext uri="{FF2B5EF4-FFF2-40B4-BE49-F238E27FC236}">
                    <a16:creationId xmlns:a16="http://schemas.microsoft.com/office/drawing/2014/main" id="{096409DC-BB2C-CB49-B16A-37CAE1FA8338}"/>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0" name="Group 2709">
              <a:extLst>
                <a:ext uri="{FF2B5EF4-FFF2-40B4-BE49-F238E27FC236}">
                  <a16:creationId xmlns:a16="http://schemas.microsoft.com/office/drawing/2014/main" id="{4CFB648A-482A-BF47-9485-2C315EA4E6E7}"/>
                </a:ext>
              </a:extLst>
            </p:cNvPr>
            <p:cNvGrpSpPr/>
            <p:nvPr/>
          </p:nvGrpSpPr>
          <p:grpSpPr>
            <a:xfrm>
              <a:off x="3810985" y="1101598"/>
              <a:ext cx="129804" cy="376812"/>
              <a:chOff x="1414123" y="1571676"/>
              <a:chExt cx="353568" cy="1026233"/>
            </a:xfrm>
            <a:grpFill/>
          </p:grpSpPr>
          <p:grpSp>
            <p:nvGrpSpPr>
              <p:cNvPr id="2797" name="Group 2796">
                <a:extLst>
                  <a:ext uri="{FF2B5EF4-FFF2-40B4-BE49-F238E27FC236}">
                    <a16:creationId xmlns:a16="http://schemas.microsoft.com/office/drawing/2014/main" id="{FAD3693F-2475-424C-B721-DB284B996BB0}"/>
                  </a:ext>
                </a:extLst>
              </p:cNvPr>
              <p:cNvGrpSpPr/>
              <p:nvPr/>
            </p:nvGrpSpPr>
            <p:grpSpPr>
              <a:xfrm>
                <a:off x="1446433" y="1615776"/>
                <a:ext cx="274320" cy="982133"/>
                <a:chOff x="2692399" y="2184397"/>
                <a:chExt cx="274320" cy="982133"/>
              </a:xfrm>
              <a:grpFill/>
            </p:grpSpPr>
            <p:sp>
              <p:nvSpPr>
                <p:cNvPr id="2802" name="Oval 2801">
                  <a:extLst>
                    <a:ext uri="{FF2B5EF4-FFF2-40B4-BE49-F238E27FC236}">
                      <a16:creationId xmlns:a16="http://schemas.microsoft.com/office/drawing/2014/main" id="{0826EC8A-D479-F941-A61D-B16949F68DA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3" name="Rectangle 2802">
                  <a:extLst>
                    <a:ext uri="{FF2B5EF4-FFF2-40B4-BE49-F238E27FC236}">
                      <a16:creationId xmlns:a16="http://schemas.microsoft.com/office/drawing/2014/main" id="{BFC76CE1-2CFC-4F4B-ADEB-50CFA26B327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98" name="Teardrop 2797">
                <a:extLst>
                  <a:ext uri="{FF2B5EF4-FFF2-40B4-BE49-F238E27FC236}">
                    <a16:creationId xmlns:a16="http://schemas.microsoft.com/office/drawing/2014/main" id="{B2323A49-F58F-D64E-A1EF-D75E818B2690}"/>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9" name="Teardrop 2798">
                <a:extLst>
                  <a:ext uri="{FF2B5EF4-FFF2-40B4-BE49-F238E27FC236}">
                    <a16:creationId xmlns:a16="http://schemas.microsoft.com/office/drawing/2014/main" id="{B7BC7EAA-8EB2-CE40-AD1B-B40AB4766207}"/>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0" name="Rounded Rectangle 2799">
                <a:extLst>
                  <a:ext uri="{FF2B5EF4-FFF2-40B4-BE49-F238E27FC236}">
                    <a16:creationId xmlns:a16="http://schemas.microsoft.com/office/drawing/2014/main" id="{A4DF729C-CB40-1D49-AF99-33826B8BCF7E}"/>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1" name="Rounded Rectangle 2800">
                <a:extLst>
                  <a:ext uri="{FF2B5EF4-FFF2-40B4-BE49-F238E27FC236}">
                    <a16:creationId xmlns:a16="http://schemas.microsoft.com/office/drawing/2014/main" id="{91F698EA-35EC-B84E-8CBF-8713551C638C}"/>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1" name="Group 2710">
              <a:extLst>
                <a:ext uri="{FF2B5EF4-FFF2-40B4-BE49-F238E27FC236}">
                  <a16:creationId xmlns:a16="http://schemas.microsoft.com/office/drawing/2014/main" id="{9FEFA1CB-79EE-BF45-B421-45A648F49723}"/>
                </a:ext>
              </a:extLst>
            </p:cNvPr>
            <p:cNvGrpSpPr/>
            <p:nvPr/>
          </p:nvGrpSpPr>
          <p:grpSpPr>
            <a:xfrm>
              <a:off x="4179746" y="1117791"/>
              <a:ext cx="100710" cy="360621"/>
              <a:chOff x="2368178" y="2124654"/>
              <a:chExt cx="274320" cy="982134"/>
            </a:xfrm>
            <a:grpFill/>
          </p:grpSpPr>
          <p:grpSp>
            <p:nvGrpSpPr>
              <p:cNvPr id="2782" name="Group 2781">
                <a:extLst>
                  <a:ext uri="{FF2B5EF4-FFF2-40B4-BE49-F238E27FC236}">
                    <a16:creationId xmlns:a16="http://schemas.microsoft.com/office/drawing/2014/main" id="{35CEA424-D12F-A049-9A15-A935C23A7742}"/>
                  </a:ext>
                </a:extLst>
              </p:cNvPr>
              <p:cNvGrpSpPr/>
              <p:nvPr/>
            </p:nvGrpSpPr>
            <p:grpSpPr>
              <a:xfrm>
                <a:off x="2368178" y="2124654"/>
                <a:ext cx="274320" cy="982134"/>
                <a:chOff x="2692399" y="2184397"/>
                <a:chExt cx="274320" cy="982134"/>
              </a:xfrm>
              <a:grpFill/>
            </p:grpSpPr>
            <p:sp>
              <p:nvSpPr>
                <p:cNvPr id="2795" name="Oval 2794">
                  <a:extLst>
                    <a:ext uri="{FF2B5EF4-FFF2-40B4-BE49-F238E27FC236}">
                      <a16:creationId xmlns:a16="http://schemas.microsoft.com/office/drawing/2014/main" id="{C235EC4F-7B59-9643-B276-5760D31C924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6" name="Rectangle 2795">
                  <a:extLst>
                    <a:ext uri="{FF2B5EF4-FFF2-40B4-BE49-F238E27FC236}">
                      <a16:creationId xmlns:a16="http://schemas.microsoft.com/office/drawing/2014/main" id="{19406C3C-98EB-444E-9F20-403D8371DCA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83" name="Group 2782">
                <a:extLst>
                  <a:ext uri="{FF2B5EF4-FFF2-40B4-BE49-F238E27FC236}">
                    <a16:creationId xmlns:a16="http://schemas.microsoft.com/office/drawing/2014/main" id="{3169ADA1-D080-DB46-8F51-C976970C42A3}"/>
                  </a:ext>
                </a:extLst>
              </p:cNvPr>
              <p:cNvGrpSpPr/>
              <p:nvPr/>
            </p:nvGrpSpPr>
            <p:grpSpPr>
              <a:xfrm>
                <a:off x="2368178" y="2240639"/>
                <a:ext cx="274320" cy="113533"/>
                <a:chOff x="1237102" y="1657048"/>
                <a:chExt cx="1598445" cy="433900"/>
              </a:xfrm>
              <a:grpFill/>
            </p:grpSpPr>
            <p:grpSp>
              <p:nvGrpSpPr>
                <p:cNvPr id="2784" name="Group 2783">
                  <a:extLst>
                    <a:ext uri="{FF2B5EF4-FFF2-40B4-BE49-F238E27FC236}">
                      <a16:creationId xmlns:a16="http://schemas.microsoft.com/office/drawing/2014/main" id="{E3C1A360-E4FA-3445-8415-63531A83A5E2}"/>
                    </a:ext>
                  </a:extLst>
                </p:cNvPr>
                <p:cNvGrpSpPr/>
                <p:nvPr/>
              </p:nvGrpSpPr>
              <p:grpSpPr>
                <a:xfrm>
                  <a:off x="1517980" y="1688757"/>
                  <a:ext cx="1070783" cy="402191"/>
                  <a:chOff x="1517980" y="1688757"/>
                  <a:chExt cx="1070783" cy="402191"/>
                </a:xfrm>
                <a:grpFill/>
              </p:grpSpPr>
              <p:sp>
                <p:nvSpPr>
                  <p:cNvPr id="2789" name="Oval 2788">
                    <a:extLst>
                      <a:ext uri="{FF2B5EF4-FFF2-40B4-BE49-F238E27FC236}">
                        <a16:creationId xmlns:a16="http://schemas.microsoft.com/office/drawing/2014/main" id="{7E5511DD-4E5D-A541-9FE3-1AE34336A13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0" name="Rectangle 2789">
                    <a:extLst>
                      <a:ext uri="{FF2B5EF4-FFF2-40B4-BE49-F238E27FC236}">
                        <a16:creationId xmlns:a16="http://schemas.microsoft.com/office/drawing/2014/main" id="{853C245B-9A4F-BB43-B972-1DEB487CBF0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1" name="Rectangle 2790">
                    <a:extLst>
                      <a:ext uri="{FF2B5EF4-FFF2-40B4-BE49-F238E27FC236}">
                        <a16:creationId xmlns:a16="http://schemas.microsoft.com/office/drawing/2014/main" id="{032C8FED-8CA6-4C44-BE6D-971FE6FA7E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792" name="Straight Connector 2791">
                    <a:extLst>
                      <a:ext uri="{FF2B5EF4-FFF2-40B4-BE49-F238E27FC236}">
                        <a16:creationId xmlns:a16="http://schemas.microsoft.com/office/drawing/2014/main" id="{644EC71B-C8E3-7E46-B8C3-51FC99638A9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3" name="Straight Connector 2792">
                    <a:extLst>
                      <a:ext uri="{FF2B5EF4-FFF2-40B4-BE49-F238E27FC236}">
                        <a16:creationId xmlns:a16="http://schemas.microsoft.com/office/drawing/2014/main" id="{1E4FBC0C-8392-274F-B344-F5805A36AA3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4" name="Straight Connector 2793">
                    <a:extLst>
                      <a:ext uri="{FF2B5EF4-FFF2-40B4-BE49-F238E27FC236}">
                        <a16:creationId xmlns:a16="http://schemas.microsoft.com/office/drawing/2014/main" id="{18B19F22-0114-0742-A7EB-0ABD5243681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85" name="Straight Connector 2784">
                  <a:extLst>
                    <a:ext uri="{FF2B5EF4-FFF2-40B4-BE49-F238E27FC236}">
                      <a16:creationId xmlns:a16="http://schemas.microsoft.com/office/drawing/2014/main" id="{8D6A1200-7C12-CC47-906E-58250AA83980}"/>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86" name="Straight Connector 2785">
                  <a:extLst>
                    <a:ext uri="{FF2B5EF4-FFF2-40B4-BE49-F238E27FC236}">
                      <a16:creationId xmlns:a16="http://schemas.microsoft.com/office/drawing/2014/main" id="{88E115BB-4293-C243-B025-4E6D28309E91}"/>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87" name="Straight Connector 2786">
                  <a:extLst>
                    <a:ext uri="{FF2B5EF4-FFF2-40B4-BE49-F238E27FC236}">
                      <a16:creationId xmlns:a16="http://schemas.microsoft.com/office/drawing/2014/main" id="{01F56463-1C7E-6C45-8AA0-078AEDD1F2DD}"/>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88" name="Straight Connector 2787">
                  <a:extLst>
                    <a:ext uri="{FF2B5EF4-FFF2-40B4-BE49-F238E27FC236}">
                      <a16:creationId xmlns:a16="http://schemas.microsoft.com/office/drawing/2014/main" id="{BD7ABB7F-B694-8745-AEE5-B5B5C4C8B2E1}"/>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712" name="Group 2711">
              <a:extLst>
                <a:ext uri="{FF2B5EF4-FFF2-40B4-BE49-F238E27FC236}">
                  <a16:creationId xmlns:a16="http://schemas.microsoft.com/office/drawing/2014/main" id="{A0376EE5-BCC8-2348-9E13-1760FA0BB77E}"/>
                </a:ext>
              </a:extLst>
            </p:cNvPr>
            <p:cNvGrpSpPr/>
            <p:nvPr/>
          </p:nvGrpSpPr>
          <p:grpSpPr>
            <a:xfrm>
              <a:off x="4524576" y="1117791"/>
              <a:ext cx="100710" cy="360621"/>
              <a:chOff x="4970918" y="2700228"/>
              <a:chExt cx="274320" cy="982134"/>
            </a:xfrm>
            <a:grpFill/>
          </p:grpSpPr>
          <p:grpSp>
            <p:nvGrpSpPr>
              <p:cNvPr id="2778" name="Group 2777">
                <a:extLst>
                  <a:ext uri="{FF2B5EF4-FFF2-40B4-BE49-F238E27FC236}">
                    <a16:creationId xmlns:a16="http://schemas.microsoft.com/office/drawing/2014/main" id="{ED99738C-0FBD-B747-8E85-5C367E35C752}"/>
                  </a:ext>
                </a:extLst>
              </p:cNvPr>
              <p:cNvGrpSpPr/>
              <p:nvPr/>
            </p:nvGrpSpPr>
            <p:grpSpPr>
              <a:xfrm>
                <a:off x="4970918" y="2700228"/>
                <a:ext cx="274320" cy="982134"/>
                <a:chOff x="2692399" y="2184397"/>
                <a:chExt cx="274320" cy="982134"/>
              </a:xfrm>
              <a:grpFill/>
            </p:grpSpPr>
            <p:sp>
              <p:nvSpPr>
                <p:cNvPr id="2780" name="Oval 2779">
                  <a:extLst>
                    <a:ext uri="{FF2B5EF4-FFF2-40B4-BE49-F238E27FC236}">
                      <a16:creationId xmlns:a16="http://schemas.microsoft.com/office/drawing/2014/main" id="{60F03901-9133-EA46-A46D-B5D7E9B9232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81" name="Rectangle 2780">
                  <a:extLst>
                    <a:ext uri="{FF2B5EF4-FFF2-40B4-BE49-F238E27FC236}">
                      <a16:creationId xmlns:a16="http://schemas.microsoft.com/office/drawing/2014/main" id="{6B79D6C8-76EC-C442-9182-8BC3B459DFF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79" name="Chord 2778">
                <a:extLst>
                  <a:ext uri="{FF2B5EF4-FFF2-40B4-BE49-F238E27FC236}">
                    <a16:creationId xmlns:a16="http://schemas.microsoft.com/office/drawing/2014/main" id="{07E60BB9-EAC5-044B-B004-358822227E33}"/>
                  </a:ext>
                </a:extLst>
              </p:cNvPr>
              <p:cNvSpPr/>
              <p:nvPr/>
            </p:nvSpPr>
            <p:spPr bwMode="auto">
              <a:xfrm rot="17528077">
                <a:off x="5043014" y="2752290"/>
                <a:ext cx="169420" cy="155677"/>
              </a:xfrm>
              <a:prstGeom prst="chord">
                <a:avLst>
                  <a:gd name="adj1" fmla="val 5544771"/>
                  <a:gd name="adj2" fmla="val 13532001"/>
                </a:avLst>
              </a:prstGeom>
              <a:grp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3" name="Group 2712">
              <a:extLst>
                <a:ext uri="{FF2B5EF4-FFF2-40B4-BE49-F238E27FC236}">
                  <a16:creationId xmlns:a16="http://schemas.microsoft.com/office/drawing/2014/main" id="{24F4D0A2-3200-0B46-AD6D-083533CB32B0}"/>
                </a:ext>
              </a:extLst>
            </p:cNvPr>
            <p:cNvGrpSpPr/>
            <p:nvPr/>
          </p:nvGrpSpPr>
          <p:grpSpPr>
            <a:xfrm>
              <a:off x="4882010" y="1117791"/>
              <a:ext cx="139232" cy="360621"/>
              <a:chOff x="6695345" y="1619954"/>
              <a:chExt cx="379250" cy="982134"/>
            </a:xfrm>
            <a:grpFill/>
          </p:grpSpPr>
          <p:grpSp>
            <p:nvGrpSpPr>
              <p:cNvPr id="2763" name="Group 2762">
                <a:extLst>
                  <a:ext uri="{FF2B5EF4-FFF2-40B4-BE49-F238E27FC236}">
                    <a16:creationId xmlns:a16="http://schemas.microsoft.com/office/drawing/2014/main" id="{46F718AA-46C2-5B4C-BDF2-73F2D9E2B6CE}"/>
                  </a:ext>
                </a:extLst>
              </p:cNvPr>
              <p:cNvGrpSpPr/>
              <p:nvPr/>
            </p:nvGrpSpPr>
            <p:grpSpPr>
              <a:xfrm>
                <a:off x="6695345" y="1619954"/>
                <a:ext cx="274320" cy="982134"/>
                <a:chOff x="2692399" y="2184397"/>
                <a:chExt cx="274320" cy="982134"/>
              </a:xfrm>
              <a:grpFill/>
            </p:grpSpPr>
            <p:sp>
              <p:nvSpPr>
                <p:cNvPr id="2776" name="Oval 2775">
                  <a:extLst>
                    <a:ext uri="{FF2B5EF4-FFF2-40B4-BE49-F238E27FC236}">
                      <a16:creationId xmlns:a16="http://schemas.microsoft.com/office/drawing/2014/main" id="{DE9563FB-6832-4547-8705-AFE17D0565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77" name="Rectangle 2776">
                  <a:extLst>
                    <a:ext uri="{FF2B5EF4-FFF2-40B4-BE49-F238E27FC236}">
                      <a16:creationId xmlns:a16="http://schemas.microsoft.com/office/drawing/2014/main" id="{02927BBD-C503-B245-B390-74A94A0E13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64" name="Group 2763">
                <a:extLst>
                  <a:ext uri="{FF2B5EF4-FFF2-40B4-BE49-F238E27FC236}">
                    <a16:creationId xmlns:a16="http://schemas.microsoft.com/office/drawing/2014/main" id="{D933D248-D5B7-384A-A91D-C246B27AF7EC}"/>
                  </a:ext>
                </a:extLst>
              </p:cNvPr>
              <p:cNvGrpSpPr/>
              <p:nvPr/>
            </p:nvGrpSpPr>
            <p:grpSpPr>
              <a:xfrm>
                <a:off x="6743548" y="1744236"/>
                <a:ext cx="183764" cy="105236"/>
                <a:chOff x="1517980" y="1688757"/>
                <a:chExt cx="1070783" cy="402191"/>
              </a:xfrm>
              <a:grpFill/>
            </p:grpSpPr>
            <p:sp>
              <p:nvSpPr>
                <p:cNvPr id="2770" name="Oval 2769">
                  <a:extLst>
                    <a:ext uri="{FF2B5EF4-FFF2-40B4-BE49-F238E27FC236}">
                      <a16:creationId xmlns:a16="http://schemas.microsoft.com/office/drawing/2014/main" id="{CE7620EC-A7B2-6449-9DC5-41276E0B83E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71" name="Rectangle 2770">
                  <a:extLst>
                    <a:ext uri="{FF2B5EF4-FFF2-40B4-BE49-F238E27FC236}">
                      <a16:creationId xmlns:a16="http://schemas.microsoft.com/office/drawing/2014/main" id="{9394D30B-9D43-694A-9A26-BFB26B50E27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72" name="Rectangle 2771">
                  <a:extLst>
                    <a:ext uri="{FF2B5EF4-FFF2-40B4-BE49-F238E27FC236}">
                      <a16:creationId xmlns:a16="http://schemas.microsoft.com/office/drawing/2014/main" id="{5F6241F5-56C7-8441-A4C7-603644529CE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773" name="Straight Connector 2772">
                  <a:extLst>
                    <a:ext uri="{FF2B5EF4-FFF2-40B4-BE49-F238E27FC236}">
                      <a16:creationId xmlns:a16="http://schemas.microsoft.com/office/drawing/2014/main" id="{90D2221C-83AA-A744-A183-6C20F8AB385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74" name="Straight Connector 2773">
                  <a:extLst>
                    <a:ext uri="{FF2B5EF4-FFF2-40B4-BE49-F238E27FC236}">
                      <a16:creationId xmlns:a16="http://schemas.microsoft.com/office/drawing/2014/main" id="{33A7B608-47F6-1B4F-9219-BB2CB03A5E6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75" name="Straight Connector 2774">
                  <a:extLst>
                    <a:ext uri="{FF2B5EF4-FFF2-40B4-BE49-F238E27FC236}">
                      <a16:creationId xmlns:a16="http://schemas.microsoft.com/office/drawing/2014/main" id="{F5B7BE74-F9CE-D245-A469-F329961B12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65" name="Straight Connector 2764">
                <a:extLst>
                  <a:ext uri="{FF2B5EF4-FFF2-40B4-BE49-F238E27FC236}">
                    <a16:creationId xmlns:a16="http://schemas.microsoft.com/office/drawing/2014/main" id="{80D493EF-58A5-8C4F-84B3-4C095B34C9F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2766" name="Picture 2765">
                <a:extLst>
                  <a:ext uri="{FF2B5EF4-FFF2-40B4-BE49-F238E27FC236}">
                    <a16:creationId xmlns:a16="http://schemas.microsoft.com/office/drawing/2014/main" id="{FA0E024A-DD41-9E42-AF55-086095FEC238}"/>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a:noFill/>
            </p:spPr>
          </p:pic>
          <p:cxnSp>
            <p:nvCxnSpPr>
              <p:cNvPr id="2767" name="Straight Connector 2766">
                <a:extLst>
                  <a:ext uri="{FF2B5EF4-FFF2-40B4-BE49-F238E27FC236}">
                    <a16:creationId xmlns:a16="http://schemas.microsoft.com/office/drawing/2014/main" id="{A47FA3E0-1BDA-1941-95B5-851F5C200B8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68" name="Straight Connector 2767">
                <a:extLst>
                  <a:ext uri="{FF2B5EF4-FFF2-40B4-BE49-F238E27FC236}">
                    <a16:creationId xmlns:a16="http://schemas.microsoft.com/office/drawing/2014/main" id="{DA6A3D2E-C725-4846-8397-9C6694C0AA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69" name="Straight Connector 2768">
                <a:extLst>
                  <a:ext uri="{FF2B5EF4-FFF2-40B4-BE49-F238E27FC236}">
                    <a16:creationId xmlns:a16="http://schemas.microsoft.com/office/drawing/2014/main" id="{00735E1E-5827-2949-ABA9-2791FE0BE29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pic>
          <p:nvPicPr>
            <p:cNvPr id="2714" name="Picture 2713">
              <a:extLst>
                <a:ext uri="{FF2B5EF4-FFF2-40B4-BE49-F238E27FC236}">
                  <a16:creationId xmlns:a16="http://schemas.microsoft.com/office/drawing/2014/main" id="{6275A9B5-04A0-1F46-9409-E5D51D9EFA35}"/>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a:noFill/>
          </p:spPr>
        </p:pic>
        <p:grpSp>
          <p:nvGrpSpPr>
            <p:cNvPr id="2715" name="Group 2714">
              <a:extLst>
                <a:ext uri="{FF2B5EF4-FFF2-40B4-BE49-F238E27FC236}">
                  <a16:creationId xmlns:a16="http://schemas.microsoft.com/office/drawing/2014/main" id="{B3CBF4FA-C89D-C648-9001-6F8C4FA2285B}"/>
                </a:ext>
              </a:extLst>
            </p:cNvPr>
            <p:cNvGrpSpPr/>
            <p:nvPr/>
          </p:nvGrpSpPr>
          <p:grpSpPr>
            <a:xfrm>
              <a:off x="5201462" y="573595"/>
              <a:ext cx="100710" cy="360621"/>
              <a:chOff x="2092152" y="1325314"/>
              <a:chExt cx="274320" cy="982134"/>
            </a:xfrm>
            <a:grpFill/>
          </p:grpSpPr>
          <p:grpSp>
            <p:nvGrpSpPr>
              <p:cNvPr id="2759" name="Group 2758">
                <a:extLst>
                  <a:ext uri="{FF2B5EF4-FFF2-40B4-BE49-F238E27FC236}">
                    <a16:creationId xmlns:a16="http://schemas.microsoft.com/office/drawing/2014/main" id="{B29D566D-0E98-584B-8BB9-6FDA62ED3CBF}"/>
                  </a:ext>
                </a:extLst>
              </p:cNvPr>
              <p:cNvGrpSpPr/>
              <p:nvPr/>
            </p:nvGrpSpPr>
            <p:grpSpPr>
              <a:xfrm>
                <a:off x="2092152" y="1325314"/>
                <a:ext cx="274320" cy="982134"/>
                <a:chOff x="2692399" y="2184397"/>
                <a:chExt cx="274320" cy="982134"/>
              </a:xfrm>
              <a:grpFill/>
            </p:grpSpPr>
            <p:sp>
              <p:nvSpPr>
                <p:cNvPr id="2761" name="Oval 2760">
                  <a:extLst>
                    <a:ext uri="{FF2B5EF4-FFF2-40B4-BE49-F238E27FC236}">
                      <a16:creationId xmlns:a16="http://schemas.microsoft.com/office/drawing/2014/main" id="{14EC8295-0561-D549-A559-9AC376923EC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62" name="Rectangle 2761">
                  <a:extLst>
                    <a:ext uri="{FF2B5EF4-FFF2-40B4-BE49-F238E27FC236}">
                      <a16:creationId xmlns:a16="http://schemas.microsoft.com/office/drawing/2014/main" id="{F211E670-81E3-7746-9360-3B9590CEB04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60" name="Heart 2759">
                <a:extLst>
                  <a:ext uri="{FF2B5EF4-FFF2-40B4-BE49-F238E27FC236}">
                    <a16:creationId xmlns:a16="http://schemas.microsoft.com/office/drawing/2014/main" id="{DB9B6EAF-9F6A-3A48-B212-5CF82B50DF7B}"/>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6" name="Group 2715">
              <a:extLst>
                <a:ext uri="{FF2B5EF4-FFF2-40B4-BE49-F238E27FC236}">
                  <a16:creationId xmlns:a16="http://schemas.microsoft.com/office/drawing/2014/main" id="{FCF03F56-442E-3E41-8CC5-D6C843AE0DED}"/>
                </a:ext>
              </a:extLst>
            </p:cNvPr>
            <p:cNvGrpSpPr/>
            <p:nvPr/>
          </p:nvGrpSpPr>
          <p:grpSpPr>
            <a:xfrm>
              <a:off x="5556012" y="573595"/>
              <a:ext cx="141821" cy="360621"/>
              <a:chOff x="2538849" y="1046266"/>
              <a:chExt cx="386300" cy="982134"/>
            </a:xfrm>
            <a:grpFill/>
          </p:grpSpPr>
          <p:grpSp>
            <p:nvGrpSpPr>
              <p:cNvPr id="2755" name="Group 2754">
                <a:extLst>
                  <a:ext uri="{FF2B5EF4-FFF2-40B4-BE49-F238E27FC236}">
                    <a16:creationId xmlns:a16="http://schemas.microsoft.com/office/drawing/2014/main" id="{82335BA5-3B6F-024B-826B-3B6BBEC34FC6}"/>
                  </a:ext>
                </a:extLst>
              </p:cNvPr>
              <p:cNvGrpSpPr/>
              <p:nvPr/>
            </p:nvGrpSpPr>
            <p:grpSpPr>
              <a:xfrm>
                <a:off x="2538849" y="1046266"/>
                <a:ext cx="274320" cy="982134"/>
                <a:chOff x="2692399" y="2184397"/>
                <a:chExt cx="274320" cy="982134"/>
              </a:xfrm>
              <a:grpFill/>
            </p:grpSpPr>
            <p:sp>
              <p:nvSpPr>
                <p:cNvPr id="2757" name="Oval 2756">
                  <a:extLst>
                    <a:ext uri="{FF2B5EF4-FFF2-40B4-BE49-F238E27FC236}">
                      <a16:creationId xmlns:a16="http://schemas.microsoft.com/office/drawing/2014/main" id="{C3777220-1305-1B44-850F-318EC222FD6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8" name="Rectangle 2757">
                  <a:extLst>
                    <a:ext uri="{FF2B5EF4-FFF2-40B4-BE49-F238E27FC236}">
                      <a16:creationId xmlns:a16="http://schemas.microsoft.com/office/drawing/2014/main" id="{DD897869-6D76-9842-91C0-9131DA6B26D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56" name="Picture 2755">
                <a:extLst>
                  <a:ext uri="{FF2B5EF4-FFF2-40B4-BE49-F238E27FC236}">
                    <a16:creationId xmlns:a16="http://schemas.microsoft.com/office/drawing/2014/main" id="{DC526482-BE00-F940-8E19-8CB7A9BF16DA}"/>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noFill/>
            </p:spPr>
          </p:pic>
        </p:grpSp>
        <p:grpSp>
          <p:nvGrpSpPr>
            <p:cNvPr id="2717" name="Group 2716">
              <a:extLst>
                <a:ext uri="{FF2B5EF4-FFF2-40B4-BE49-F238E27FC236}">
                  <a16:creationId xmlns:a16="http://schemas.microsoft.com/office/drawing/2014/main" id="{CA634E3F-D164-C147-AB93-7424E4C49480}"/>
                </a:ext>
              </a:extLst>
            </p:cNvPr>
            <p:cNvGrpSpPr/>
            <p:nvPr/>
          </p:nvGrpSpPr>
          <p:grpSpPr>
            <a:xfrm>
              <a:off x="5865362" y="525505"/>
              <a:ext cx="144287" cy="408710"/>
              <a:chOff x="1046783" y="2062413"/>
              <a:chExt cx="393016" cy="1113104"/>
            </a:xfrm>
            <a:grpFill/>
          </p:grpSpPr>
          <p:grpSp>
            <p:nvGrpSpPr>
              <p:cNvPr id="2751" name="Group 2750">
                <a:extLst>
                  <a:ext uri="{FF2B5EF4-FFF2-40B4-BE49-F238E27FC236}">
                    <a16:creationId xmlns:a16="http://schemas.microsoft.com/office/drawing/2014/main" id="{A4E8EBF9-91FE-604C-AD49-A4C441CE4488}"/>
                  </a:ext>
                </a:extLst>
              </p:cNvPr>
              <p:cNvGrpSpPr/>
              <p:nvPr/>
            </p:nvGrpSpPr>
            <p:grpSpPr>
              <a:xfrm>
                <a:off x="1152242" y="2193384"/>
                <a:ext cx="274319" cy="982133"/>
                <a:chOff x="2692399" y="2184397"/>
                <a:chExt cx="274320" cy="982134"/>
              </a:xfrm>
              <a:grpFill/>
            </p:grpSpPr>
            <p:sp>
              <p:nvSpPr>
                <p:cNvPr id="2753" name="Oval 2752">
                  <a:extLst>
                    <a:ext uri="{FF2B5EF4-FFF2-40B4-BE49-F238E27FC236}">
                      <a16:creationId xmlns:a16="http://schemas.microsoft.com/office/drawing/2014/main" id="{29AD97C6-96AB-6F41-AEAB-B885B88D25A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4" name="Rectangle 2753">
                  <a:extLst>
                    <a:ext uri="{FF2B5EF4-FFF2-40B4-BE49-F238E27FC236}">
                      <a16:creationId xmlns:a16="http://schemas.microsoft.com/office/drawing/2014/main" id="{A2317A1E-58E2-FC42-96A3-77A1C99415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52" name="Picture 2751">
                <a:extLst>
                  <a:ext uri="{FF2B5EF4-FFF2-40B4-BE49-F238E27FC236}">
                    <a16:creationId xmlns:a16="http://schemas.microsoft.com/office/drawing/2014/main" id="{E6C1AF85-20DE-7A43-BB13-76D8F323CF28}"/>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noFill/>
            </p:spPr>
          </p:pic>
        </p:grpSp>
        <p:grpSp>
          <p:nvGrpSpPr>
            <p:cNvPr id="2718" name="Group 2717">
              <a:extLst>
                <a:ext uri="{FF2B5EF4-FFF2-40B4-BE49-F238E27FC236}">
                  <a16:creationId xmlns:a16="http://schemas.microsoft.com/office/drawing/2014/main" id="{3337462A-4D47-AF4E-846A-09924E37B0A6}"/>
                </a:ext>
              </a:extLst>
            </p:cNvPr>
            <p:cNvGrpSpPr/>
            <p:nvPr/>
          </p:nvGrpSpPr>
          <p:grpSpPr>
            <a:xfrm>
              <a:off x="6269380" y="573595"/>
              <a:ext cx="137452" cy="360621"/>
              <a:chOff x="587671" y="2548983"/>
              <a:chExt cx="374400" cy="982134"/>
            </a:xfrm>
            <a:grpFill/>
          </p:grpSpPr>
          <p:grpSp>
            <p:nvGrpSpPr>
              <p:cNvPr id="2745" name="Group 2744">
                <a:extLst>
                  <a:ext uri="{FF2B5EF4-FFF2-40B4-BE49-F238E27FC236}">
                    <a16:creationId xmlns:a16="http://schemas.microsoft.com/office/drawing/2014/main" id="{CDD8E1AB-BAA0-6145-98AB-5BE7BF0F3AD0}"/>
                  </a:ext>
                </a:extLst>
              </p:cNvPr>
              <p:cNvGrpSpPr/>
              <p:nvPr/>
            </p:nvGrpSpPr>
            <p:grpSpPr>
              <a:xfrm>
                <a:off x="587671" y="2548983"/>
                <a:ext cx="274320" cy="982134"/>
                <a:chOff x="2692399" y="2184397"/>
                <a:chExt cx="274320" cy="982134"/>
              </a:xfrm>
              <a:grpFill/>
            </p:grpSpPr>
            <p:sp>
              <p:nvSpPr>
                <p:cNvPr id="2749" name="Oval 2748">
                  <a:extLst>
                    <a:ext uri="{FF2B5EF4-FFF2-40B4-BE49-F238E27FC236}">
                      <a16:creationId xmlns:a16="http://schemas.microsoft.com/office/drawing/2014/main" id="{112F81E0-9AFD-2647-A5B1-BA26E471ABF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0" name="Rectangle 2749">
                  <a:extLst>
                    <a:ext uri="{FF2B5EF4-FFF2-40B4-BE49-F238E27FC236}">
                      <a16:creationId xmlns:a16="http://schemas.microsoft.com/office/drawing/2014/main" id="{0C7166E9-3CCD-6E4C-9108-9595BC8610E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46" name="Picture 2745">
                <a:extLst>
                  <a:ext uri="{FF2B5EF4-FFF2-40B4-BE49-F238E27FC236}">
                    <a16:creationId xmlns:a16="http://schemas.microsoft.com/office/drawing/2014/main" id="{B88536EB-4919-8D43-9D36-1D65B771BD81}"/>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2747" name="Rounded Rectangle 2746">
                <a:extLst>
                  <a:ext uri="{FF2B5EF4-FFF2-40B4-BE49-F238E27FC236}">
                    <a16:creationId xmlns:a16="http://schemas.microsoft.com/office/drawing/2014/main" id="{B4818795-CBB6-EB4D-A3CF-1F77A86AB784}"/>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8" name="Rounded Rectangle 2747">
                <a:extLst>
                  <a:ext uri="{FF2B5EF4-FFF2-40B4-BE49-F238E27FC236}">
                    <a16:creationId xmlns:a16="http://schemas.microsoft.com/office/drawing/2014/main" id="{28EB5E27-F519-FF44-920B-E6582E75C6EE}"/>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9" name="Group 2718">
              <a:extLst>
                <a:ext uri="{FF2B5EF4-FFF2-40B4-BE49-F238E27FC236}">
                  <a16:creationId xmlns:a16="http://schemas.microsoft.com/office/drawing/2014/main" id="{0AF1D094-EC12-5643-A52F-DAD89A19B9A4}"/>
                </a:ext>
              </a:extLst>
            </p:cNvPr>
            <p:cNvGrpSpPr/>
            <p:nvPr/>
          </p:nvGrpSpPr>
          <p:grpSpPr>
            <a:xfrm>
              <a:off x="5201049" y="1117791"/>
              <a:ext cx="100710" cy="360621"/>
              <a:chOff x="6187190" y="2289538"/>
              <a:chExt cx="274320" cy="982134"/>
            </a:xfrm>
            <a:grpFill/>
          </p:grpSpPr>
          <p:grpSp>
            <p:nvGrpSpPr>
              <p:cNvPr id="2739" name="Group 2738">
                <a:extLst>
                  <a:ext uri="{FF2B5EF4-FFF2-40B4-BE49-F238E27FC236}">
                    <a16:creationId xmlns:a16="http://schemas.microsoft.com/office/drawing/2014/main" id="{554AFA80-8910-814C-B3D8-5F29EBE6FEBA}"/>
                  </a:ext>
                </a:extLst>
              </p:cNvPr>
              <p:cNvGrpSpPr/>
              <p:nvPr/>
            </p:nvGrpSpPr>
            <p:grpSpPr>
              <a:xfrm>
                <a:off x="6187190" y="2289538"/>
                <a:ext cx="274320" cy="982134"/>
                <a:chOff x="2692399" y="2184397"/>
                <a:chExt cx="274320" cy="982134"/>
              </a:xfrm>
              <a:grpFill/>
            </p:grpSpPr>
            <p:sp>
              <p:nvSpPr>
                <p:cNvPr id="2743" name="Oval 2742">
                  <a:extLst>
                    <a:ext uri="{FF2B5EF4-FFF2-40B4-BE49-F238E27FC236}">
                      <a16:creationId xmlns:a16="http://schemas.microsoft.com/office/drawing/2014/main" id="{B5913CD1-97F2-F846-9E74-4DD79A1F796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4" name="Rectangle 2743">
                  <a:extLst>
                    <a:ext uri="{FF2B5EF4-FFF2-40B4-BE49-F238E27FC236}">
                      <a16:creationId xmlns:a16="http://schemas.microsoft.com/office/drawing/2014/main" id="{B7F376DD-275C-F244-AB83-680E40842DE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40" name="Lightning Bolt 2739">
                <a:extLst>
                  <a:ext uri="{FF2B5EF4-FFF2-40B4-BE49-F238E27FC236}">
                    <a16:creationId xmlns:a16="http://schemas.microsoft.com/office/drawing/2014/main" id="{48C96764-170C-EE47-BC7D-C5D7E9D7D873}"/>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1" name="Oval 2740">
                <a:extLst>
                  <a:ext uri="{FF2B5EF4-FFF2-40B4-BE49-F238E27FC236}">
                    <a16:creationId xmlns:a16="http://schemas.microsoft.com/office/drawing/2014/main" id="{F2CD30BA-A0B6-7C49-BA3F-4D84BD9CCF6C}"/>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2" name="Oval 2741">
                <a:extLst>
                  <a:ext uri="{FF2B5EF4-FFF2-40B4-BE49-F238E27FC236}">
                    <a16:creationId xmlns:a16="http://schemas.microsoft.com/office/drawing/2014/main" id="{246C3C25-360E-CB44-8FE3-36CDE6388515}"/>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20" name="Group 2719">
              <a:extLst>
                <a:ext uri="{FF2B5EF4-FFF2-40B4-BE49-F238E27FC236}">
                  <a16:creationId xmlns:a16="http://schemas.microsoft.com/office/drawing/2014/main" id="{9C221F81-949B-274A-BB62-AD9046EF1ADA}"/>
                </a:ext>
              </a:extLst>
            </p:cNvPr>
            <p:cNvGrpSpPr/>
            <p:nvPr/>
          </p:nvGrpSpPr>
          <p:grpSpPr>
            <a:xfrm>
              <a:off x="5550185" y="1117791"/>
              <a:ext cx="114442" cy="360621"/>
              <a:chOff x="6534259" y="3205812"/>
              <a:chExt cx="311724" cy="982134"/>
            </a:xfrm>
            <a:grpFill/>
          </p:grpSpPr>
          <p:grpSp>
            <p:nvGrpSpPr>
              <p:cNvPr id="2733" name="Group 2732">
                <a:extLst>
                  <a:ext uri="{FF2B5EF4-FFF2-40B4-BE49-F238E27FC236}">
                    <a16:creationId xmlns:a16="http://schemas.microsoft.com/office/drawing/2014/main" id="{7B6B9F41-CF8D-D342-915E-A56A718931BD}"/>
                  </a:ext>
                </a:extLst>
              </p:cNvPr>
              <p:cNvGrpSpPr/>
              <p:nvPr/>
            </p:nvGrpSpPr>
            <p:grpSpPr>
              <a:xfrm>
                <a:off x="6552962" y="3205812"/>
                <a:ext cx="274320" cy="982134"/>
                <a:chOff x="2692399" y="2184397"/>
                <a:chExt cx="274320" cy="982134"/>
              </a:xfrm>
              <a:grpFill/>
            </p:grpSpPr>
            <p:sp>
              <p:nvSpPr>
                <p:cNvPr id="2737" name="Oval 2736">
                  <a:extLst>
                    <a:ext uri="{FF2B5EF4-FFF2-40B4-BE49-F238E27FC236}">
                      <a16:creationId xmlns:a16="http://schemas.microsoft.com/office/drawing/2014/main" id="{57935527-298C-3841-8395-1F77BC2A285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38" name="Rectangle 2737">
                  <a:extLst>
                    <a:ext uri="{FF2B5EF4-FFF2-40B4-BE49-F238E27FC236}">
                      <a16:creationId xmlns:a16="http://schemas.microsoft.com/office/drawing/2014/main" id="{C2B98DD9-CC72-304E-9B96-69EF9472BEB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34" name="Picture 2733">
                <a:extLst>
                  <a:ext uri="{FF2B5EF4-FFF2-40B4-BE49-F238E27FC236}">
                    <a16:creationId xmlns:a16="http://schemas.microsoft.com/office/drawing/2014/main" id="{52EB12A5-2BDC-F14C-8869-7270430C8D0A}"/>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grpFill/>
            </p:spPr>
          </p:pic>
          <p:sp>
            <p:nvSpPr>
              <p:cNvPr id="2735" name="Rounded Rectangle 2734">
                <a:extLst>
                  <a:ext uri="{FF2B5EF4-FFF2-40B4-BE49-F238E27FC236}">
                    <a16:creationId xmlns:a16="http://schemas.microsoft.com/office/drawing/2014/main" id="{D58E6646-AC9F-0941-9A98-E928694EBC45}"/>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36" name="Rounded Rectangle 2735">
                <a:extLst>
                  <a:ext uri="{FF2B5EF4-FFF2-40B4-BE49-F238E27FC236}">
                    <a16:creationId xmlns:a16="http://schemas.microsoft.com/office/drawing/2014/main" id="{C9ADD82B-3B31-A341-8BC5-5B57F726B701}"/>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21" name="Group 2720">
              <a:extLst>
                <a:ext uri="{FF2B5EF4-FFF2-40B4-BE49-F238E27FC236}">
                  <a16:creationId xmlns:a16="http://schemas.microsoft.com/office/drawing/2014/main" id="{1EF8CFEF-899D-904E-B73F-0D1EFC0E1324}"/>
                </a:ext>
              </a:extLst>
            </p:cNvPr>
            <p:cNvGrpSpPr/>
            <p:nvPr/>
          </p:nvGrpSpPr>
          <p:grpSpPr>
            <a:xfrm>
              <a:off x="5863164" y="1092951"/>
              <a:ext cx="156215" cy="385461"/>
              <a:chOff x="6966521" y="2595951"/>
              <a:chExt cx="425507" cy="1049786"/>
            </a:xfrm>
            <a:grpFill/>
          </p:grpSpPr>
          <p:grpSp>
            <p:nvGrpSpPr>
              <p:cNvPr id="2729" name="Group 2728">
                <a:extLst>
                  <a:ext uri="{FF2B5EF4-FFF2-40B4-BE49-F238E27FC236}">
                    <a16:creationId xmlns:a16="http://schemas.microsoft.com/office/drawing/2014/main" id="{0617EEC0-33C0-DE4A-B1E8-42B350F75801}"/>
                  </a:ext>
                </a:extLst>
              </p:cNvPr>
              <p:cNvGrpSpPr/>
              <p:nvPr/>
            </p:nvGrpSpPr>
            <p:grpSpPr>
              <a:xfrm>
                <a:off x="7070553" y="2663602"/>
                <a:ext cx="274320" cy="982135"/>
                <a:chOff x="2692399" y="2184397"/>
                <a:chExt cx="274320" cy="982134"/>
              </a:xfrm>
              <a:grpFill/>
            </p:grpSpPr>
            <p:sp>
              <p:nvSpPr>
                <p:cNvPr id="2731" name="Oval 2730">
                  <a:extLst>
                    <a:ext uri="{FF2B5EF4-FFF2-40B4-BE49-F238E27FC236}">
                      <a16:creationId xmlns:a16="http://schemas.microsoft.com/office/drawing/2014/main" id="{081683C5-34D8-4E49-9327-8AFF1EBC28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32" name="Rectangle 2731">
                  <a:extLst>
                    <a:ext uri="{FF2B5EF4-FFF2-40B4-BE49-F238E27FC236}">
                      <a16:creationId xmlns:a16="http://schemas.microsoft.com/office/drawing/2014/main" id="{578598DD-AAA2-FE48-AFD3-66EA616310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30" name="Picture 2729">
                <a:extLst>
                  <a:ext uri="{FF2B5EF4-FFF2-40B4-BE49-F238E27FC236}">
                    <a16:creationId xmlns:a16="http://schemas.microsoft.com/office/drawing/2014/main" id="{38AA06C2-C278-BE48-BE1D-8C7126DB596E}"/>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2722" name="Group 2721">
              <a:extLst>
                <a:ext uri="{FF2B5EF4-FFF2-40B4-BE49-F238E27FC236}">
                  <a16:creationId xmlns:a16="http://schemas.microsoft.com/office/drawing/2014/main" id="{C3496B96-D1F4-4643-BC5D-E4D0B0C014D2}"/>
                </a:ext>
              </a:extLst>
            </p:cNvPr>
            <p:cNvGrpSpPr/>
            <p:nvPr/>
          </p:nvGrpSpPr>
          <p:grpSpPr>
            <a:xfrm>
              <a:off x="6257238" y="1117791"/>
              <a:ext cx="137451" cy="360621"/>
              <a:chOff x="587671" y="2548983"/>
              <a:chExt cx="374400" cy="982134"/>
            </a:xfrm>
            <a:grpFill/>
          </p:grpSpPr>
          <p:grpSp>
            <p:nvGrpSpPr>
              <p:cNvPr id="2723" name="Group 2722">
                <a:extLst>
                  <a:ext uri="{FF2B5EF4-FFF2-40B4-BE49-F238E27FC236}">
                    <a16:creationId xmlns:a16="http://schemas.microsoft.com/office/drawing/2014/main" id="{0EE4F7F5-6172-7C40-8E1D-66EDAFD6F378}"/>
                  </a:ext>
                </a:extLst>
              </p:cNvPr>
              <p:cNvGrpSpPr/>
              <p:nvPr/>
            </p:nvGrpSpPr>
            <p:grpSpPr>
              <a:xfrm>
                <a:off x="587671" y="2548983"/>
                <a:ext cx="274320" cy="982134"/>
                <a:chOff x="2692399" y="2184397"/>
                <a:chExt cx="274320" cy="982134"/>
              </a:xfrm>
              <a:grpFill/>
            </p:grpSpPr>
            <p:sp>
              <p:nvSpPr>
                <p:cNvPr id="2727" name="Oval 2726">
                  <a:extLst>
                    <a:ext uri="{FF2B5EF4-FFF2-40B4-BE49-F238E27FC236}">
                      <a16:creationId xmlns:a16="http://schemas.microsoft.com/office/drawing/2014/main" id="{F004F678-32D3-6844-847D-70127969962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28" name="Rectangle 2727">
                  <a:extLst>
                    <a:ext uri="{FF2B5EF4-FFF2-40B4-BE49-F238E27FC236}">
                      <a16:creationId xmlns:a16="http://schemas.microsoft.com/office/drawing/2014/main" id="{676D0654-72DB-9648-B0D4-1AB3E3F6A7B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24" name="Picture 2723">
                <a:extLst>
                  <a:ext uri="{FF2B5EF4-FFF2-40B4-BE49-F238E27FC236}">
                    <a16:creationId xmlns:a16="http://schemas.microsoft.com/office/drawing/2014/main" id="{830ED32C-1CB6-5749-873F-703F8AC8D728}"/>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2725" name="Rounded Rectangle 2724">
                <a:extLst>
                  <a:ext uri="{FF2B5EF4-FFF2-40B4-BE49-F238E27FC236}">
                    <a16:creationId xmlns:a16="http://schemas.microsoft.com/office/drawing/2014/main" id="{A8045458-7F56-034B-BD29-192222812A83}"/>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26" name="Rounded Rectangle 2725">
                <a:extLst>
                  <a:ext uri="{FF2B5EF4-FFF2-40B4-BE49-F238E27FC236}">
                    <a16:creationId xmlns:a16="http://schemas.microsoft.com/office/drawing/2014/main" id="{3682A64A-7EFD-0143-89A2-2C8834E2B99E}"/>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6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itle 1">
            <a:extLst>
              <a:ext uri="{FF2B5EF4-FFF2-40B4-BE49-F238E27FC236}">
                <a16:creationId xmlns:a16="http://schemas.microsoft.com/office/drawing/2014/main" id="{FBAADFE0-0C2D-0344-A098-58DA83EF3483}"/>
              </a:ext>
            </a:extLst>
          </p:cNvPr>
          <p:cNvSpPr>
            <a:spLocks noGrp="1" noChangeArrowheads="1"/>
          </p:cNvSpPr>
          <p:nvPr>
            <p:ph type="title"/>
          </p:nvPr>
        </p:nvSpPr>
        <p:spPr/>
        <p:txBody>
          <a:bodyPr/>
          <a:lstStyle/>
          <a:p>
            <a:r>
              <a:rPr lang="en-US" altLang="en-US"/>
              <a:t>Average treatment effect</a:t>
            </a:r>
            <a:br>
              <a:rPr lang="en-US" altLang="en-US"/>
            </a:br>
            <a:r>
              <a:rPr lang="en-US" altLang="en-US">
                <a:solidFill>
                  <a:schemeClr val="accent1"/>
                </a:solidFill>
                <a:latin typeface="Franklin Gothic Medium" panose="020B0603020102020204" pitchFamily="34" charset="0"/>
              </a:rPr>
              <a:t>among the overlap population</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82942" y="2883068"/>
            <a:ext cx="11502316" cy="1015663"/>
          </a:xfrm>
          <a:prstGeom prst="rect">
            <a:avLst/>
          </a:prstGeom>
          <a:blipFill>
            <a:blip r:embed="rId3"/>
            <a:stretch>
              <a:fillRect l="-441" t="-7407" r="-2095" b="-35802"/>
            </a:stretch>
          </a:blipFill>
        </p:spPr>
        <p:txBody>
          <a:bodyPr/>
          <a:lstStyle/>
          <a:p>
            <a:r>
              <a:rPr lang="en-US">
                <a:noFill/>
              </a:rPr>
              <a:t> </a:t>
            </a:r>
          </a:p>
        </p:txBody>
      </p:sp>
      <p:sp>
        <p:nvSpPr>
          <p:cNvPr id="5" name="TextBox 4">
            <a:extLst>
              <a:ext uri="{FF2B5EF4-FFF2-40B4-BE49-F238E27FC236}">
                <a16:creationId xmlns:a16="http://schemas.microsoft.com/office/drawing/2014/main" id="{8A69EC02-65FA-8642-A01F-0D7C458EF454}"/>
              </a:ext>
            </a:extLst>
          </p:cNvPr>
          <p:cNvSpPr txBox="1"/>
          <p:nvPr/>
        </p:nvSpPr>
        <p:spPr>
          <a:xfrm>
            <a:off x="2941638" y="5670550"/>
            <a:ext cx="6384925" cy="522288"/>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Li et al (2016)</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7897449-B4D7-B841-B687-22E1B28447C6}"/>
              </a:ext>
            </a:extLst>
          </p:cNvPr>
          <p:cNvSpPr/>
          <p:nvPr/>
        </p:nvSpPr>
        <p:spPr>
          <a:xfrm>
            <a:off x="225425" y="123825"/>
            <a:ext cx="704850" cy="3341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0AABBEF9-CBC5-2247-80BE-71C22FA87A9D}"/>
              </a:ext>
            </a:extLst>
          </p:cNvPr>
          <p:cNvSpPr/>
          <p:nvPr/>
        </p:nvSpPr>
        <p:spPr>
          <a:xfrm>
            <a:off x="222250" y="3594100"/>
            <a:ext cx="706438" cy="1844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8179" name="TextBox 6">
            <a:extLst>
              <a:ext uri="{FF2B5EF4-FFF2-40B4-BE49-F238E27FC236}">
                <a16:creationId xmlns:a16="http://schemas.microsoft.com/office/drawing/2014/main" id="{BCEF695A-2043-5B40-B8BA-98CA324B5B71}"/>
              </a:ext>
            </a:extLst>
          </p:cNvPr>
          <p:cNvSpPr txBox="1">
            <a:spLocks noChangeArrowheads="1"/>
          </p:cNvSpPr>
          <p:nvPr/>
        </p:nvSpPr>
        <p:spPr bwMode="auto">
          <a:xfrm rot="-5400000">
            <a:off x="-1191418" y="1469231"/>
            <a:ext cx="3346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178180" name="TextBox 7">
            <a:extLst>
              <a:ext uri="{FF2B5EF4-FFF2-40B4-BE49-F238E27FC236}">
                <a16:creationId xmlns:a16="http://schemas.microsoft.com/office/drawing/2014/main" id="{6BA6FED5-2CB6-1F48-8ED4-215000341C0B}"/>
              </a:ext>
            </a:extLst>
          </p:cNvPr>
          <p:cNvSpPr txBox="1">
            <a:spLocks noChangeArrowheads="1"/>
          </p:cNvSpPr>
          <p:nvPr/>
        </p:nvSpPr>
        <p:spPr bwMode="auto">
          <a:xfrm rot="-5400000">
            <a:off x="-440531" y="4193381"/>
            <a:ext cx="1844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pic>
        <p:nvPicPr>
          <p:cNvPr id="178181" name="Picture 2">
            <a:extLst>
              <a:ext uri="{FF2B5EF4-FFF2-40B4-BE49-F238E27FC236}">
                <a16:creationId xmlns:a16="http://schemas.microsoft.com/office/drawing/2014/main" id="{20245D42-FC9D-0843-87D7-3C5530A62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2B27449F-5BFD-E94D-9CE1-EAC47BCA6D7F}"/>
              </a:ext>
            </a:extLst>
          </p:cNvPr>
          <p:cNvGrpSpPr>
            <a:grpSpLocks/>
          </p:cNvGrpSpPr>
          <p:nvPr/>
        </p:nvGrpSpPr>
        <p:grpSpPr bwMode="auto">
          <a:xfrm>
            <a:off x="11261725" y="3275013"/>
            <a:ext cx="504825" cy="1308100"/>
            <a:chOff x="6695345" y="1619954"/>
            <a:chExt cx="379250" cy="982134"/>
          </a:xfrm>
        </p:grpSpPr>
        <p:grpSp>
          <p:nvGrpSpPr>
            <p:cNvPr id="178361" name="Group 9">
              <a:extLst>
                <a:ext uri="{FF2B5EF4-FFF2-40B4-BE49-F238E27FC236}">
                  <a16:creationId xmlns:a16="http://schemas.microsoft.com/office/drawing/2014/main" id="{F3ECC8F0-07C0-8B46-AE89-0669DC6A6094}"/>
                </a:ext>
              </a:extLst>
            </p:cNvPr>
            <p:cNvGrpSpPr>
              <a:grpSpLocks/>
            </p:cNvGrpSpPr>
            <p:nvPr/>
          </p:nvGrpSpPr>
          <p:grpSpPr bwMode="auto">
            <a:xfrm>
              <a:off x="6695345" y="1619954"/>
              <a:ext cx="274320" cy="982134"/>
              <a:chOff x="2692399" y="2184397"/>
              <a:chExt cx="274320" cy="982134"/>
            </a:xfrm>
          </p:grpSpPr>
          <p:sp>
            <p:nvSpPr>
              <p:cNvPr id="23" name="Oval 22">
                <a:extLst>
                  <a:ext uri="{FF2B5EF4-FFF2-40B4-BE49-F238E27FC236}">
                    <a16:creationId xmlns:a16="http://schemas.microsoft.com/office/drawing/2014/main" id="{FD9682C5-9EBF-4145-A713-762DC935C622}"/>
                  </a:ext>
                </a:extLst>
              </p:cNvPr>
              <p:cNvSpPr/>
              <p:nvPr/>
            </p:nvSpPr>
            <p:spPr bwMode="auto">
              <a:xfrm>
                <a:off x="2692399" y="2184397"/>
                <a:ext cx="27430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F918A32B-A611-324B-9B6F-3F6697CE7547}"/>
                  </a:ext>
                </a:extLst>
              </p:cNvPr>
              <p:cNvSpPr/>
              <p:nvPr/>
            </p:nvSpPr>
            <p:spPr bwMode="auto">
              <a:xfrm>
                <a:off x="2711481" y="2539586"/>
                <a:ext cx="236137"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8362" name="Group 10">
              <a:extLst>
                <a:ext uri="{FF2B5EF4-FFF2-40B4-BE49-F238E27FC236}">
                  <a16:creationId xmlns:a16="http://schemas.microsoft.com/office/drawing/2014/main" id="{D7E7239F-82E3-E947-A7FD-44B7DA66763D}"/>
                </a:ext>
              </a:extLst>
            </p:cNvPr>
            <p:cNvGrpSpPr>
              <a:grpSpLocks/>
            </p:cNvGrpSpPr>
            <p:nvPr/>
          </p:nvGrpSpPr>
          <p:grpSpPr bwMode="auto">
            <a:xfrm>
              <a:off x="6743548" y="1744236"/>
              <a:ext cx="183764" cy="105236"/>
              <a:chOff x="1517980" y="1688757"/>
              <a:chExt cx="1070783" cy="402191"/>
            </a:xfrm>
          </p:grpSpPr>
          <p:sp>
            <p:nvSpPr>
              <p:cNvPr id="17" name="Oval 16">
                <a:extLst>
                  <a:ext uri="{FF2B5EF4-FFF2-40B4-BE49-F238E27FC236}">
                    <a16:creationId xmlns:a16="http://schemas.microsoft.com/office/drawing/2014/main" id="{A6B47753-6D92-2E4C-9CB2-F48F60FE2867}"/>
                  </a:ext>
                </a:extLst>
              </p:cNvPr>
              <p:cNvSpPr/>
              <p:nvPr/>
            </p:nvSpPr>
            <p:spPr bwMode="auto">
              <a:xfrm>
                <a:off x="1577619" y="1687520"/>
                <a:ext cx="958999" cy="39630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9C70A50A-BC59-7E4C-AEF7-D7125BF85313}"/>
                  </a:ext>
                </a:extLst>
              </p:cNvPr>
              <p:cNvSpPr/>
              <p:nvPr/>
            </p:nvSpPr>
            <p:spPr bwMode="auto">
              <a:xfrm>
                <a:off x="2404580" y="1687520"/>
                <a:ext cx="187632"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 name="Rectangle 18">
                <a:extLst>
                  <a:ext uri="{FF2B5EF4-FFF2-40B4-BE49-F238E27FC236}">
                    <a16:creationId xmlns:a16="http://schemas.microsoft.com/office/drawing/2014/main" id="{DEBAF6B8-6EA5-8943-BFD8-F5190329F995}"/>
                  </a:ext>
                </a:extLst>
              </p:cNvPr>
              <p:cNvSpPr/>
              <p:nvPr/>
            </p:nvSpPr>
            <p:spPr bwMode="auto">
              <a:xfrm>
                <a:off x="1515073" y="1696631"/>
                <a:ext cx="187632"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8371" name="Straight Connector 19">
                <a:extLst>
                  <a:ext uri="{FF2B5EF4-FFF2-40B4-BE49-F238E27FC236}">
                    <a16:creationId xmlns:a16="http://schemas.microsoft.com/office/drawing/2014/main" id="{9E8A6AA0-4141-AD4F-86FD-7FBB4C825F4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372" name="Straight Connector 20">
                <a:extLst>
                  <a:ext uri="{FF2B5EF4-FFF2-40B4-BE49-F238E27FC236}">
                    <a16:creationId xmlns:a16="http://schemas.microsoft.com/office/drawing/2014/main" id="{51E52479-80F7-8A4C-A894-A7D7992D7F75}"/>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373" name="Straight Connector 21">
                <a:extLst>
                  <a:ext uri="{FF2B5EF4-FFF2-40B4-BE49-F238E27FC236}">
                    <a16:creationId xmlns:a16="http://schemas.microsoft.com/office/drawing/2014/main" id="{26BB55BA-9DAD-304B-B356-B2887741E1B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2" name="Straight Connector 11">
              <a:extLst>
                <a:ext uri="{FF2B5EF4-FFF2-40B4-BE49-F238E27FC236}">
                  <a16:creationId xmlns:a16="http://schemas.microsoft.com/office/drawing/2014/main" id="{EAB2A7D3-BBC0-7D41-9FC0-56747EF98440}"/>
                </a:ext>
              </a:extLst>
            </p:cNvPr>
            <p:cNvCxnSpPr/>
            <p:nvPr/>
          </p:nvCxnSpPr>
          <p:spPr bwMode="auto">
            <a:xfrm flipV="1">
              <a:off x="6882585" y="1743913"/>
              <a:ext cx="87060" cy="1787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3" name="Picture 12">
              <a:extLst>
                <a:ext uri="{FF2B5EF4-FFF2-40B4-BE49-F238E27FC236}">
                  <a16:creationId xmlns:a16="http://schemas.microsoft.com/office/drawing/2014/main" id="{E68E5B53-7885-7747-8B51-5A111358CB60}"/>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4" name="Straight Connector 13">
              <a:extLst>
                <a:ext uri="{FF2B5EF4-FFF2-40B4-BE49-F238E27FC236}">
                  <a16:creationId xmlns:a16="http://schemas.microsoft.com/office/drawing/2014/main" id="{143DFCBA-5732-B746-810B-29BF9BB4A334}"/>
                </a:ext>
              </a:extLst>
            </p:cNvPr>
            <p:cNvCxnSpPr/>
            <p:nvPr/>
          </p:nvCxnSpPr>
          <p:spPr bwMode="auto">
            <a:xfrm flipV="1">
              <a:off x="6886163" y="1760599"/>
              <a:ext cx="83483" cy="7151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5E76A610-6DD3-B742-929A-B46EB34D0339}"/>
                </a:ext>
              </a:extLst>
            </p:cNvPr>
            <p:cNvCxnSpPr/>
            <p:nvPr/>
          </p:nvCxnSpPr>
          <p:spPr bwMode="auto">
            <a:xfrm flipH="1" flipV="1">
              <a:off x="6695345" y="1735569"/>
              <a:ext cx="90638" cy="2503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C5BAF4B6-9A24-AF41-B5A1-88EAE76500FD}"/>
                </a:ext>
              </a:extLst>
            </p:cNvPr>
            <p:cNvCxnSpPr/>
            <p:nvPr/>
          </p:nvCxnSpPr>
          <p:spPr bwMode="auto">
            <a:xfrm flipH="1" flipV="1">
              <a:off x="6695345" y="1760599"/>
              <a:ext cx="91831" cy="7032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cxnSp>
        <p:nvCxnSpPr>
          <p:cNvPr id="25" name="Straight Arrow Connector 24">
            <a:extLst>
              <a:ext uri="{FF2B5EF4-FFF2-40B4-BE49-F238E27FC236}">
                <a16:creationId xmlns:a16="http://schemas.microsoft.com/office/drawing/2014/main" id="{8DB185BB-85B7-5F49-B781-6E7A3455059D}"/>
              </a:ext>
            </a:extLst>
          </p:cNvPr>
          <p:cNvCxnSpPr>
            <a:cxnSpLocks/>
          </p:cNvCxnSpPr>
          <p:nvPr/>
        </p:nvCxnSpPr>
        <p:spPr>
          <a:xfrm flipH="1" flipV="1">
            <a:off x="10553700" y="3614738"/>
            <a:ext cx="641350" cy="19208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BC66673-6DB6-4942-8081-3C6A53A126A4}"/>
              </a:ext>
            </a:extLst>
          </p:cNvPr>
          <p:cNvGrpSpPr>
            <a:grpSpLocks/>
          </p:cNvGrpSpPr>
          <p:nvPr/>
        </p:nvGrpSpPr>
        <p:grpSpPr bwMode="auto">
          <a:xfrm>
            <a:off x="2400300" y="525463"/>
            <a:ext cx="4006850" cy="952500"/>
            <a:chOff x="2399674" y="525505"/>
            <a:chExt cx="4007158" cy="952908"/>
          </a:xfrm>
        </p:grpSpPr>
        <p:grpSp>
          <p:nvGrpSpPr>
            <p:cNvPr id="178188" name="Group 26">
              <a:extLst>
                <a:ext uri="{FF2B5EF4-FFF2-40B4-BE49-F238E27FC236}">
                  <a16:creationId xmlns:a16="http://schemas.microsoft.com/office/drawing/2014/main" id="{C725721F-7077-AB4A-900F-8F97172CD608}"/>
                </a:ext>
              </a:extLst>
            </p:cNvPr>
            <p:cNvGrpSpPr>
              <a:grpSpLocks/>
            </p:cNvGrpSpPr>
            <p:nvPr/>
          </p:nvGrpSpPr>
          <p:grpSpPr bwMode="auto">
            <a:xfrm>
              <a:off x="2400086" y="573595"/>
              <a:ext cx="100710" cy="360621"/>
              <a:chOff x="2092152" y="1325314"/>
              <a:chExt cx="274320" cy="982134"/>
            </a:xfrm>
          </p:grpSpPr>
          <p:grpSp>
            <p:nvGrpSpPr>
              <p:cNvPr id="178357" name="Group 209">
                <a:extLst>
                  <a:ext uri="{FF2B5EF4-FFF2-40B4-BE49-F238E27FC236}">
                    <a16:creationId xmlns:a16="http://schemas.microsoft.com/office/drawing/2014/main" id="{F9A30838-392E-994B-A109-E0040CE8F7F1}"/>
                  </a:ext>
                </a:extLst>
              </p:cNvPr>
              <p:cNvGrpSpPr>
                <a:grpSpLocks/>
              </p:cNvGrpSpPr>
              <p:nvPr/>
            </p:nvGrpSpPr>
            <p:grpSpPr bwMode="auto">
              <a:xfrm>
                <a:off x="2092152" y="1325314"/>
                <a:ext cx="274320" cy="982134"/>
                <a:chOff x="2692399" y="2184397"/>
                <a:chExt cx="274320" cy="982134"/>
              </a:xfrm>
            </p:grpSpPr>
            <p:sp>
              <p:nvSpPr>
                <p:cNvPr id="212" name="Oval 211">
                  <a:extLst>
                    <a:ext uri="{FF2B5EF4-FFF2-40B4-BE49-F238E27FC236}">
                      <a16:creationId xmlns:a16="http://schemas.microsoft.com/office/drawing/2014/main" id="{E7E41591-E83C-294C-832E-E22705876BD0}"/>
                    </a:ext>
                  </a:extLst>
                </p:cNvPr>
                <p:cNvSpPr/>
                <p:nvPr/>
              </p:nvSpPr>
              <p:spPr bwMode="auto">
                <a:xfrm>
                  <a:off x="2691277"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13" name="Rectangle 212">
                  <a:extLst>
                    <a:ext uri="{FF2B5EF4-FFF2-40B4-BE49-F238E27FC236}">
                      <a16:creationId xmlns:a16="http://schemas.microsoft.com/office/drawing/2014/main" id="{E56E35B7-3DCC-2446-8F28-91E188339D3B}"/>
                    </a:ext>
                  </a:extLst>
                </p:cNvPr>
                <p:cNvSpPr/>
                <p:nvPr/>
              </p:nvSpPr>
              <p:spPr bwMode="auto">
                <a:xfrm>
                  <a:off x="2708575"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11" name="Heart 210">
                <a:extLst>
                  <a:ext uri="{FF2B5EF4-FFF2-40B4-BE49-F238E27FC236}">
                    <a16:creationId xmlns:a16="http://schemas.microsoft.com/office/drawing/2014/main" id="{E346812C-D793-FB48-82DD-3409D5A28866}"/>
                  </a:ext>
                </a:extLst>
              </p:cNvPr>
              <p:cNvSpPr/>
              <p:nvPr/>
            </p:nvSpPr>
            <p:spPr bwMode="auto">
              <a:xfrm>
                <a:off x="2194817" y="1730685"/>
                <a:ext cx="134060"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89" name="Group 27">
              <a:extLst>
                <a:ext uri="{FF2B5EF4-FFF2-40B4-BE49-F238E27FC236}">
                  <a16:creationId xmlns:a16="http://schemas.microsoft.com/office/drawing/2014/main" id="{02174BC3-CB19-AF49-9728-FAB4B108966B}"/>
                </a:ext>
              </a:extLst>
            </p:cNvPr>
            <p:cNvGrpSpPr>
              <a:grpSpLocks/>
            </p:cNvGrpSpPr>
            <p:nvPr/>
          </p:nvGrpSpPr>
          <p:grpSpPr bwMode="auto">
            <a:xfrm>
              <a:off x="2754636" y="573595"/>
              <a:ext cx="141821" cy="360621"/>
              <a:chOff x="2538849" y="1046266"/>
              <a:chExt cx="386300" cy="982134"/>
            </a:xfrm>
          </p:grpSpPr>
          <p:grpSp>
            <p:nvGrpSpPr>
              <p:cNvPr id="178353" name="Group 205">
                <a:extLst>
                  <a:ext uri="{FF2B5EF4-FFF2-40B4-BE49-F238E27FC236}">
                    <a16:creationId xmlns:a16="http://schemas.microsoft.com/office/drawing/2014/main" id="{12C854EB-2BEB-404D-8624-1F3B8678D9C8}"/>
                  </a:ext>
                </a:extLst>
              </p:cNvPr>
              <p:cNvGrpSpPr>
                <a:grpSpLocks/>
              </p:cNvGrpSpPr>
              <p:nvPr/>
            </p:nvGrpSpPr>
            <p:grpSpPr bwMode="auto">
              <a:xfrm>
                <a:off x="2538849" y="1046266"/>
                <a:ext cx="274320" cy="982134"/>
                <a:chOff x="2692399" y="2184397"/>
                <a:chExt cx="274320" cy="982134"/>
              </a:xfrm>
            </p:grpSpPr>
            <p:sp>
              <p:nvSpPr>
                <p:cNvPr id="208" name="Oval 207">
                  <a:extLst>
                    <a:ext uri="{FF2B5EF4-FFF2-40B4-BE49-F238E27FC236}">
                      <a16:creationId xmlns:a16="http://schemas.microsoft.com/office/drawing/2014/main" id="{96DB5F1A-6251-084C-BBE0-92B6D58CC77F}"/>
                    </a:ext>
                  </a:extLst>
                </p:cNvPr>
                <p:cNvSpPr/>
                <p:nvPr/>
              </p:nvSpPr>
              <p:spPr bwMode="auto">
                <a:xfrm>
                  <a:off x="2694211"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9" name="Rectangle 208">
                  <a:extLst>
                    <a:ext uri="{FF2B5EF4-FFF2-40B4-BE49-F238E27FC236}">
                      <a16:creationId xmlns:a16="http://schemas.microsoft.com/office/drawing/2014/main" id="{CDD42E21-FFBF-624F-9DAA-1C7668F136D7}"/>
                    </a:ext>
                  </a:extLst>
                </p:cNvPr>
                <p:cNvSpPr/>
                <p:nvPr/>
              </p:nvSpPr>
              <p:spPr bwMode="auto">
                <a:xfrm>
                  <a:off x="271150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07" name="Picture 206">
                <a:extLst>
                  <a:ext uri="{FF2B5EF4-FFF2-40B4-BE49-F238E27FC236}">
                    <a16:creationId xmlns:a16="http://schemas.microsoft.com/office/drawing/2014/main" id="{3536ABB2-EC50-DA46-8220-1E4AC9C86067}"/>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8190" name="Group 28">
              <a:extLst>
                <a:ext uri="{FF2B5EF4-FFF2-40B4-BE49-F238E27FC236}">
                  <a16:creationId xmlns:a16="http://schemas.microsoft.com/office/drawing/2014/main" id="{EFAD5394-B87A-8D4C-AC8D-33FB99C76E74}"/>
                </a:ext>
              </a:extLst>
            </p:cNvPr>
            <p:cNvGrpSpPr>
              <a:grpSpLocks/>
            </p:cNvGrpSpPr>
            <p:nvPr/>
          </p:nvGrpSpPr>
          <p:grpSpPr bwMode="auto">
            <a:xfrm>
              <a:off x="3063986" y="525505"/>
              <a:ext cx="144287" cy="408710"/>
              <a:chOff x="1046783" y="2062413"/>
              <a:chExt cx="393016" cy="1113104"/>
            </a:xfrm>
          </p:grpSpPr>
          <p:grpSp>
            <p:nvGrpSpPr>
              <p:cNvPr id="178349" name="Group 201">
                <a:extLst>
                  <a:ext uri="{FF2B5EF4-FFF2-40B4-BE49-F238E27FC236}">
                    <a16:creationId xmlns:a16="http://schemas.microsoft.com/office/drawing/2014/main" id="{69D5A1F2-2885-4348-8FCC-F59B54F67373}"/>
                  </a:ext>
                </a:extLst>
              </p:cNvPr>
              <p:cNvGrpSpPr>
                <a:grpSpLocks/>
              </p:cNvGrpSpPr>
              <p:nvPr/>
            </p:nvGrpSpPr>
            <p:grpSpPr bwMode="auto">
              <a:xfrm>
                <a:off x="1152242" y="2193384"/>
                <a:ext cx="274319" cy="982133"/>
                <a:chOff x="2692399" y="2184397"/>
                <a:chExt cx="274320" cy="982134"/>
              </a:xfrm>
            </p:grpSpPr>
            <p:sp>
              <p:nvSpPr>
                <p:cNvPr id="204" name="Oval 203">
                  <a:extLst>
                    <a:ext uri="{FF2B5EF4-FFF2-40B4-BE49-F238E27FC236}">
                      <a16:creationId xmlns:a16="http://schemas.microsoft.com/office/drawing/2014/main" id="{7D639826-6A90-A545-882B-B04B0B7DFC5D}"/>
                    </a:ext>
                  </a:extLst>
                </p:cNvPr>
                <p:cNvSpPr/>
                <p:nvPr/>
              </p:nvSpPr>
              <p:spPr bwMode="auto">
                <a:xfrm>
                  <a:off x="2688858"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5" name="Rectangle 204">
                  <a:extLst>
                    <a:ext uri="{FF2B5EF4-FFF2-40B4-BE49-F238E27FC236}">
                      <a16:creationId xmlns:a16="http://schemas.microsoft.com/office/drawing/2014/main" id="{B8971413-6FDA-5C46-B9F8-C764D87BBFDA}"/>
                    </a:ext>
                  </a:extLst>
                </p:cNvPr>
                <p:cNvSpPr/>
                <p:nvPr/>
              </p:nvSpPr>
              <p:spPr bwMode="auto">
                <a:xfrm>
                  <a:off x="2706156"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03" name="Picture 202">
                <a:extLst>
                  <a:ext uri="{FF2B5EF4-FFF2-40B4-BE49-F238E27FC236}">
                    <a16:creationId xmlns:a16="http://schemas.microsoft.com/office/drawing/2014/main" id="{E4F40AF1-FBB2-894F-8EF0-E443B4ACE2CA}"/>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8191" name="Group 29">
              <a:extLst>
                <a:ext uri="{FF2B5EF4-FFF2-40B4-BE49-F238E27FC236}">
                  <a16:creationId xmlns:a16="http://schemas.microsoft.com/office/drawing/2014/main" id="{CB0F3CA3-FACE-4D46-8F7B-2EBAAD8850EC}"/>
                </a:ext>
              </a:extLst>
            </p:cNvPr>
            <p:cNvGrpSpPr>
              <a:grpSpLocks/>
            </p:cNvGrpSpPr>
            <p:nvPr/>
          </p:nvGrpSpPr>
          <p:grpSpPr bwMode="auto">
            <a:xfrm>
              <a:off x="3468004" y="573595"/>
              <a:ext cx="137452" cy="360621"/>
              <a:chOff x="587671" y="2548983"/>
              <a:chExt cx="374400" cy="982134"/>
            </a:xfrm>
          </p:grpSpPr>
          <p:grpSp>
            <p:nvGrpSpPr>
              <p:cNvPr id="178343" name="Group 195">
                <a:extLst>
                  <a:ext uri="{FF2B5EF4-FFF2-40B4-BE49-F238E27FC236}">
                    <a16:creationId xmlns:a16="http://schemas.microsoft.com/office/drawing/2014/main" id="{444CDA88-6E1C-6E4F-B1CB-474ECF9F2D63}"/>
                  </a:ext>
                </a:extLst>
              </p:cNvPr>
              <p:cNvGrpSpPr>
                <a:grpSpLocks/>
              </p:cNvGrpSpPr>
              <p:nvPr/>
            </p:nvGrpSpPr>
            <p:grpSpPr bwMode="auto">
              <a:xfrm>
                <a:off x="587671" y="2548983"/>
                <a:ext cx="274320" cy="982134"/>
                <a:chOff x="2692399" y="2184397"/>
                <a:chExt cx="274320" cy="982134"/>
              </a:xfrm>
            </p:grpSpPr>
            <p:sp>
              <p:nvSpPr>
                <p:cNvPr id="200" name="Oval 199">
                  <a:extLst>
                    <a:ext uri="{FF2B5EF4-FFF2-40B4-BE49-F238E27FC236}">
                      <a16:creationId xmlns:a16="http://schemas.microsoft.com/office/drawing/2014/main" id="{817B1F39-885A-1B45-87F7-97994B86F2AD}"/>
                    </a:ext>
                  </a:extLst>
                </p:cNvPr>
                <p:cNvSpPr/>
                <p:nvPr/>
              </p:nvSpPr>
              <p:spPr bwMode="auto">
                <a:xfrm>
                  <a:off x="2692780"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1" name="Rectangle 200">
                  <a:extLst>
                    <a:ext uri="{FF2B5EF4-FFF2-40B4-BE49-F238E27FC236}">
                      <a16:creationId xmlns:a16="http://schemas.microsoft.com/office/drawing/2014/main" id="{86D1D165-168E-834E-8A8A-6D3D2058EF7D}"/>
                    </a:ext>
                  </a:extLst>
                </p:cNvPr>
                <p:cNvSpPr/>
                <p:nvPr/>
              </p:nvSpPr>
              <p:spPr bwMode="auto">
                <a:xfrm>
                  <a:off x="2710078"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97" name="Picture 196">
                <a:extLst>
                  <a:ext uri="{FF2B5EF4-FFF2-40B4-BE49-F238E27FC236}">
                    <a16:creationId xmlns:a16="http://schemas.microsoft.com/office/drawing/2014/main" id="{72EF08D7-4C74-E24D-8F56-EDFAAD325191}"/>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98" name="Rounded Rectangle 197">
                <a:extLst>
                  <a:ext uri="{FF2B5EF4-FFF2-40B4-BE49-F238E27FC236}">
                    <a16:creationId xmlns:a16="http://schemas.microsoft.com/office/drawing/2014/main" id="{9C9C1672-D3C1-C142-945E-C97FC319F734}"/>
                  </a:ext>
                </a:extLst>
              </p:cNvPr>
              <p:cNvSpPr/>
              <p:nvPr/>
            </p:nvSpPr>
            <p:spPr bwMode="auto">
              <a:xfrm>
                <a:off x="739408"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9" name="Rounded Rectangle 198">
                <a:extLst>
                  <a:ext uri="{FF2B5EF4-FFF2-40B4-BE49-F238E27FC236}">
                    <a16:creationId xmlns:a16="http://schemas.microsoft.com/office/drawing/2014/main" id="{5075FE9F-F368-4B45-BFB5-3D4C13D65CB0}"/>
                  </a:ext>
                </a:extLst>
              </p:cNvPr>
              <p:cNvSpPr/>
              <p:nvPr/>
            </p:nvSpPr>
            <p:spPr bwMode="auto">
              <a:xfrm>
                <a:off x="618322"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2" name="Group 30">
              <a:extLst>
                <a:ext uri="{FF2B5EF4-FFF2-40B4-BE49-F238E27FC236}">
                  <a16:creationId xmlns:a16="http://schemas.microsoft.com/office/drawing/2014/main" id="{68BBC2BD-0929-3149-A5B9-E82FF78047C3}"/>
                </a:ext>
              </a:extLst>
            </p:cNvPr>
            <p:cNvGrpSpPr>
              <a:grpSpLocks/>
            </p:cNvGrpSpPr>
            <p:nvPr/>
          </p:nvGrpSpPr>
          <p:grpSpPr bwMode="auto">
            <a:xfrm>
              <a:off x="3814592" y="557402"/>
              <a:ext cx="129804" cy="376813"/>
              <a:chOff x="1414123" y="1571676"/>
              <a:chExt cx="353568" cy="1026234"/>
            </a:xfrm>
          </p:grpSpPr>
          <p:grpSp>
            <p:nvGrpSpPr>
              <p:cNvPr id="178336" name="Group 188">
                <a:extLst>
                  <a:ext uri="{FF2B5EF4-FFF2-40B4-BE49-F238E27FC236}">
                    <a16:creationId xmlns:a16="http://schemas.microsoft.com/office/drawing/2014/main" id="{D9A14F4F-8A87-B541-9025-C420AEBDEB36}"/>
                  </a:ext>
                </a:extLst>
              </p:cNvPr>
              <p:cNvGrpSpPr>
                <a:grpSpLocks/>
              </p:cNvGrpSpPr>
              <p:nvPr/>
            </p:nvGrpSpPr>
            <p:grpSpPr bwMode="auto">
              <a:xfrm>
                <a:off x="1446433" y="1615776"/>
                <a:ext cx="274320" cy="982134"/>
                <a:chOff x="2692399" y="2184397"/>
                <a:chExt cx="274320" cy="982134"/>
              </a:xfrm>
            </p:grpSpPr>
            <p:sp>
              <p:nvSpPr>
                <p:cNvPr id="194" name="Oval 193">
                  <a:extLst>
                    <a:ext uri="{FF2B5EF4-FFF2-40B4-BE49-F238E27FC236}">
                      <a16:creationId xmlns:a16="http://schemas.microsoft.com/office/drawing/2014/main" id="{785952F8-EDCF-E942-9744-0B83AD647C87}"/>
                    </a:ext>
                  </a:extLst>
                </p:cNvPr>
                <p:cNvSpPr/>
                <p:nvPr/>
              </p:nvSpPr>
              <p:spPr bwMode="auto">
                <a:xfrm>
                  <a:off x="2689416"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5" name="Rectangle 194">
                  <a:extLst>
                    <a:ext uri="{FF2B5EF4-FFF2-40B4-BE49-F238E27FC236}">
                      <a16:creationId xmlns:a16="http://schemas.microsoft.com/office/drawing/2014/main" id="{F766D520-49B6-B740-BE68-F6565A9BAB4C}"/>
                    </a:ext>
                  </a:extLst>
                </p:cNvPr>
                <p:cNvSpPr/>
                <p:nvPr/>
              </p:nvSpPr>
              <p:spPr bwMode="auto">
                <a:xfrm>
                  <a:off x="2706714"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90" name="Teardrop 189">
                <a:extLst>
                  <a:ext uri="{FF2B5EF4-FFF2-40B4-BE49-F238E27FC236}">
                    <a16:creationId xmlns:a16="http://schemas.microsoft.com/office/drawing/2014/main" id="{1D094C4F-D7E0-7D4E-8BF5-94AF0CA31AF2}"/>
                  </a:ext>
                </a:extLst>
              </p:cNvPr>
              <p:cNvSpPr/>
              <p:nvPr/>
            </p:nvSpPr>
            <p:spPr bwMode="auto">
              <a:xfrm>
                <a:off x="1413180" y="1571314"/>
                <a:ext cx="177302" cy="125433"/>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1" name="Teardrop 190">
                <a:extLst>
                  <a:ext uri="{FF2B5EF4-FFF2-40B4-BE49-F238E27FC236}">
                    <a16:creationId xmlns:a16="http://schemas.microsoft.com/office/drawing/2014/main" id="{64557B0A-49FD-4F45-BCC9-1212914DBE30}"/>
                  </a:ext>
                </a:extLst>
              </p:cNvPr>
              <p:cNvSpPr/>
              <p:nvPr/>
            </p:nvSpPr>
            <p:spPr bwMode="auto">
              <a:xfrm rot="16200000">
                <a:off x="1603444" y="1532405"/>
                <a:ext cx="125433"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2" name="Rounded Rectangle 191">
                <a:extLst>
                  <a:ext uri="{FF2B5EF4-FFF2-40B4-BE49-F238E27FC236}">
                    <a16:creationId xmlns:a16="http://schemas.microsoft.com/office/drawing/2014/main" id="{80770379-569C-074B-98ED-BD4462019071}"/>
                  </a:ext>
                </a:extLst>
              </p:cNvPr>
              <p:cNvSpPr/>
              <p:nvPr/>
            </p:nvSpPr>
            <p:spPr bwMode="auto">
              <a:xfrm>
                <a:off x="1594808"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3" name="Rounded Rectangle 192">
                <a:extLst>
                  <a:ext uri="{FF2B5EF4-FFF2-40B4-BE49-F238E27FC236}">
                    <a16:creationId xmlns:a16="http://schemas.microsoft.com/office/drawing/2014/main" id="{B768A1FF-D269-B149-804A-3829EEDEE388}"/>
                  </a:ext>
                </a:extLst>
              </p:cNvPr>
              <p:cNvSpPr/>
              <p:nvPr/>
            </p:nvSpPr>
            <p:spPr bwMode="auto">
              <a:xfrm>
                <a:off x="1473723"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3" name="Group 31">
              <a:extLst>
                <a:ext uri="{FF2B5EF4-FFF2-40B4-BE49-F238E27FC236}">
                  <a16:creationId xmlns:a16="http://schemas.microsoft.com/office/drawing/2014/main" id="{B6A2488E-4E6F-F645-BBEE-78E4003A18E1}"/>
                </a:ext>
              </a:extLst>
            </p:cNvPr>
            <p:cNvGrpSpPr>
              <a:grpSpLocks/>
            </p:cNvGrpSpPr>
            <p:nvPr/>
          </p:nvGrpSpPr>
          <p:grpSpPr bwMode="auto">
            <a:xfrm>
              <a:off x="4187409" y="573595"/>
              <a:ext cx="100710" cy="360621"/>
              <a:chOff x="2368178" y="2124654"/>
              <a:chExt cx="274320" cy="982134"/>
            </a:xfrm>
          </p:grpSpPr>
          <p:grpSp>
            <p:nvGrpSpPr>
              <p:cNvPr id="178321" name="Group 173">
                <a:extLst>
                  <a:ext uri="{FF2B5EF4-FFF2-40B4-BE49-F238E27FC236}">
                    <a16:creationId xmlns:a16="http://schemas.microsoft.com/office/drawing/2014/main" id="{9ABDDFDD-56AE-8541-A785-5D025335C435}"/>
                  </a:ext>
                </a:extLst>
              </p:cNvPr>
              <p:cNvGrpSpPr>
                <a:grpSpLocks/>
              </p:cNvGrpSpPr>
              <p:nvPr/>
            </p:nvGrpSpPr>
            <p:grpSpPr bwMode="auto">
              <a:xfrm>
                <a:off x="2368178" y="2124654"/>
                <a:ext cx="274320" cy="982134"/>
                <a:chOff x="2692399" y="2184397"/>
                <a:chExt cx="274320" cy="982134"/>
              </a:xfrm>
            </p:grpSpPr>
            <p:sp>
              <p:nvSpPr>
                <p:cNvPr id="187" name="Oval 186">
                  <a:extLst>
                    <a:ext uri="{FF2B5EF4-FFF2-40B4-BE49-F238E27FC236}">
                      <a16:creationId xmlns:a16="http://schemas.microsoft.com/office/drawing/2014/main" id="{58DD56B8-D7B9-2B4F-A1C8-E655D6AAECFF}"/>
                    </a:ext>
                  </a:extLst>
                </p:cNvPr>
                <p:cNvSpPr/>
                <p:nvPr/>
              </p:nvSpPr>
              <p:spPr bwMode="auto">
                <a:xfrm>
                  <a:off x="2692200"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8" name="Rectangle 187">
                  <a:extLst>
                    <a:ext uri="{FF2B5EF4-FFF2-40B4-BE49-F238E27FC236}">
                      <a16:creationId xmlns:a16="http://schemas.microsoft.com/office/drawing/2014/main" id="{77F645E7-75A7-CF4F-B1F3-21903801FF35}"/>
                    </a:ext>
                  </a:extLst>
                </p:cNvPr>
                <p:cNvSpPr/>
                <p:nvPr/>
              </p:nvSpPr>
              <p:spPr bwMode="auto">
                <a:xfrm>
                  <a:off x="270949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322" name="Group 174">
                <a:extLst>
                  <a:ext uri="{FF2B5EF4-FFF2-40B4-BE49-F238E27FC236}">
                    <a16:creationId xmlns:a16="http://schemas.microsoft.com/office/drawing/2014/main" id="{035D3B54-CFC3-A841-8938-B85F85E7E7B2}"/>
                  </a:ext>
                </a:extLst>
              </p:cNvPr>
              <p:cNvGrpSpPr>
                <a:grpSpLocks/>
              </p:cNvGrpSpPr>
              <p:nvPr/>
            </p:nvGrpSpPr>
            <p:grpSpPr bwMode="auto">
              <a:xfrm>
                <a:off x="2368178" y="2240639"/>
                <a:ext cx="274320" cy="113533"/>
                <a:chOff x="1237102" y="1657048"/>
                <a:chExt cx="1598445" cy="433900"/>
              </a:xfrm>
            </p:grpSpPr>
            <p:grpSp>
              <p:nvGrpSpPr>
                <p:cNvPr id="178323" name="Group 175">
                  <a:extLst>
                    <a:ext uri="{FF2B5EF4-FFF2-40B4-BE49-F238E27FC236}">
                      <a16:creationId xmlns:a16="http://schemas.microsoft.com/office/drawing/2014/main" id="{9068F2B2-44C7-3145-8411-09BA15DE8474}"/>
                    </a:ext>
                  </a:extLst>
                </p:cNvPr>
                <p:cNvGrpSpPr>
                  <a:grpSpLocks/>
                </p:cNvGrpSpPr>
                <p:nvPr/>
              </p:nvGrpSpPr>
              <p:grpSpPr bwMode="auto">
                <a:xfrm>
                  <a:off x="1517980" y="1688757"/>
                  <a:ext cx="1070783" cy="402191"/>
                  <a:chOff x="1517980" y="1688757"/>
                  <a:chExt cx="1070783" cy="402191"/>
                </a:xfrm>
              </p:grpSpPr>
              <p:sp>
                <p:nvSpPr>
                  <p:cNvPr id="181" name="Oval 180">
                    <a:extLst>
                      <a:ext uri="{FF2B5EF4-FFF2-40B4-BE49-F238E27FC236}">
                        <a16:creationId xmlns:a16="http://schemas.microsoft.com/office/drawing/2014/main" id="{52D83B16-0428-3246-BD91-BBB219B040F0}"/>
                      </a:ext>
                    </a:extLst>
                  </p:cNvPr>
                  <p:cNvSpPr/>
                  <p:nvPr/>
                </p:nvSpPr>
                <p:spPr bwMode="auto">
                  <a:xfrm>
                    <a:off x="1563536" y="1688538"/>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2" name="Rectangle 181">
                    <a:extLst>
                      <a:ext uri="{FF2B5EF4-FFF2-40B4-BE49-F238E27FC236}">
                        <a16:creationId xmlns:a16="http://schemas.microsoft.com/office/drawing/2014/main" id="{E997A3EE-1440-A944-8510-076FEB2C0099}"/>
                      </a:ext>
                    </a:extLst>
                  </p:cNvPr>
                  <p:cNvSpPr/>
                  <p:nvPr/>
                </p:nvSpPr>
                <p:spPr bwMode="auto">
                  <a:xfrm>
                    <a:off x="2395080" y="1688538"/>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3" name="Rectangle 182">
                    <a:extLst>
                      <a:ext uri="{FF2B5EF4-FFF2-40B4-BE49-F238E27FC236}">
                        <a16:creationId xmlns:a16="http://schemas.microsoft.com/office/drawing/2014/main" id="{D0F05885-7628-6942-ABC7-E3B54BB307BC}"/>
                      </a:ext>
                    </a:extLst>
                  </p:cNvPr>
                  <p:cNvSpPr/>
                  <p:nvPr/>
                </p:nvSpPr>
                <p:spPr bwMode="auto">
                  <a:xfrm>
                    <a:off x="1513139" y="1688538"/>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331" name="Straight Connector 183">
                    <a:extLst>
                      <a:ext uri="{FF2B5EF4-FFF2-40B4-BE49-F238E27FC236}">
                        <a16:creationId xmlns:a16="http://schemas.microsoft.com/office/drawing/2014/main" id="{0694C681-4127-0D44-8DA3-748B683556E4}"/>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332" name="Straight Connector 184">
                    <a:extLst>
                      <a:ext uri="{FF2B5EF4-FFF2-40B4-BE49-F238E27FC236}">
                        <a16:creationId xmlns:a16="http://schemas.microsoft.com/office/drawing/2014/main" id="{8920A69F-5CF8-C442-8A0C-711E0CEC4E5A}"/>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333" name="Straight Connector 185">
                    <a:extLst>
                      <a:ext uri="{FF2B5EF4-FFF2-40B4-BE49-F238E27FC236}">
                        <a16:creationId xmlns:a16="http://schemas.microsoft.com/office/drawing/2014/main" id="{77E7D6D5-0089-644F-B8A5-034EE07E1A8E}"/>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77" name="Straight Connector 176">
                  <a:extLst>
                    <a:ext uri="{FF2B5EF4-FFF2-40B4-BE49-F238E27FC236}">
                      <a16:creationId xmlns:a16="http://schemas.microsoft.com/office/drawing/2014/main" id="{E61DEC3A-4391-614B-A2CD-FFE18BC96233}"/>
                    </a:ext>
                  </a:extLst>
                </p:cNvPr>
                <p:cNvCxnSpPr/>
                <p:nvPr/>
              </p:nvCxnSpPr>
              <p:spPr bwMode="auto">
                <a:xfrm flipV="1">
                  <a:off x="2319483" y="1688537"/>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8" name="Straight Connector 177">
                  <a:extLst>
                    <a:ext uri="{FF2B5EF4-FFF2-40B4-BE49-F238E27FC236}">
                      <a16:creationId xmlns:a16="http://schemas.microsoft.com/office/drawing/2014/main" id="{3640623D-2A69-B74B-92C4-1BF83A497C13}"/>
                    </a:ext>
                  </a:extLst>
                </p:cNvPr>
                <p:cNvCxnSpPr/>
                <p:nvPr/>
              </p:nvCxnSpPr>
              <p:spPr bwMode="auto">
                <a:xfrm flipV="1">
                  <a:off x="2344674" y="1754660"/>
                  <a:ext cx="47877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9" name="Straight Connector 178">
                  <a:extLst>
                    <a:ext uri="{FF2B5EF4-FFF2-40B4-BE49-F238E27FC236}">
                      <a16:creationId xmlns:a16="http://schemas.microsoft.com/office/drawing/2014/main" id="{0FDC3123-DE24-3946-ABE3-867ACEA2C544}"/>
                    </a:ext>
                  </a:extLst>
                </p:cNvPr>
                <p:cNvCxnSpPr/>
                <p:nvPr/>
              </p:nvCxnSpPr>
              <p:spPr bwMode="auto">
                <a:xfrm flipH="1" flipV="1">
                  <a:off x="1235943" y="1655476"/>
                  <a:ext cx="529175"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80" name="Straight Connector 179">
                  <a:extLst>
                    <a:ext uri="{FF2B5EF4-FFF2-40B4-BE49-F238E27FC236}">
                      <a16:creationId xmlns:a16="http://schemas.microsoft.com/office/drawing/2014/main" id="{EE0141D5-8F53-9149-A501-2F8DBFA569F2}"/>
                    </a:ext>
                  </a:extLst>
                </p:cNvPr>
                <p:cNvCxnSpPr/>
                <p:nvPr/>
              </p:nvCxnSpPr>
              <p:spPr bwMode="auto">
                <a:xfrm flipH="1" flipV="1">
                  <a:off x="1235943" y="1754660"/>
                  <a:ext cx="529175"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8194" name="Group 32">
              <a:extLst>
                <a:ext uri="{FF2B5EF4-FFF2-40B4-BE49-F238E27FC236}">
                  <a16:creationId xmlns:a16="http://schemas.microsoft.com/office/drawing/2014/main" id="{0F28BA5D-D0F2-964C-8247-9962889E2D42}"/>
                </a:ext>
              </a:extLst>
            </p:cNvPr>
            <p:cNvGrpSpPr>
              <a:grpSpLocks/>
            </p:cNvGrpSpPr>
            <p:nvPr/>
          </p:nvGrpSpPr>
          <p:grpSpPr bwMode="auto">
            <a:xfrm>
              <a:off x="4518854" y="573595"/>
              <a:ext cx="114442" cy="360621"/>
              <a:chOff x="559622" y="2548983"/>
              <a:chExt cx="311724" cy="982134"/>
            </a:xfrm>
          </p:grpSpPr>
          <p:grpSp>
            <p:nvGrpSpPr>
              <p:cNvPr id="178317" name="Group 169">
                <a:extLst>
                  <a:ext uri="{FF2B5EF4-FFF2-40B4-BE49-F238E27FC236}">
                    <a16:creationId xmlns:a16="http://schemas.microsoft.com/office/drawing/2014/main" id="{7D6799C9-E435-3141-9657-38E3AC1EC8F8}"/>
                  </a:ext>
                </a:extLst>
              </p:cNvPr>
              <p:cNvGrpSpPr>
                <a:grpSpLocks/>
              </p:cNvGrpSpPr>
              <p:nvPr/>
            </p:nvGrpSpPr>
            <p:grpSpPr bwMode="auto">
              <a:xfrm>
                <a:off x="587672" y="2548983"/>
                <a:ext cx="274320" cy="982134"/>
                <a:chOff x="2692399" y="2184397"/>
                <a:chExt cx="274320" cy="982134"/>
              </a:xfrm>
            </p:grpSpPr>
            <p:sp>
              <p:nvSpPr>
                <p:cNvPr id="172" name="Oval 171">
                  <a:extLst>
                    <a:ext uri="{FF2B5EF4-FFF2-40B4-BE49-F238E27FC236}">
                      <a16:creationId xmlns:a16="http://schemas.microsoft.com/office/drawing/2014/main" id="{A676D6AC-4569-8648-A24D-4E45FEE103E4}"/>
                    </a:ext>
                  </a:extLst>
                </p:cNvPr>
                <p:cNvSpPr/>
                <p:nvPr/>
              </p:nvSpPr>
              <p:spPr bwMode="auto">
                <a:xfrm>
                  <a:off x="2691102"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3" name="Rectangle 172">
                  <a:extLst>
                    <a:ext uri="{FF2B5EF4-FFF2-40B4-BE49-F238E27FC236}">
                      <a16:creationId xmlns:a16="http://schemas.microsoft.com/office/drawing/2014/main" id="{35921B18-041B-4640-9E3E-FB723F454B66}"/>
                    </a:ext>
                  </a:extLst>
                </p:cNvPr>
                <p:cNvSpPr/>
                <p:nvPr/>
              </p:nvSpPr>
              <p:spPr bwMode="auto">
                <a:xfrm>
                  <a:off x="2708400"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71" name="Picture 170">
                <a:extLst>
                  <a:ext uri="{FF2B5EF4-FFF2-40B4-BE49-F238E27FC236}">
                    <a16:creationId xmlns:a16="http://schemas.microsoft.com/office/drawing/2014/main" id="{024AA8F0-B7FA-BC41-A056-93C26272DD40}"/>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78195" name="Group 33">
              <a:extLst>
                <a:ext uri="{FF2B5EF4-FFF2-40B4-BE49-F238E27FC236}">
                  <a16:creationId xmlns:a16="http://schemas.microsoft.com/office/drawing/2014/main" id="{8DB5C3A1-A2FF-364C-909E-58CC65ED660C}"/>
                </a:ext>
              </a:extLst>
            </p:cNvPr>
            <p:cNvGrpSpPr>
              <a:grpSpLocks/>
            </p:cNvGrpSpPr>
            <p:nvPr/>
          </p:nvGrpSpPr>
          <p:grpSpPr bwMode="auto">
            <a:xfrm>
              <a:off x="4889792" y="573595"/>
              <a:ext cx="139232" cy="360621"/>
              <a:chOff x="659847" y="1141172"/>
              <a:chExt cx="379250" cy="982134"/>
            </a:xfrm>
          </p:grpSpPr>
          <p:grpSp>
            <p:nvGrpSpPr>
              <p:cNvPr id="178302" name="Group 154">
                <a:extLst>
                  <a:ext uri="{FF2B5EF4-FFF2-40B4-BE49-F238E27FC236}">
                    <a16:creationId xmlns:a16="http://schemas.microsoft.com/office/drawing/2014/main" id="{AC82615B-85EF-734B-9BA6-E47457BE0688}"/>
                  </a:ext>
                </a:extLst>
              </p:cNvPr>
              <p:cNvGrpSpPr>
                <a:grpSpLocks/>
              </p:cNvGrpSpPr>
              <p:nvPr/>
            </p:nvGrpSpPr>
            <p:grpSpPr bwMode="auto">
              <a:xfrm>
                <a:off x="659847" y="1141172"/>
                <a:ext cx="274320" cy="982134"/>
                <a:chOff x="2692399" y="2184397"/>
                <a:chExt cx="274320" cy="982134"/>
              </a:xfrm>
            </p:grpSpPr>
            <p:sp>
              <p:nvSpPr>
                <p:cNvPr id="168" name="Oval 167">
                  <a:extLst>
                    <a:ext uri="{FF2B5EF4-FFF2-40B4-BE49-F238E27FC236}">
                      <a16:creationId xmlns:a16="http://schemas.microsoft.com/office/drawing/2014/main" id="{7A5FAC54-1C06-C849-AD59-A88167262B84}"/>
                    </a:ext>
                  </a:extLst>
                </p:cNvPr>
                <p:cNvSpPr/>
                <p:nvPr/>
              </p:nvSpPr>
              <p:spPr bwMode="auto">
                <a:xfrm>
                  <a:off x="2690419"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9" name="Rectangle 168">
                  <a:extLst>
                    <a:ext uri="{FF2B5EF4-FFF2-40B4-BE49-F238E27FC236}">
                      <a16:creationId xmlns:a16="http://schemas.microsoft.com/office/drawing/2014/main" id="{2A01FF27-910E-A742-9740-6886A8402832}"/>
                    </a:ext>
                  </a:extLst>
                </p:cNvPr>
                <p:cNvSpPr/>
                <p:nvPr/>
              </p:nvSpPr>
              <p:spPr bwMode="auto">
                <a:xfrm>
                  <a:off x="2707716"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303" name="Group 155">
                <a:extLst>
                  <a:ext uri="{FF2B5EF4-FFF2-40B4-BE49-F238E27FC236}">
                    <a16:creationId xmlns:a16="http://schemas.microsoft.com/office/drawing/2014/main" id="{FF3DA735-2F16-1E46-9F57-5385B55E8F47}"/>
                  </a:ext>
                </a:extLst>
              </p:cNvPr>
              <p:cNvGrpSpPr>
                <a:grpSpLocks/>
              </p:cNvGrpSpPr>
              <p:nvPr/>
            </p:nvGrpSpPr>
            <p:grpSpPr bwMode="auto">
              <a:xfrm>
                <a:off x="708050" y="1265454"/>
                <a:ext cx="183764" cy="105236"/>
                <a:chOff x="1517980" y="1688757"/>
                <a:chExt cx="1070783" cy="402191"/>
              </a:xfrm>
            </p:grpSpPr>
            <p:sp>
              <p:nvSpPr>
                <p:cNvPr id="162" name="Oval 161">
                  <a:extLst>
                    <a:ext uri="{FF2B5EF4-FFF2-40B4-BE49-F238E27FC236}">
                      <a16:creationId xmlns:a16="http://schemas.microsoft.com/office/drawing/2014/main" id="{5C8F4D65-50B3-614C-8C2A-BC335320FE56}"/>
                    </a:ext>
                  </a:extLst>
                </p:cNvPr>
                <p:cNvSpPr/>
                <p:nvPr/>
              </p:nvSpPr>
              <p:spPr bwMode="auto">
                <a:xfrm>
                  <a:off x="1553155" y="1688528"/>
                  <a:ext cx="982735"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3" name="Rectangle 162">
                  <a:extLst>
                    <a:ext uri="{FF2B5EF4-FFF2-40B4-BE49-F238E27FC236}">
                      <a16:creationId xmlns:a16="http://schemas.microsoft.com/office/drawing/2014/main" id="{F473E92D-45DF-2744-A559-C5F79E3A1D63}"/>
                    </a:ext>
                  </a:extLst>
                </p:cNvPr>
                <p:cNvSpPr/>
                <p:nvPr/>
              </p:nvSpPr>
              <p:spPr bwMode="auto">
                <a:xfrm>
                  <a:off x="2384699"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4" name="Rectangle 163">
                  <a:extLst>
                    <a:ext uri="{FF2B5EF4-FFF2-40B4-BE49-F238E27FC236}">
                      <a16:creationId xmlns:a16="http://schemas.microsoft.com/office/drawing/2014/main" id="{3EBCE25E-0480-604A-98F8-880DF792D7DF}"/>
                    </a:ext>
                  </a:extLst>
                </p:cNvPr>
                <p:cNvSpPr/>
                <p:nvPr/>
              </p:nvSpPr>
              <p:spPr bwMode="auto">
                <a:xfrm>
                  <a:off x="1502758"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312" name="Straight Connector 164">
                  <a:extLst>
                    <a:ext uri="{FF2B5EF4-FFF2-40B4-BE49-F238E27FC236}">
                      <a16:creationId xmlns:a16="http://schemas.microsoft.com/office/drawing/2014/main" id="{42C4A575-8A45-714E-B2E1-C293B397928E}"/>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313" name="Straight Connector 165">
                  <a:extLst>
                    <a:ext uri="{FF2B5EF4-FFF2-40B4-BE49-F238E27FC236}">
                      <a16:creationId xmlns:a16="http://schemas.microsoft.com/office/drawing/2014/main" id="{01C4F678-124B-8A4F-A03E-0A5E192286A9}"/>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314" name="Straight Connector 166">
                  <a:extLst>
                    <a:ext uri="{FF2B5EF4-FFF2-40B4-BE49-F238E27FC236}">
                      <a16:creationId xmlns:a16="http://schemas.microsoft.com/office/drawing/2014/main" id="{7CAB9162-E712-0C43-805E-7E8ED32335D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57" name="Straight Connector 156">
                <a:extLst>
                  <a:ext uri="{FF2B5EF4-FFF2-40B4-BE49-F238E27FC236}">
                    <a16:creationId xmlns:a16="http://schemas.microsoft.com/office/drawing/2014/main" id="{58B9B17A-3D44-B24F-9096-3FDF97D9E3D3}"/>
                  </a:ext>
                </a:extLst>
              </p:cNvPr>
              <p:cNvCxnSpPr/>
              <p:nvPr/>
            </p:nvCxnSpPr>
            <p:spPr bwMode="auto">
              <a:xfrm flipV="1">
                <a:off x="843821" y="1265395"/>
                <a:ext cx="90813"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58" name="Picture 157">
                <a:extLst>
                  <a:ext uri="{FF2B5EF4-FFF2-40B4-BE49-F238E27FC236}">
                    <a16:creationId xmlns:a16="http://schemas.microsoft.com/office/drawing/2014/main" id="{0CAF1BDF-AD88-FB44-B004-F02B6B3A6E49}"/>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59" name="Straight Connector 158">
                <a:extLst>
                  <a:ext uri="{FF2B5EF4-FFF2-40B4-BE49-F238E27FC236}">
                    <a16:creationId xmlns:a16="http://schemas.microsoft.com/office/drawing/2014/main" id="{9F60D3F7-28F9-A548-AFAC-14A28917E5EC}"/>
                  </a:ext>
                </a:extLst>
              </p:cNvPr>
              <p:cNvCxnSpPr/>
              <p:nvPr/>
            </p:nvCxnSpPr>
            <p:spPr bwMode="auto">
              <a:xfrm flipV="1">
                <a:off x="848144" y="1278373"/>
                <a:ext cx="86490"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D2246FC-864D-BF44-9159-792380A24E0C}"/>
                  </a:ext>
                </a:extLst>
              </p:cNvPr>
              <p:cNvCxnSpPr/>
              <p:nvPr/>
            </p:nvCxnSpPr>
            <p:spPr bwMode="auto">
              <a:xfrm flipH="1" flipV="1">
                <a:off x="657867" y="1256745"/>
                <a:ext cx="90816" cy="216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681D5866-D83A-F04F-A685-DECA241C1664}"/>
                  </a:ext>
                </a:extLst>
              </p:cNvPr>
              <p:cNvCxnSpPr/>
              <p:nvPr/>
            </p:nvCxnSpPr>
            <p:spPr bwMode="auto">
              <a:xfrm flipH="1" flipV="1">
                <a:off x="657867" y="1278373"/>
                <a:ext cx="90816"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178196" name="Group 34">
              <a:extLst>
                <a:ext uri="{FF2B5EF4-FFF2-40B4-BE49-F238E27FC236}">
                  <a16:creationId xmlns:a16="http://schemas.microsoft.com/office/drawing/2014/main" id="{32E55747-11A7-3843-BF6B-98C59918E921}"/>
                </a:ext>
              </a:extLst>
            </p:cNvPr>
            <p:cNvGrpSpPr>
              <a:grpSpLocks/>
            </p:cNvGrpSpPr>
            <p:nvPr/>
          </p:nvGrpSpPr>
          <p:grpSpPr bwMode="auto">
            <a:xfrm>
              <a:off x="2399674" y="1117791"/>
              <a:ext cx="100710" cy="360621"/>
              <a:chOff x="6187190" y="2289538"/>
              <a:chExt cx="274320" cy="982134"/>
            </a:xfrm>
          </p:grpSpPr>
          <p:grpSp>
            <p:nvGrpSpPr>
              <p:cNvPr id="149" name="Group 148">
                <a:extLst>
                  <a:ext uri="{FF2B5EF4-FFF2-40B4-BE49-F238E27FC236}">
                    <a16:creationId xmlns:a16="http://schemas.microsoft.com/office/drawing/2014/main" id="{DA1B1BE9-63F7-884C-98FA-8DDA9AF07F10}"/>
                  </a:ext>
                </a:extLst>
              </p:cNvPr>
              <p:cNvGrpSpPr/>
              <p:nvPr/>
            </p:nvGrpSpPr>
            <p:grpSpPr>
              <a:xfrm>
                <a:off x="6187190" y="2289538"/>
                <a:ext cx="274320" cy="982134"/>
                <a:chOff x="2692399" y="2184397"/>
                <a:chExt cx="274320" cy="982134"/>
              </a:xfrm>
              <a:solidFill>
                <a:schemeClr val="accent4"/>
              </a:solidFill>
            </p:grpSpPr>
            <p:sp>
              <p:nvSpPr>
                <p:cNvPr id="153" name="Oval 152">
                  <a:extLst>
                    <a:ext uri="{FF2B5EF4-FFF2-40B4-BE49-F238E27FC236}">
                      <a16:creationId xmlns:a16="http://schemas.microsoft.com/office/drawing/2014/main" id="{FB3E49E6-D9FA-1A49-8807-8E0D6CA5523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4" name="Rectangle 153">
                  <a:extLst>
                    <a:ext uri="{FF2B5EF4-FFF2-40B4-BE49-F238E27FC236}">
                      <a16:creationId xmlns:a16="http://schemas.microsoft.com/office/drawing/2014/main" id="{E8F0D0F2-055E-734D-862D-1BBE21534EB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50" name="Lightning Bolt 149">
                <a:extLst>
                  <a:ext uri="{FF2B5EF4-FFF2-40B4-BE49-F238E27FC236}">
                    <a16:creationId xmlns:a16="http://schemas.microsoft.com/office/drawing/2014/main" id="{DAE52B07-9B04-6A41-B4D1-027A35765210}"/>
                  </a:ext>
                </a:extLst>
              </p:cNvPr>
              <p:cNvSpPr/>
              <p:nvPr/>
            </p:nvSpPr>
            <p:spPr bwMode="auto">
              <a:xfrm>
                <a:off x="6295303"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1" name="Oval 150">
                <a:extLst>
                  <a:ext uri="{FF2B5EF4-FFF2-40B4-BE49-F238E27FC236}">
                    <a16:creationId xmlns:a16="http://schemas.microsoft.com/office/drawing/2014/main" id="{BEFD22D7-F3A5-3941-9641-3AB712045BD5}"/>
                  </a:ext>
                </a:extLst>
              </p:cNvPr>
              <p:cNvSpPr/>
              <p:nvPr/>
            </p:nvSpPr>
            <p:spPr bwMode="auto">
              <a:xfrm>
                <a:off x="6342871"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2" name="Oval 151">
                <a:extLst>
                  <a:ext uri="{FF2B5EF4-FFF2-40B4-BE49-F238E27FC236}">
                    <a16:creationId xmlns:a16="http://schemas.microsoft.com/office/drawing/2014/main" id="{A472DBE1-9BB0-4049-BE53-04E15491E41B}"/>
                  </a:ext>
                </a:extLst>
              </p:cNvPr>
              <p:cNvSpPr/>
              <p:nvPr/>
            </p:nvSpPr>
            <p:spPr bwMode="auto">
              <a:xfrm>
                <a:off x="6226112"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7" name="Group 35">
              <a:extLst>
                <a:ext uri="{FF2B5EF4-FFF2-40B4-BE49-F238E27FC236}">
                  <a16:creationId xmlns:a16="http://schemas.microsoft.com/office/drawing/2014/main" id="{B53F46A2-07F7-E843-90C8-CF6682D8BFE1}"/>
                </a:ext>
              </a:extLst>
            </p:cNvPr>
            <p:cNvGrpSpPr>
              <a:grpSpLocks/>
            </p:cNvGrpSpPr>
            <p:nvPr/>
          </p:nvGrpSpPr>
          <p:grpSpPr bwMode="auto">
            <a:xfrm>
              <a:off x="2748809" y="1117791"/>
              <a:ext cx="114442" cy="360621"/>
              <a:chOff x="6534259" y="3205812"/>
              <a:chExt cx="311724" cy="982134"/>
            </a:xfrm>
          </p:grpSpPr>
          <p:grpSp>
            <p:nvGrpSpPr>
              <p:cNvPr id="143" name="Group 142">
                <a:extLst>
                  <a:ext uri="{FF2B5EF4-FFF2-40B4-BE49-F238E27FC236}">
                    <a16:creationId xmlns:a16="http://schemas.microsoft.com/office/drawing/2014/main" id="{7DDA8BDD-47C9-0B4B-A505-D79412C89EFF}"/>
                  </a:ext>
                </a:extLst>
              </p:cNvPr>
              <p:cNvGrpSpPr/>
              <p:nvPr/>
            </p:nvGrpSpPr>
            <p:grpSpPr>
              <a:xfrm>
                <a:off x="6552962" y="3205812"/>
                <a:ext cx="274320" cy="982134"/>
                <a:chOff x="2692399" y="2184397"/>
                <a:chExt cx="274320" cy="982134"/>
              </a:xfrm>
              <a:solidFill>
                <a:schemeClr val="accent4"/>
              </a:solidFill>
            </p:grpSpPr>
            <p:sp>
              <p:nvSpPr>
                <p:cNvPr id="147" name="Oval 146">
                  <a:extLst>
                    <a:ext uri="{FF2B5EF4-FFF2-40B4-BE49-F238E27FC236}">
                      <a16:creationId xmlns:a16="http://schemas.microsoft.com/office/drawing/2014/main" id="{C6DDE62D-CF39-7A4F-A4D7-2E43D1B91F6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8" name="Rectangle 147">
                  <a:extLst>
                    <a:ext uri="{FF2B5EF4-FFF2-40B4-BE49-F238E27FC236}">
                      <a16:creationId xmlns:a16="http://schemas.microsoft.com/office/drawing/2014/main" id="{D8809010-3104-0C4C-80BA-F496EB32A05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44" name="Picture 143">
                <a:extLst>
                  <a:ext uri="{FF2B5EF4-FFF2-40B4-BE49-F238E27FC236}">
                    <a16:creationId xmlns:a16="http://schemas.microsoft.com/office/drawing/2014/main" id="{695C7D33-3472-E342-91C6-69FCD9D20760}"/>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145" name="Rounded Rectangle 144">
                <a:extLst>
                  <a:ext uri="{FF2B5EF4-FFF2-40B4-BE49-F238E27FC236}">
                    <a16:creationId xmlns:a16="http://schemas.microsoft.com/office/drawing/2014/main" id="{C0111572-F209-F24F-AEE2-A8BE2BF07E3F}"/>
                  </a:ext>
                </a:extLst>
              </p:cNvPr>
              <p:cNvSpPr/>
              <p:nvPr/>
            </p:nvSpPr>
            <p:spPr bwMode="auto">
              <a:xfrm>
                <a:off x="6698976"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6" name="Rounded Rectangle 145">
                <a:extLst>
                  <a:ext uri="{FF2B5EF4-FFF2-40B4-BE49-F238E27FC236}">
                    <a16:creationId xmlns:a16="http://schemas.microsoft.com/office/drawing/2014/main" id="{625D0C7A-4C97-234C-B519-884C8394F27F}"/>
                  </a:ext>
                </a:extLst>
              </p:cNvPr>
              <p:cNvSpPr/>
              <p:nvPr/>
            </p:nvSpPr>
            <p:spPr bwMode="auto">
              <a:xfrm>
                <a:off x="6577890"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8" name="Group 36">
              <a:extLst>
                <a:ext uri="{FF2B5EF4-FFF2-40B4-BE49-F238E27FC236}">
                  <a16:creationId xmlns:a16="http://schemas.microsoft.com/office/drawing/2014/main" id="{D516BC64-9B36-B147-83E3-E368BC427097}"/>
                </a:ext>
              </a:extLst>
            </p:cNvPr>
            <p:cNvGrpSpPr>
              <a:grpSpLocks/>
            </p:cNvGrpSpPr>
            <p:nvPr/>
          </p:nvGrpSpPr>
          <p:grpSpPr bwMode="auto">
            <a:xfrm>
              <a:off x="3061788" y="1092952"/>
              <a:ext cx="156215" cy="385461"/>
              <a:chOff x="6966521" y="2595951"/>
              <a:chExt cx="425507" cy="1049785"/>
            </a:xfrm>
          </p:grpSpPr>
          <p:grpSp>
            <p:nvGrpSpPr>
              <p:cNvPr id="139" name="Group 138">
                <a:extLst>
                  <a:ext uri="{FF2B5EF4-FFF2-40B4-BE49-F238E27FC236}">
                    <a16:creationId xmlns:a16="http://schemas.microsoft.com/office/drawing/2014/main" id="{0A67098C-8467-AA4D-9B4E-283AA7636F87}"/>
                  </a:ext>
                </a:extLst>
              </p:cNvPr>
              <p:cNvGrpSpPr/>
              <p:nvPr/>
            </p:nvGrpSpPr>
            <p:grpSpPr>
              <a:xfrm>
                <a:off x="7070553" y="2663604"/>
                <a:ext cx="274320" cy="982132"/>
                <a:chOff x="2692399" y="2184397"/>
                <a:chExt cx="274320" cy="982134"/>
              </a:xfrm>
              <a:solidFill>
                <a:schemeClr val="accent4"/>
              </a:solidFill>
            </p:grpSpPr>
            <p:sp>
              <p:nvSpPr>
                <p:cNvPr id="141" name="Oval 140">
                  <a:extLst>
                    <a:ext uri="{FF2B5EF4-FFF2-40B4-BE49-F238E27FC236}">
                      <a16:creationId xmlns:a16="http://schemas.microsoft.com/office/drawing/2014/main" id="{E7E75C75-7EF3-6647-A6F7-FCED64721C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2" name="Rectangle 141">
                  <a:extLst>
                    <a:ext uri="{FF2B5EF4-FFF2-40B4-BE49-F238E27FC236}">
                      <a16:creationId xmlns:a16="http://schemas.microsoft.com/office/drawing/2014/main" id="{16ED8F1E-8838-074F-B3F3-3FE813ACD49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40" name="Picture 139">
                <a:extLst>
                  <a:ext uri="{FF2B5EF4-FFF2-40B4-BE49-F238E27FC236}">
                    <a16:creationId xmlns:a16="http://schemas.microsoft.com/office/drawing/2014/main" id="{0466DF33-C8DE-7944-9E09-FF6804E4B177}"/>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8199" name="Group 37">
              <a:extLst>
                <a:ext uri="{FF2B5EF4-FFF2-40B4-BE49-F238E27FC236}">
                  <a16:creationId xmlns:a16="http://schemas.microsoft.com/office/drawing/2014/main" id="{E38E6A08-5837-5C4D-BA78-7834D93E009D}"/>
                </a:ext>
              </a:extLst>
            </p:cNvPr>
            <p:cNvGrpSpPr>
              <a:grpSpLocks/>
            </p:cNvGrpSpPr>
            <p:nvPr/>
          </p:nvGrpSpPr>
          <p:grpSpPr bwMode="auto">
            <a:xfrm>
              <a:off x="3455862" y="1117791"/>
              <a:ext cx="137451" cy="360621"/>
              <a:chOff x="587671" y="2548983"/>
              <a:chExt cx="374400" cy="982134"/>
            </a:xfrm>
          </p:grpSpPr>
          <p:grpSp>
            <p:nvGrpSpPr>
              <p:cNvPr id="178286" name="Group 132">
                <a:extLst>
                  <a:ext uri="{FF2B5EF4-FFF2-40B4-BE49-F238E27FC236}">
                    <a16:creationId xmlns:a16="http://schemas.microsoft.com/office/drawing/2014/main" id="{9005E512-188D-B54C-8FEA-60810CA9E563}"/>
                  </a:ext>
                </a:extLst>
              </p:cNvPr>
              <p:cNvGrpSpPr>
                <a:grpSpLocks/>
              </p:cNvGrpSpPr>
              <p:nvPr/>
            </p:nvGrpSpPr>
            <p:grpSpPr bwMode="auto">
              <a:xfrm>
                <a:off x="587671" y="2548983"/>
                <a:ext cx="274320" cy="982134"/>
                <a:chOff x="2692399" y="2184397"/>
                <a:chExt cx="274320" cy="982134"/>
              </a:xfrm>
            </p:grpSpPr>
            <p:sp>
              <p:nvSpPr>
                <p:cNvPr id="137" name="Oval 136">
                  <a:extLst>
                    <a:ext uri="{FF2B5EF4-FFF2-40B4-BE49-F238E27FC236}">
                      <a16:creationId xmlns:a16="http://schemas.microsoft.com/office/drawing/2014/main" id="{727A3847-5FFC-924B-887A-1C2794879B66}"/>
                    </a:ext>
                  </a:extLst>
                </p:cNvPr>
                <p:cNvSpPr/>
                <p:nvPr/>
              </p:nvSpPr>
              <p:spPr bwMode="auto">
                <a:xfrm>
                  <a:off x="2691258" y="2184683"/>
                  <a:ext cx="276769"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8" name="Rectangle 137">
                  <a:extLst>
                    <a:ext uri="{FF2B5EF4-FFF2-40B4-BE49-F238E27FC236}">
                      <a16:creationId xmlns:a16="http://schemas.microsoft.com/office/drawing/2014/main" id="{E606AEA1-BE75-9F4E-99C2-DE1C5FD36403}"/>
                    </a:ext>
                  </a:extLst>
                </p:cNvPr>
                <p:cNvSpPr/>
                <p:nvPr/>
              </p:nvSpPr>
              <p:spPr bwMode="auto">
                <a:xfrm>
                  <a:off x="2708556" y="2539360"/>
                  <a:ext cx="242173"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34" name="Picture 133">
                <a:extLst>
                  <a:ext uri="{FF2B5EF4-FFF2-40B4-BE49-F238E27FC236}">
                    <a16:creationId xmlns:a16="http://schemas.microsoft.com/office/drawing/2014/main" id="{0AD9270C-B5C7-5946-9B86-94D0A2DF1742}"/>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35" name="Rounded Rectangle 134">
                <a:extLst>
                  <a:ext uri="{FF2B5EF4-FFF2-40B4-BE49-F238E27FC236}">
                    <a16:creationId xmlns:a16="http://schemas.microsoft.com/office/drawing/2014/main" id="{06EB971C-3C96-334A-99CE-C47F7D861D19}"/>
                  </a:ext>
                </a:extLst>
              </p:cNvPr>
              <p:cNvSpPr/>
              <p:nvPr/>
            </p:nvSpPr>
            <p:spPr bwMode="auto">
              <a:xfrm>
                <a:off x="742212"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6" name="Rounded Rectangle 135">
                <a:extLst>
                  <a:ext uri="{FF2B5EF4-FFF2-40B4-BE49-F238E27FC236}">
                    <a16:creationId xmlns:a16="http://schemas.microsoft.com/office/drawing/2014/main" id="{7A62099B-C9BE-D746-B148-28758AB19C68}"/>
                  </a:ext>
                </a:extLst>
              </p:cNvPr>
              <p:cNvSpPr/>
              <p:nvPr/>
            </p:nvSpPr>
            <p:spPr bwMode="auto">
              <a:xfrm>
                <a:off x="616800" y="2631452"/>
                <a:ext cx="99465"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0" name="Group 38">
              <a:extLst>
                <a:ext uri="{FF2B5EF4-FFF2-40B4-BE49-F238E27FC236}">
                  <a16:creationId xmlns:a16="http://schemas.microsoft.com/office/drawing/2014/main" id="{DDA83819-4D75-134B-8655-5E8AFDE4CBB5}"/>
                </a:ext>
              </a:extLst>
            </p:cNvPr>
            <p:cNvGrpSpPr>
              <a:grpSpLocks/>
            </p:cNvGrpSpPr>
            <p:nvPr/>
          </p:nvGrpSpPr>
          <p:grpSpPr bwMode="auto">
            <a:xfrm>
              <a:off x="3810985" y="1101598"/>
              <a:ext cx="129804" cy="376812"/>
              <a:chOff x="1414123" y="1571676"/>
              <a:chExt cx="353568" cy="1026233"/>
            </a:xfrm>
          </p:grpSpPr>
          <p:grpSp>
            <p:nvGrpSpPr>
              <p:cNvPr id="178279" name="Group 125">
                <a:extLst>
                  <a:ext uri="{FF2B5EF4-FFF2-40B4-BE49-F238E27FC236}">
                    <a16:creationId xmlns:a16="http://schemas.microsoft.com/office/drawing/2014/main" id="{6BBA9182-DA3A-9E44-BCE9-FECC7C8E09CC}"/>
                  </a:ext>
                </a:extLst>
              </p:cNvPr>
              <p:cNvGrpSpPr>
                <a:grpSpLocks/>
              </p:cNvGrpSpPr>
              <p:nvPr/>
            </p:nvGrpSpPr>
            <p:grpSpPr bwMode="auto">
              <a:xfrm>
                <a:off x="1446433" y="1615776"/>
                <a:ext cx="274320" cy="982133"/>
                <a:chOff x="2692399" y="2184397"/>
                <a:chExt cx="274320" cy="982133"/>
              </a:xfrm>
            </p:grpSpPr>
            <p:sp>
              <p:nvSpPr>
                <p:cNvPr id="131" name="Oval 130">
                  <a:extLst>
                    <a:ext uri="{FF2B5EF4-FFF2-40B4-BE49-F238E27FC236}">
                      <a16:creationId xmlns:a16="http://schemas.microsoft.com/office/drawing/2014/main" id="{4579D13D-0939-B942-B3E2-A7976A90A401}"/>
                    </a:ext>
                  </a:extLst>
                </p:cNvPr>
                <p:cNvSpPr/>
                <p:nvPr/>
              </p:nvSpPr>
              <p:spPr bwMode="auto">
                <a:xfrm>
                  <a:off x="2690590" y="2184683"/>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2" name="Rectangle 131">
                  <a:extLst>
                    <a:ext uri="{FF2B5EF4-FFF2-40B4-BE49-F238E27FC236}">
                      <a16:creationId xmlns:a16="http://schemas.microsoft.com/office/drawing/2014/main" id="{67321CE5-D6CA-ED4A-AC8F-5C6F829699D8}"/>
                    </a:ext>
                  </a:extLst>
                </p:cNvPr>
                <p:cNvSpPr/>
                <p:nvPr/>
              </p:nvSpPr>
              <p:spPr bwMode="auto">
                <a:xfrm>
                  <a:off x="2707888" y="2539362"/>
                  <a:ext cx="242170" cy="62717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27" name="Teardrop 126">
                <a:extLst>
                  <a:ext uri="{FF2B5EF4-FFF2-40B4-BE49-F238E27FC236}">
                    <a16:creationId xmlns:a16="http://schemas.microsoft.com/office/drawing/2014/main" id="{E7CB1014-4C09-B94B-9A87-F2DC58A09BC0}"/>
                  </a:ext>
                </a:extLst>
              </p:cNvPr>
              <p:cNvSpPr/>
              <p:nvPr/>
            </p:nvSpPr>
            <p:spPr bwMode="auto">
              <a:xfrm>
                <a:off x="1414355" y="1572809"/>
                <a:ext cx="177302" cy="12543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8" name="Teardrop 127">
                <a:extLst>
                  <a:ext uri="{FF2B5EF4-FFF2-40B4-BE49-F238E27FC236}">
                    <a16:creationId xmlns:a16="http://schemas.microsoft.com/office/drawing/2014/main" id="{29EEB86A-2BE2-574F-A27D-123BAFE24208}"/>
                  </a:ext>
                </a:extLst>
              </p:cNvPr>
              <p:cNvSpPr/>
              <p:nvPr/>
            </p:nvSpPr>
            <p:spPr bwMode="auto">
              <a:xfrm rot="16200000">
                <a:off x="1604618" y="1533901"/>
                <a:ext cx="125436"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9" name="Rounded Rectangle 128">
                <a:extLst>
                  <a:ext uri="{FF2B5EF4-FFF2-40B4-BE49-F238E27FC236}">
                    <a16:creationId xmlns:a16="http://schemas.microsoft.com/office/drawing/2014/main" id="{50BCF54B-85E5-CA45-97FA-3D525B24296E}"/>
                  </a:ext>
                </a:extLst>
              </p:cNvPr>
              <p:cNvSpPr/>
              <p:nvPr/>
            </p:nvSpPr>
            <p:spPr bwMode="auto">
              <a:xfrm>
                <a:off x="1595982"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0" name="Rounded Rectangle 129">
                <a:extLst>
                  <a:ext uri="{FF2B5EF4-FFF2-40B4-BE49-F238E27FC236}">
                    <a16:creationId xmlns:a16="http://schemas.microsoft.com/office/drawing/2014/main" id="{B71B7AAE-FB9E-4440-88C9-59D98D44E67C}"/>
                  </a:ext>
                </a:extLst>
              </p:cNvPr>
              <p:cNvSpPr/>
              <p:nvPr/>
            </p:nvSpPr>
            <p:spPr bwMode="auto">
              <a:xfrm>
                <a:off x="1474897"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1" name="Group 39">
              <a:extLst>
                <a:ext uri="{FF2B5EF4-FFF2-40B4-BE49-F238E27FC236}">
                  <a16:creationId xmlns:a16="http://schemas.microsoft.com/office/drawing/2014/main" id="{D634AD46-FEFF-5249-B802-8B0A179BB18F}"/>
                </a:ext>
              </a:extLst>
            </p:cNvPr>
            <p:cNvGrpSpPr>
              <a:grpSpLocks/>
            </p:cNvGrpSpPr>
            <p:nvPr/>
          </p:nvGrpSpPr>
          <p:grpSpPr bwMode="auto">
            <a:xfrm>
              <a:off x="4179746" y="1117791"/>
              <a:ext cx="100710" cy="360621"/>
              <a:chOff x="2368178" y="2124654"/>
              <a:chExt cx="274320" cy="982134"/>
            </a:xfrm>
          </p:grpSpPr>
          <p:grpSp>
            <p:nvGrpSpPr>
              <p:cNvPr id="178264" name="Group 110">
                <a:extLst>
                  <a:ext uri="{FF2B5EF4-FFF2-40B4-BE49-F238E27FC236}">
                    <a16:creationId xmlns:a16="http://schemas.microsoft.com/office/drawing/2014/main" id="{0E48CE46-D7D5-184E-96CB-933ECBEED94F}"/>
                  </a:ext>
                </a:extLst>
              </p:cNvPr>
              <p:cNvGrpSpPr>
                <a:grpSpLocks/>
              </p:cNvGrpSpPr>
              <p:nvPr/>
            </p:nvGrpSpPr>
            <p:grpSpPr bwMode="auto">
              <a:xfrm>
                <a:off x="2368178" y="2124654"/>
                <a:ext cx="274320" cy="982134"/>
                <a:chOff x="2692399" y="2184397"/>
                <a:chExt cx="274320" cy="982134"/>
              </a:xfrm>
            </p:grpSpPr>
            <p:sp>
              <p:nvSpPr>
                <p:cNvPr id="124" name="Oval 123">
                  <a:extLst>
                    <a:ext uri="{FF2B5EF4-FFF2-40B4-BE49-F238E27FC236}">
                      <a16:creationId xmlns:a16="http://schemas.microsoft.com/office/drawing/2014/main" id="{DFC8F6BD-AFE0-824F-B1E6-E621530F58E9}"/>
                    </a:ext>
                  </a:extLst>
                </p:cNvPr>
                <p:cNvSpPr/>
                <p:nvPr/>
              </p:nvSpPr>
              <p:spPr bwMode="auto">
                <a:xfrm>
                  <a:off x="2691454" y="2184683"/>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5" name="Rectangle 124">
                  <a:extLst>
                    <a:ext uri="{FF2B5EF4-FFF2-40B4-BE49-F238E27FC236}">
                      <a16:creationId xmlns:a16="http://schemas.microsoft.com/office/drawing/2014/main" id="{9C8D7879-39E9-864F-A03C-4E6B9B51C3D5}"/>
                    </a:ext>
                  </a:extLst>
                </p:cNvPr>
                <p:cNvSpPr/>
                <p:nvPr/>
              </p:nvSpPr>
              <p:spPr bwMode="auto">
                <a:xfrm>
                  <a:off x="2708752" y="2539360"/>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65" name="Group 111">
                <a:extLst>
                  <a:ext uri="{FF2B5EF4-FFF2-40B4-BE49-F238E27FC236}">
                    <a16:creationId xmlns:a16="http://schemas.microsoft.com/office/drawing/2014/main" id="{02BA9AC4-7DEE-DB43-9E7D-28709E39AAD2}"/>
                  </a:ext>
                </a:extLst>
              </p:cNvPr>
              <p:cNvGrpSpPr>
                <a:grpSpLocks/>
              </p:cNvGrpSpPr>
              <p:nvPr/>
            </p:nvGrpSpPr>
            <p:grpSpPr bwMode="auto">
              <a:xfrm>
                <a:off x="2368178" y="2240639"/>
                <a:ext cx="274320" cy="113533"/>
                <a:chOff x="1237102" y="1657048"/>
                <a:chExt cx="1598445" cy="433900"/>
              </a:xfrm>
            </p:grpSpPr>
            <p:grpSp>
              <p:nvGrpSpPr>
                <p:cNvPr id="178266" name="Group 112">
                  <a:extLst>
                    <a:ext uri="{FF2B5EF4-FFF2-40B4-BE49-F238E27FC236}">
                      <a16:creationId xmlns:a16="http://schemas.microsoft.com/office/drawing/2014/main" id="{27DB2CCB-0095-8841-81AF-7C454D678F2A}"/>
                    </a:ext>
                  </a:extLst>
                </p:cNvPr>
                <p:cNvGrpSpPr>
                  <a:grpSpLocks/>
                </p:cNvGrpSpPr>
                <p:nvPr/>
              </p:nvGrpSpPr>
              <p:grpSpPr bwMode="auto">
                <a:xfrm>
                  <a:off x="1517980" y="1688757"/>
                  <a:ext cx="1070783" cy="402191"/>
                  <a:chOff x="1517980" y="1688757"/>
                  <a:chExt cx="1070783" cy="402191"/>
                </a:xfrm>
              </p:grpSpPr>
              <p:sp>
                <p:nvSpPr>
                  <p:cNvPr id="118" name="Oval 117">
                    <a:extLst>
                      <a:ext uri="{FF2B5EF4-FFF2-40B4-BE49-F238E27FC236}">
                        <a16:creationId xmlns:a16="http://schemas.microsoft.com/office/drawing/2014/main" id="{F6181FB8-258B-D14A-84AE-7E9E4E6D34D2}"/>
                      </a:ext>
                    </a:extLst>
                  </p:cNvPr>
                  <p:cNvSpPr/>
                  <p:nvPr/>
                </p:nvSpPr>
                <p:spPr bwMode="auto">
                  <a:xfrm>
                    <a:off x="1559171" y="1694265"/>
                    <a:ext cx="982751"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9" name="Rectangle 118">
                    <a:extLst>
                      <a:ext uri="{FF2B5EF4-FFF2-40B4-BE49-F238E27FC236}">
                        <a16:creationId xmlns:a16="http://schemas.microsoft.com/office/drawing/2014/main" id="{87C7CD1E-59CE-964D-A96D-0DB5F5C24F2B}"/>
                      </a:ext>
                    </a:extLst>
                  </p:cNvPr>
                  <p:cNvSpPr/>
                  <p:nvPr/>
                </p:nvSpPr>
                <p:spPr bwMode="auto">
                  <a:xfrm>
                    <a:off x="2390730"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0" name="Rectangle 119">
                    <a:extLst>
                      <a:ext uri="{FF2B5EF4-FFF2-40B4-BE49-F238E27FC236}">
                        <a16:creationId xmlns:a16="http://schemas.microsoft.com/office/drawing/2014/main" id="{5FDEC7E2-5C48-B040-A766-D975E3ABF8A4}"/>
                      </a:ext>
                    </a:extLst>
                  </p:cNvPr>
                  <p:cNvSpPr/>
                  <p:nvPr/>
                </p:nvSpPr>
                <p:spPr bwMode="auto">
                  <a:xfrm>
                    <a:off x="1508774"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274" name="Straight Connector 120">
                    <a:extLst>
                      <a:ext uri="{FF2B5EF4-FFF2-40B4-BE49-F238E27FC236}">
                        <a16:creationId xmlns:a16="http://schemas.microsoft.com/office/drawing/2014/main" id="{73AFC4B9-F3EC-904D-9F1E-72BBC6B37C4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275" name="Straight Connector 121">
                    <a:extLst>
                      <a:ext uri="{FF2B5EF4-FFF2-40B4-BE49-F238E27FC236}">
                        <a16:creationId xmlns:a16="http://schemas.microsoft.com/office/drawing/2014/main" id="{59577C40-85D1-2940-8E0A-37B440E0D32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276" name="Straight Connector 122">
                    <a:extLst>
                      <a:ext uri="{FF2B5EF4-FFF2-40B4-BE49-F238E27FC236}">
                        <a16:creationId xmlns:a16="http://schemas.microsoft.com/office/drawing/2014/main" id="{8EAED685-1274-5349-A5CE-6BA2ADD1A92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14" name="Straight Connector 113">
                  <a:extLst>
                    <a:ext uri="{FF2B5EF4-FFF2-40B4-BE49-F238E27FC236}">
                      <a16:creationId xmlns:a16="http://schemas.microsoft.com/office/drawing/2014/main" id="{10D4C0E4-C66D-1E4B-B1C4-3A9B3A651D99}"/>
                    </a:ext>
                  </a:extLst>
                </p:cNvPr>
                <p:cNvCxnSpPr/>
                <p:nvPr/>
              </p:nvCxnSpPr>
              <p:spPr bwMode="auto">
                <a:xfrm flipV="1">
                  <a:off x="2340325" y="1694264"/>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BC81FDF2-A94D-9140-9988-56F2FB759119}"/>
                    </a:ext>
                  </a:extLst>
                </p:cNvPr>
                <p:cNvCxnSpPr/>
                <p:nvPr/>
              </p:nvCxnSpPr>
              <p:spPr bwMode="auto">
                <a:xfrm flipV="1">
                  <a:off x="2340325" y="1760387"/>
                  <a:ext cx="50396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0B158FC6-B472-D04D-B0CB-9F490B1C84E6}"/>
                    </a:ext>
                  </a:extLst>
                </p:cNvPr>
                <p:cNvCxnSpPr/>
                <p:nvPr/>
              </p:nvCxnSpPr>
              <p:spPr bwMode="auto">
                <a:xfrm flipH="1" flipV="1">
                  <a:off x="1231594" y="1661203"/>
                  <a:ext cx="529159"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3EACA756-A05C-714B-B846-A1DB1A36212A}"/>
                    </a:ext>
                  </a:extLst>
                </p:cNvPr>
                <p:cNvCxnSpPr/>
                <p:nvPr/>
              </p:nvCxnSpPr>
              <p:spPr bwMode="auto">
                <a:xfrm flipH="1" flipV="1">
                  <a:off x="1231594" y="1760387"/>
                  <a:ext cx="529159"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8202" name="Group 40">
              <a:extLst>
                <a:ext uri="{FF2B5EF4-FFF2-40B4-BE49-F238E27FC236}">
                  <a16:creationId xmlns:a16="http://schemas.microsoft.com/office/drawing/2014/main" id="{4F1E0B65-7EC2-FB42-8F21-A88DA3E99CCD}"/>
                </a:ext>
              </a:extLst>
            </p:cNvPr>
            <p:cNvGrpSpPr>
              <a:grpSpLocks/>
            </p:cNvGrpSpPr>
            <p:nvPr/>
          </p:nvGrpSpPr>
          <p:grpSpPr bwMode="auto">
            <a:xfrm>
              <a:off x="4524576" y="1117791"/>
              <a:ext cx="100710" cy="360621"/>
              <a:chOff x="4970918" y="2700228"/>
              <a:chExt cx="274320" cy="982134"/>
            </a:xfrm>
          </p:grpSpPr>
          <p:grpSp>
            <p:nvGrpSpPr>
              <p:cNvPr id="107" name="Group 106">
                <a:extLst>
                  <a:ext uri="{FF2B5EF4-FFF2-40B4-BE49-F238E27FC236}">
                    <a16:creationId xmlns:a16="http://schemas.microsoft.com/office/drawing/2014/main" id="{A3207E8C-4593-6B4E-B2E2-B7C7CC521E5A}"/>
                  </a:ext>
                </a:extLst>
              </p:cNvPr>
              <p:cNvGrpSpPr/>
              <p:nvPr/>
            </p:nvGrpSpPr>
            <p:grpSpPr>
              <a:xfrm>
                <a:off x="4970918" y="2700228"/>
                <a:ext cx="274320" cy="982134"/>
                <a:chOff x="2692399" y="2184397"/>
                <a:chExt cx="274320" cy="982134"/>
              </a:xfrm>
              <a:solidFill>
                <a:schemeClr val="accent4"/>
              </a:solidFill>
            </p:grpSpPr>
            <p:sp>
              <p:nvSpPr>
                <p:cNvPr id="109" name="Oval 108">
                  <a:extLst>
                    <a:ext uri="{FF2B5EF4-FFF2-40B4-BE49-F238E27FC236}">
                      <a16:creationId xmlns:a16="http://schemas.microsoft.com/office/drawing/2014/main" id="{7EC5A825-0BAE-3844-B887-0F697E9A99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0" name="Rectangle 109">
                  <a:extLst>
                    <a:ext uri="{FF2B5EF4-FFF2-40B4-BE49-F238E27FC236}">
                      <a16:creationId xmlns:a16="http://schemas.microsoft.com/office/drawing/2014/main" id="{E65F05AA-FD91-C04E-8661-822BB10D090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08" name="Chord 107">
                <a:extLst>
                  <a:ext uri="{FF2B5EF4-FFF2-40B4-BE49-F238E27FC236}">
                    <a16:creationId xmlns:a16="http://schemas.microsoft.com/office/drawing/2014/main" id="{C693BEE6-5920-B64A-882D-1D10C198582C}"/>
                  </a:ext>
                </a:extLst>
              </p:cNvPr>
              <p:cNvSpPr/>
              <p:nvPr/>
            </p:nvSpPr>
            <p:spPr bwMode="auto">
              <a:xfrm rot="17528077">
                <a:off x="5040447" y="2750270"/>
                <a:ext cx="173013" cy="16000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3" name="Group 41">
              <a:extLst>
                <a:ext uri="{FF2B5EF4-FFF2-40B4-BE49-F238E27FC236}">
                  <a16:creationId xmlns:a16="http://schemas.microsoft.com/office/drawing/2014/main" id="{D526D921-5B9C-A04E-85D9-DB9137D81E1F}"/>
                </a:ext>
              </a:extLst>
            </p:cNvPr>
            <p:cNvGrpSpPr>
              <a:grpSpLocks/>
            </p:cNvGrpSpPr>
            <p:nvPr/>
          </p:nvGrpSpPr>
          <p:grpSpPr bwMode="auto">
            <a:xfrm>
              <a:off x="4882010" y="1117791"/>
              <a:ext cx="139232" cy="360621"/>
              <a:chOff x="6695345" y="1619954"/>
              <a:chExt cx="379250" cy="982134"/>
            </a:xfrm>
          </p:grpSpPr>
          <p:grpSp>
            <p:nvGrpSpPr>
              <p:cNvPr id="178247" name="Group 91">
                <a:extLst>
                  <a:ext uri="{FF2B5EF4-FFF2-40B4-BE49-F238E27FC236}">
                    <a16:creationId xmlns:a16="http://schemas.microsoft.com/office/drawing/2014/main" id="{ACA8A44B-60DB-8B47-8296-B3010F158C00}"/>
                  </a:ext>
                </a:extLst>
              </p:cNvPr>
              <p:cNvGrpSpPr>
                <a:grpSpLocks/>
              </p:cNvGrpSpPr>
              <p:nvPr/>
            </p:nvGrpSpPr>
            <p:grpSpPr bwMode="auto">
              <a:xfrm>
                <a:off x="6695345" y="1619954"/>
                <a:ext cx="274320" cy="982134"/>
                <a:chOff x="2692399" y="2184397"/>
                <a:chExt cx="274320" cy="982134"/>
              </a:xfrm>
            </p:grpSpPr>
            <p:sp>
              <p:nvSpPr>
                <p:cNvPr id="105" name="Oval 104">
                  <a:extLst>
                    <a:ext uri="{FF2B5EF4-FFF2-40B4-BE49-F238E27FC236}">
                      <a16:creationId xmlns:a16="http://schemas.microsoft.com/office/drawing/2014/main" id="{70B603B8-5E0C-1142-AA07-E559CC947709}"/>
                    </a:ext>
                  </a:extLst>
                </p:cNvPr>
                <p:cNvSpPr/>
                <p:nvPr/>
              </p:nvSpPr>
              <p:spPr bwMode="auto">
                <a:xfrm>
                  <a:off x="2694319" y="2184683"/>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6" name="Rectangle 105">
                  <a:extLst>
                    <a:ext uri="{FF2B5EF4-FFF2-40B4-BE49-F238E27FC236}">
                      <a16:creationId xmlns:a16="http://schemas.microsoft.com/office/drawing/2014/main" id="{4AC02424-1B0D-0B44-8708-C29B657481EC}"/>
                    </a:ext>
                  </a:extLst>
                </p:cNvPr>
                <p:cNvSpPr/>
                <p:nvPr/>
              </p:nvSpPr>
              <p:spPr bwMode="auto">
                <a:xfrm>
                  <a:off x="2711617" y="2539360"/>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48" name="Group 92">
                <a:extLst>
                  <a:ext uri="{FF2B5EF4-FFF2-40B4-BE49-F238E27FC236}">
                    <a16:creationId xmlns:a16="http://schemas.microsoft.com/office/drawing/2014/main" id="{3E17A960-8291-5E4C-866A-4240F22FD2F0}"/>
                  </a:ext>
                </a:extLst>
              </p:cNvPr>
              <p:cNvGrpSpPr>
                <a:grpSpLocks/>
              </p:cNvGrpSpPr>
              <p:nvPr/>
            </p:nvGrpSpPr>
            <p:grpSpPr bwMode="auto">
              <a:xfrm>
                <a:off x="6743548" y="1744236"/>
                <a:ext cx="183764" cy="105236"/>
                <a:chOff x="1517980" y="1688757"/>
                <a:chExt cx="1070783" cy="402191"/>
              </a:xfrm>
            </p:grpSpPr>
            <p:sp>
              <p:nvSpPr>
                <p:cNvPr id="99" name="Oval 98">
                  <a:extLst>
                    <a:ext uri="{FF2B5EF4-FFF2-40B4-BE49-F238E27FC236}">
                      <a16:creationId xmlns:a16="http://schemas.microsoft.com/office/drawing/2014/main" id="{0DCD00DA-4713-9B49-93FC-0059343053B0}"/>
                    </a:ext>
                  </a:extLst>
                </p:cNvPr>
                <p:cNvSpPr/>
                <p:nvPr/>
              </p:nvSpPr>
              <p:spPr bwMode="auto">
                <a:xfrm>
                  <a:off x="1575885" y="1694255"/>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0" name="Rectangle 99">
                  <a:extLst>
                    <a:ext uri="{FF2B5EF4-FFF2-40B4-BE49-F238E27FC236}">
                      <a16:creationId xmlns:a16="http://schemas.microsoft.com/office/drawing/2014/main" id="{427FB3B1-DB7C-4B40-8CA5-E661B061BC52}"/>
                    </a:ext>
                  </a:extLst>
                </p:cNvPr>
                <p:cNvSpPr/>
                <p:nvPr/>
              </p:nvSpPr>
              <p:spPr bwMode="auto">
                <a:xfrm>
                  <a:off x="2407429" y="1694255"/>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1" name="Rectangle 100">
                  <a:extLst>
                    <a:ext uri="{FF2B5EF4-FFF2-40B4-BE49-F238E27FC236}">
                      <a16:creationId xmlns:a16="http://schemas.microsoft.com/office/drawing/2014/main" id="{534DFBA6-2990-9946-BBFD-56B1CD56BBF8}"/>
                    </a:ext>
                  </a:extLst>
                </p:cNvPr>
                <p:cNvSpPr/>
                <p:nvPr/>
              </p:nvSpPr>
              <p:spPr bwMode="auto">
                <a:xfrm>
                  <a:off x="1525488" y="1694255"/>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257" name="Straight Connector 101">
                  <a:extLst>
                    <a:ext uri="{FF2B5EF4-FFF2-40B4-BE49-F238E27FC236}">
                      <a16:creationId xmlns:a16="http://schemas.microsoft.com/office/drawing/2014/main" id="{731C6AA3-FC28-7F47-A002-171CB3BDB2A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258" name="Straight Connector 102">
                  <a:extLst>
                    <a:ext uri="{FF2B5EF4-FFF2-40B4-BE49-F238E27FC236}">
                      <a16:creationId xmlns:a16="http://schemas.microsoft.com/office/drawing/2014/main" id="{D636130F-4B72-0549-9AB9-EC2DEB4B945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259" name="Straight Connector 103">
                  <a:extLst>
                    <a:ext uri="{FF2B5EF4-FFF2-40B4-BE49-F238E27FC236}">
                      <a16:creationId xmlns:a16="http://schemas.microsoft.com/office/drawing/2014/main" id="{F0956794-3169-3A4B-9422-ACE2C9BC174F}"/>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94" name="Straight Connector 93">
                <a:extLst>
                  <a:ext uri="{FF2B5EF4-FFF2-40B4-BE49-F238E27FC236}">
                    <a16:creationId xmlns:a16="http://schemas.microsoft.com/office/drawing/2014/main" id="{15E24101-10D9-A049-9AB3-BE64286A5952}"/>
                  </a:ext>
                </a:extLst>
              </p:cNvPr>
              <p:cNvCxnSpPr/>
              <p:nvPr/>
            </p:nvCxnSpPr>
            <p:spPr bwMode="auto">
              <a:xfrm flipV="1">
                <a:off x="6883220" y="1745676"/>
                <a:ext cx="86490"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95" name="Picture 94">
                <a:extLst>
                  <a:ext uri="{FF2B5EF4-FFF2-40B4-BE49-F238E27FC236}">
                    <a16:creationId xmlns:a16="http://schemas.microsoft.com/office/drawing/2014/main" id="{44333A92-752C-A84F-97B9-57E0168052F5}"/>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96" name="Straight Connector 95">
                <a:extLst>
                  <a:ext uri="{FF2B5EF4-FFF2-40B4-BE49-F238E27FC236}">
                    <a16:creationId xmlns:a16="http://schemas.microsoft.com/office/drawing/2014/main" id="{28F57E8F-4257-4B44-9130-DEF3EDE2AE50}"/>
                  </a:ext>
                </a:extLst>
              </p:cNvPr>
              <p:cNvCxnSpPr/>
              <p:nvPr/>
            </p:nvCxnSpPr>
            <p:spPr bwMode="auto">
              <a:xfrm flipV="1">
                <a:off x="6887543" y="1758651"/>
                <a:ext cx="82167"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ED9A868E-CE8D-A849-8B4E-3C4C1CF40E3D}"/>
                  </a:ext>
                </a:extLst>
              </p:cNvPr>
              <p:cNvCxnSpPr/>
              <p:nvPr/>
            </p:nvCxnSpPr>
            <p:spPr bwMode="auto">
              <a:xfrm flipH="1" flipV="1">
                <a:off x="6697265" y="1737025"/>
                <a:ext cx="90816" cy="216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487CB5F2-3D0B-C64B-8E0C-9843B2770534}"/>
                  </a:ext>
                </a:extLst>
              </p:cNvPr>
              <p:cNvCxnSpPr/>
              <p:nvPr/>
            </p:nvCxnSpPr>
            <p:spPr bwMode="auto">
              <a:xfrm flipH="1" flipV="1">
                <a:off x="6697265" y="1758651"/>
                <a:ext cx="90816"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pic>
          <p:nvPicPr>
            <p:cNvPr id="43" name="Picture 42">
              <a:extLst>
                <a:ext uri="{FF2B5EF4-FFF2-40B4-BE49-F238E27FC236}">
                  <a16:creationId xmlns:a16="http://schemas.microsoft.com/office/drawing/2014/main" id="{25260229-F351-8E4D-ACA0-1AD3250427BD}"/>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p:spPr>
        </p:pic>
        <p:grpSp>
          <p:nvGrpSpPr>
            <p:cNvPr id="178205" name="Group 43">
              <a:extLst>
                <a:ext uri="{FF2B5EF4-FFF2-40B4-BE49-F238E27FC236}">
                  <a16:creationId xmlns:a16="http://schemas.microsoft.com/office/drawing/2014/main" id="{64F292D2-2FFE-D14A-8AF5-F9A32DBF4CFD}"/>
                </a:ext>
              </a:extLst>
            </p:cNvPr>
            <p:cNvGrpSpPr>
              <a:grpSpLocks/>
            </p:cNvGrpSpPr>
            <p:nvPr/>
          </p:nvGrpSpPr>
          <p:grpSpPr bwMode="auto">
            <a:xfrm>
              <a:off x="5201462" y="573595"/>
              <a:ext cx="100710" cy="360621"/>
              <a:chOff x="2092152" y="1325314"/>
              <a:chExt cx="274320" cy="982134"/>
            </a:xfrm>
          </p:grpSpPr>
          <p:grpSp>
            <p:nvGrpSpPr>
              <p:cNvPr id="178243" name="Group 87">
                <a:extLst>
                  <a:ext uri="{FF2B5EF4-FFF2-40B4-BE49-F238E27FC236}">
                    <a16:creationId xmlns:a16="http://schemas.microsoft.com/office/drawing/2014/main" id="{297FF4D8-F813-964D-BB3C-C6462CAA8351}"/>
                  </a:ext>
                </a:extLst>
              </p:cNvPr>
              <p:cNvGrpSpPr>
                <a:grpSpLocks/>
              </p:cNvGrpSpPr>
              <p:nvPr/>
            </p:nvGrpSpPr>
            <p:grpSpPr bwMode="auto">
              <a:xfrm>
                <a:off x="2092152" y="1325314"/>
                <a:ext cx="274320" cy="982134"/>
                <a:chOff x="2692399" y="2184397"/>
                <a:chExt cx="274320" cy="982134"/>
              </a:xfrm>
            </p:grpSpPr>
            <p:sp>
              <p:nvSpPr>
                <p:cNvPr id="90" name="Oval 89">
                  <a:extLst>
                    <a:ext uri="{FF2B5EF4-FFF2-40B4-BE49-F238E27FC236}">
                      <a16:creationId xmlns:a16="http://schemas.microsoft.com/office/drawing/2014/main" id="{5FEF81E9-BBA2-5246-AD11-4C596F912520}"/>
                    </a:ext>
                  </a:extLst>
                </p:cNvPr>
                <p:cNvSpPr/>
                <p:nvPr/>
              </p:nvSpPr>
              <p:spPr bwMode="auto">
                <a:xfrm>
                  <a:off x="2693393"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91" name="Rectangle 90">
                  <a:extLst>
                    <a:ext uri="{FF2B5EF4-FFF2-40B4-BE49-F238E27FC236}">
                      <a16:creationId xmlns:a16="http://schemas.microsoft.com/office/drawing/2014/main" id="{5B2545E2-AFB8-674D-B5AD-5597BF966F53}"/>
                    </a:ext>
                  </a:extLst>
                </p:cNvPr>
                <p:cNvSpPr/>
                <p:nvPr/>
              </p:nvSpPr>
              <p:spPr bwMode="auto">
                <a:xfrm>
                  <a:off x="2710691"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89" name="Heart 88">
                <a:extLst>
                  <a:ext uri="{FF2B5EF4-FFF2-40B4-BE49-F238E27FC236}">
                    <a16:creationId xmlns:a16="http://schemas.microsoft.com/office/drawing/2014/main" id="{3B5FFB6B-757B-9B4D-AF6D-AF5F3116ECCC}"/>
                  </a:ext>
                </a:extLst>
              </p:cNvPr>
              <p:cNvSpPr/>
              <p:nvPr/>
            </p:nvSpPr>
            <p:spPr bwMode="auto">
              <a:xfrm>
                <a:off x="2196934" y="1730685"/>
                <a:ext cx="129734"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6" name="Group 44">
              <a:extLst>
                <a:ext uri="{FF2B5EF4-FFF2-40B4-BE49-F238E27FC236}">
                  <a16:creationId xmlns:a16="http://schemas.microsoft.com/office/drawing/2014/main" id="{23B8F150-C1BF-674B-9899-E77AE1D13FD7}"/>
                </a:ext>
              </a:extLst>
            </p:cNvPr>
            <p:cNvGrpSpPr>
              <a:grpSpLocks/>
            </p:cNvGrpSpPr>
            <p:nvPr/>
          </p:nvGrpSpPr>
          <p:grpSpPr bwMode="auto">
            <a:xfrm>
              <a:off x="5556012" y="573595"/>
              <a:ext cx="141821" cy="360621"/>
              <a:chOff x="2538849" y="1046266"/>
              <a:chExt cx="386300" cy="982134"/>
            </a:xfrm>
          </p:grpSpPr>
          <p:grpSp>
            <p:nvGrpSpPr>
              <p:cNvPr id="178239" name="Group 83">
                <a:extLst>
                  <a:ext uri="{FF2B5EF4-FFF2-40B4-BE49-F238E27FC236}">
                    <a16:creationId xmlns:a16="http://schemas.microsoft.com/office/drawing/2014/main" id="{87978894-6B5A-534F-BCC1-E28C784EC8A4}"/>
                  </a:ext>
                </a:extLst>
              </p:cNvPr>
              <p:cNvGrpSpPr>
                <a:grpSpLocks/>
              </p:cNvGrpSpPr>
              <p:nvPr/>
            </p:nvGrpSpPr>
            <p:grpSpPr bwMode="auto">
              <a:xfrm>
                <a:off x="2538849" y="1046266"/>
                <a:ext cx="274320" cy="982134"/>
                <a:chOff x="2692399" y="2184397"/>
                <a:chExt cx="274320" cy="982134"/>
              </a:xfrm>
            </p:grpSpPr>
            <p:sp>
              <p:nvSpPr>
                <p:cNvPr id="86" name="Oval 85">
                  <a:extLst>
                    <a:ext uri="{FF2B5EF4-FFF2-40B4-BE49-F238E27FC236}">
                      <a16:creationId xmlns:a16="http://schemas.microsoft.com/office/drawing/2014/main" id="{4CD57507-1573-0D48-88CD-4DE5BC13660B}"/>
                    </a:ext>
                  </a:extLst>
                </p:cNvPr>
                <p:cNvSpPr/>
                <p:nvPr/>
              </p:nvSpPr>
              <p:spPr bwMode="auto">
                <a:xfrm>
                  <a:off x="2692004"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87" name="Rectangle 86">
                  <a:extLst>
                    <a:ext uri="{FF2B5EF4-FFF2-40B4-BE49-F238E27FC236}">
                      <a16:creationId xmlns:a16="http://schemas.microsoft.com/office/drawing/2014/main" id="{653AB872-A295-B743-ADA2-F48F49CE1CEA}"/>
                    </a:ext>
                  </a:extLst>
                </p:cNvPr>
                <p:cNvSpPr/>
                <p:nvPr/>
              </p:nvSpPr>
              <p:spPr bwMode="auto">
                <a:xfrm>
                  <a:off x="2709302"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85" name="Picture 84">
                <a:extLst>
                  <a:ext uri="{FF2B5EF4-FFF2-40B4-BE49-F238E27FC236}">
                    <a16:creationId xmlns:a16="http://schemas.microsoft.com/office/drawing/2014/main" id="{7C0C6915-CE9A-CC48-9252-4D983E991980}"/>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8207" name="Group 45">
              <a:extLst>
                <a:ext uri="{FF2B5EF4-FFF2-40B4-BE49-F238E27FC236}">
                  <a16:creationId xmlns:a16="http://schemas.microsoft.com/office/drawing/2014/main" id="{3E1A21E9-8BB1-FB46-BC09-999C4CED037B}"/>
                </a:ext>
              </a:extLst>
            </p:cNvPr>
            <p:cNvGrpSpPr>
              <a:grpSpLocks/>
            </p:cNvGrpSpPr>
            <p:nvPr/>
          </p:nvGrpSpPr>
          <p:grpSpPr bwMode="auto">
            <a:xfrm>
              <a:off x="5865362" y="525505"/>
              <a:ext cx="144287" cy="408710"/>
              <a:chOff x="1046783" y="2062413"/>
              <a:chExt cx="393016" cy="1113104"/>
            </a:xfrm>
          </p:grpSpPr>
          <p:grpSp>
            <p:nvGrpSpPr>
              <p:cNvPr id="178235" name="Group 79">
                <a:extLst>
                  <a:ext uri="{FF2B5EF4-FFF2-40B4-BE49-F238E27FC236}">
                    <a16:creationId xmlns:a16="http://schemas.microsoft.com/office/drawing/2014/main" id="{3467CD0B-F6E9-F04B-BAE2-D64D92CE7F97}"/>
                  </a:ext>
                </a:extLst>
              </p:cNvPr>
              <p:cNvGrpSpPr>
                <a:grpSpLocks/>
              </p:cNvGrpSpPr>
              <p:nvPr/>
            </p:nvGrpSpPr>
            <p:grpSpPr bwMode="auto">
              <a:xfrm>
                <a:off x="1152242" y="2193384"/>
                <a:ext cx="274319" cy="982133"/>
                <a:chOff x="2692399" y="2184397"/>
                <a:chExt cx="274320" cy="982134"/>
              </a:xfrm>
            </p:grpSpPr>
            <p:sp>
              <p:nvSpPr>
                <p:cNvPr id="82" name="Oval 81">
                  <a:extLst>
                    <a:ext uri="{FF2B5EF4-FFF2-40B4-BE49-F238E27FC236}">
                      <a16:creationId xmlns:a16="http://schemas.microsoft.com/office/drawing/2014/main" id="{9367D02D-5090-714F-A237-BCF3B33199EF}"/>
                    </a:ext>
                  </a:extLst>
                </p:cNvPr>
                <p:cNvSpPr/>
                <p:nvPr/>
              </p:nvSpPr>
              <p:spPr bwMode="auto">
                <a:xfrm>
                  <a:off x="2690974"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83" name="Rectangle 82">
                  <a:extLst>
                    <a:ext uri="{FF2B5EF4-FFF2-40B4-BE49-F238E27FC236}">
                      <a16:creationId xmlns:a16="http://schemas.microsoft.com/office/drawing/2014/main" id="{A8D5C0F1-460B-874F-B1B4-4ECD3289BCE5}"/>
                    </a:ext>
                  </a:extLst>
                </p:cNvPr>
                <p:cNvSpPr/>
                <p:nvPr/>
              </p:nvSpPr>
              <p:spPr bwMode="auto">
                <a:xfrm>
                  <a:off x="2708272"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81" name="Picture 80">
                <a:extLst>
                  <a:ext uri="{FF2B5EF4-FFF2-40B4-BE49-F238E27FC236}">
                    <a16:creationId xmlns:a16="http://schemas.microsoft.com/office/drawing/2014/main" id="{974C64C2-FA50-4444-BB5B-7F50CF6700F1}"/>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8208" name="Group 46">
              <a:extLst>
                <a:ext uri="{FF2B5EF4-FFF2-40B4-BE49-F238E27FC236}">
                  <a16:creationId xmlns:a16="http://schemas.microsoft.com/office/drawing/2014/main" id="{8ACF29D8-E8F0-4845-A1C5-6D8268A283E5}"/>
                </a:ext>
              </a:extLst>
            </p:cNvPr>
            <p:cNvGrpSpPr>
              <a:grpSpLocks/>
            </p:cNvGrpSpPr>
            <p:nvPr/>
          </p:nvGrpSpPr>
          <p:grpSpPr bwMode="auto">
            <a:xfrm>
              <a:off x="6269380" y="573595"/>
              <a:ext cx="137452" cy="360621"/>
              <a:chOff x="587671" y="2548983"/>
              <a:chExt cx="374400" cy="982134"/>
            </a:xfrm>
          </p:grpSpPr>
          <p:grpSp>
            <p:nvGrpSpPr>
              <p:cNvPr id="178229" name="Group 73">
                <a:extLst>
                  <a:ext uri="{FF2B5EF4-FFF2-40B4-BE49-F238E27FC236}">
                    <a16:creationId xmlns:a16="http://schemas.microsoft.com/office/drawing/2014/main" id="{5679B136-D233-3D44-9FDF-9E7DB977469C}"/>
                  </a:ext>
                </a:extLst>
              </p:cNvPr>
              <p:cNvGrpSpPr>
                <a:grpSpLocks/>
              </p:cNvGrpSpPr>
              <p:nvPr/>
            </p:nvGrpSpPr>
            <p:grpSpPr bwMode="auto">
              <a:xfrm>
                <a:off x="587671" y="2548983"/>
                <a:ext cx="274320" cy="982134"/>
                <a:chOff x="2692399" y="2184397"/>
                <a:chExt cx="274320" cy="982134"/>
              </a:xfrm>
            </p:grpSpPr>
            <p:sp>
              <p:nvSpPr>
                <p:cNvPr id="78" name="Oval 77">
                  <a:extLst>
                    <a:ext uri="{FF2B5EF4-FFF2-40B4-BE49-F238E27FC236}">
                      <a16:creationId xmlns:a16="http://schemas.microsoft.com/office/drawing/2014/main" id="{BD574076-5DB2-E349-BF89-658BF30B9AEE}"/>
                    </a:ext>
                  </a:extLst>
                </p:cNvPr>
                <p:cNvSpPr/>
                <p:nvPr/>
              </p:nvSpPr>
              <p:spPr bwMode="auto">
                <a:xfrm>
                  <a:off x="2690571"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9" name="Rectangle 78">
                  <a:extLst>
                    <a:ext uri="{FF2B5EF4-FFF2-40B4-BE49-F238E27FC236}">
                      <a16:creationId xmlns:a16="http://schemas.microsoft.com/office/drawing/2014/main" id="{61DBFD37-6830-974E-B552-8A0B389357F7}"/>
                    </a:ext>
                  </a:extLst>
                </p:cNvPr>
                <p:cNvSpPr/>
                <p:nvPr/>
              </p:nvSpPr>
              <p:spPr bwMode="auto">
                <a:xfrm>
                  <a:off x="2707869"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75" name="Picture 74">
                <a:extLst>
                  <a:ext uri="{FF2B5EF4-FFF2-40B4-BE49-F238E27FC236}">
                    <a16:creationId xmlns:a16="http://schemas.microsoft.com/office/drawing/2014/main" id="{D8F05BD8-F5C4-684F-9B26-7A302197C284}"/>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76" name="Rounded Rectangle 75">
                <a:extLst>
                  <a:ext uri="{FF2B5EF4-FFF2-40B4-BE49-F238E27FC236}">
                    <a16:creationId xmlns:a16="http://schemas.microsoft.com/office/drawing/2014/main" id="{C5F530F7-062C-C24B-B8D1-C08D7FE066C6}"/>
                  </a:ext>
                </a:extLst>
              </p:cNvPr>
              <p:cNvSpPr/>
              <p:nvPr/>
            </p:nvSpPr>
            <p:spPr bwMode="auto">
              <a:xfrm>
                <a:off x="741524" y="2629953"/>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7" name="Rounded Rectangle 76">
                <a:extLst>
                  <a:ext uri="{FF2B5EF4-FFF2-40B4-BE49-F238E27FC236}">
                    <a16:creationId xmlns:a16="http://schemas.microsoft.com/office/drawing/2014/main" id="{04B54C6F-FAAE-B847-90E3-7D52198A10AE}"/>
                  </a:ext>
                </a:extLst>
              </p:cNvPr>
              <p:cNvSpPr/>
              <p:nvPr/>
            </p:nvSpPr>
            <p:spPr bwMode="auto">
              <a:xfrm>
                <a:off x="616113"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9" name="Group 47">
              <a:extLst>
                <a:ext uri="{FF2B5EF4-FFF2-40B4-BE49-F238E27FC236}">
                  <a16:creationId xmlns:a16="http://schemas.microsoft.com/office/drawing/2014/main" id="{B415C446-AA58-1845-9961-24413E5923F4}"/>
                </a:ext>
              </a:extLst>
            </p:cNvPr>
            <p:cNvGrpSpPr>
              <a:grpSpLocks/>
            </p:cNvGrpSpPr>
            <p:nvPr/>
          </p:nvGrpSpPr>
          <p:grpSpPr bwMode="auto">
            <a:xfrm>
              <a:off x="5201049" y="1117791"/>
              <a:ext cx="100710" cy="360621"/>
              <a:chOff x="6187190" y="2289538"/>
              <a:chExt cx="274320" cy="982134"/>
            </a:xfrm>
          </p:grpSpPr>
          <p:grpSp>
            <p:nvGrpSpPr>
              <p:cNvPr id="68" name="Group 67">
                <a:extLst>
                  <a:ext uri="{FF2B5EF4-FFF2-40B4-BE49-F238E27FC236}">
                    <a16:creationId xmlns:a16="http://schemas.microsoft.com/office/drawing/2014/main" id="{972D16E7-EC74-474A-A4E6-5799AA08C2FE}"/>
                  </a:ext>
                </a:extLst>
              </p:cNvPr>
              <p:cNvGrpSpPr/>
              <p:nvPr/>
            </p:nvGrpSpPr>
            <p:grpSpPr>
              <a:xfrm>
                <a:off x="6187190" y="2289538"/>
                <a:ext cx="274320" cy="982134"/>
                <a:chOff x="2692399" y="2184397"/>
                <a:chExt cx="274320" cy="982134"/>
              </a:xfrm>
              <a:solidFill>
                <a:schemeClr val="accent4"/>
              </a:solidFill>
            </p:grpSpPr>
            <p:sp>
              <p:nvSpPr>
                <p:cNvPr id="72" name="Oval 71">
                  <a:extLst>
                    <a:ext uri="{FF2B5EF4-FFF2-40B4-BE49-F238E27FC236}">
                      <a16:creationId xmlns:a16="http://schemas.microsoft.com/office/drawing/2014/main" id="{19536CB1-6098-0242-937A-57CE19552CD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3" name="Rectangle 72">
                  <a:extLst>
                    <a:ext uri="{FF2B5EF4-FFF2-40B4-BE49-F238E27FC236}">
                      <a16:creationId xmlns:a16="http://schemas.microsoft.com/office/drawing/2014/main" id="{99EF7B2F-CE18-EF49-B4E4-AC42A675ED9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69" name="Lightning Bolt 68">
                <a:extLst>
                  <a:ext uri="{FF2B5EF4-FFF2-40B4-BE49-F238E27FC236}">
                    <a16:creationId xmlns:a16="http://schemas.microsoft.com/office/drawing/2014/main" id="{620164F3-9EE1-314A-849D-2F5CDA344C1E}"/>
                  </a:ext>
                </a:extLst>
              </p:cNvPr>
              <p:cNvSpPr/>
              <p:nvPr/>
            </p:nvSpPr>
            <p:spPr bwMode="auto">
              <a:xfrm>
                <a:off x="6297420"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0" name="Oval 69">
                <a:extLst>
                  <a:ext uri="{FF2B5EF4-FFF2-40B4-BE49-F238E27FC236}">
                    <a16:creationId xmlns:a16="http://schemas.microsoft.com/office/drawing/2014/main" id="{9D0C2F52-1D25-B944-8ECA-609CFBD20E0C}"/>
                  </a:ext>
                </a:extLst>
              </p:cNvPr>
              <p:cNvSpPr/>
              <p:nvPr/>
            </p:nvSpPr>
            <p:spPr bwMode="auto">
              <a:xfrm>
                <a:off x="6344990"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1" name="Oval 70">
                <a:extLst>
                  <a:ext uri="{FF2B5EF4-FFF2-40B4-BE49-F238E27FC236}">
                    <a16:creationId xmlns:a16="http://schemas.microsoft.com/office/drawing/2014/main" id="{510A03ED-6B29-464A-8F79-BFCC886BA8D8}"/>
                  </a:ext>
                </a:extLst>
              </p:cNvPr>
              <p:cNvSpPr/>
              <p:nvPr/>
            </p:nvSpPr>
            <p:spPr bwMode="auto">
              <a:xfrm>
                <a:off x="6228228"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10" name="Group 48">
              <a:extLst>
                <a:ext uri="{FF2B5EF4-FFF2-40B4-BE49-F238E27FC236}">
                  <a16:creationId xmlns:a16="http://schemas.microsoft.com/office/drawing/2014/main" id="{6C256824-0017-044D-A23C-D3FD33C04D14}"/>
                </a:ext>
              </a:extLst>
            </p:cNvPr>
            <p:cNvGrpSpPr>
              <a:grpSpLocks/>
            </p:cNvGrpSpPr>
            <p:nvPr/>
          </p:nvGrpSpPr>
          <p:grpSpPr bwMode="auto">
            <a:xfrm>
              <a:off x="5550185" y="1117791"/>
              <a:ext cx="114442" cy="360621"/>
              <a:chOff x="6534259" y="3205812"/>
              <a:chExt cx="311724" cy="982134"/>
            </a:xfrm>
          </p:grpSpPr>
          <p:grpSp>
            <p:nvGrpSpPr>
              <p:cNvPr id="62" name="Group 61">
                <a:extLst>
                  <a:ext uri="{FF2B5EF4-FFF2-40B4-BE49-F238E27FC236}">
                    <a16:creationId xmlns:a16="http://schemas.microsoft.com/office/drawing/2014/main" id="{1BC6455C-B56C-864D-BF0E-7420513AA2BD}"/>
                  </a:ext>
                </a:extLst>
              </p:cNvPr>
              <p:cNvGrpSpPr/>
              <p:nvPr/>
            </p:nvGrpSpPr>
            <p:grpSpPr>
              <a:xfrm>
                <a:off x="6552962" y="3205812"/>
                <a:ext cx="274320" cy="982134"/>
                <a:chOff x="2692399" y="2184397"/>
                <a:chExt cx="274320" cy="982134"/>
              </a:xfrm>
              <a:solidFill>
                <a:schemeClr val="accent4"/>
              </a:solidFill>
            </p:grpSpPr>
            <p:sp>
              <p:nvSpPr>
                <p:cNvPr id="66" name="Oval 65">
                  <a:extLst>
                    <a:ext uri="{FF2B5EF4-FFF2-40B4-BE49-F238E27FC236}">
                      <a16:creationId xmlns:a16="http://schemas.microsoft.com/office/drawing/2014/main" id="{5BB9894E-014B-7149-9BC6-D10CAB702B1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7" name="Rectangle 66">
                  <a:extLst>
                    <a:ext uri="{FF2B5EF4-FFF2-40B4-BE49-F238E27FC236}">
                      <a16:creationId xmlns:a16="http://schemas.microsoft.com/office/drawing/2014/main" id="{9A5F0A27-96C1-D644-AF4B-36D206CCB54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63" name="Picture 62">
                <a:extLst>
                  <a:ext uri="{FF2B5EF4-FFF2-40B4-BE49-F238E27FC236}">
                    <a16:creationId xmlns:a16="http://schemas.microsoft.com/office/drawing/2014/main" id="{AE243704-0965-BC4F-812D-6C9595016318}"/>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64" name="Rounded Rectangle 63">
                <a:extLst>
                  <a:ext uri="{FF2B5EF4-FFF2-40B4-BE49-F238E27FC236}">
                    <a16:creationId xmlns:a16="http://schemas.microsoft.com/office/drawing/2014/main" id="{742774B5-B96F-4949-BEA3-F2BE4E031D12}"/>
                  </a:ext>
                </a:extLst>
              </p:cNvPr>
              <p:cNvSpPr/>
              <p:nvPr/>
            </p:nvSpPr>
            <p:spPr bwMode="auto">
              <a:xfrm>
                <a:off x="6696766" y="3240701"/>
                <a:ext cx="103787"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5" name="Rounded Rectangle 64">
                <a:extLst>
                  <a:ext uri="{FF2B5EF4-FFF2-40B4-BE49-F238E27FC236}">
                    <a16:creationId xmlns:a16="http://schemas.microsoft.com/office/drawing/2014/main" id="{E6F63340-D9DD-424F-9C51-C67215E56547}"/>
                  </a:ext>
                </a:extLst>
              </p:cNvPr>
              <p:cNvSpPr/>
              <p:nvPr/>
            </p:nvSpPr>
            <p:spPr bwMode="auto">
              <a:xfrm>
                <a:off x="6575681"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11" name="Group 49">
              <a:extLst>
                <a:ext uri="{FF2B5EF4-FFF2-40B4-BE49-F238E27FC236}">
                  <a16:creationId xmlns:a16="http://schemas.microsoft.com/office/drawing/2014/main" id="{7E86B72D-663A-9644-B89B-3DFFAD03FACE}"/>
                </a:ext>
              </a:extLst>
            </p:cNvPr>
            <p:cNvGrpSpPr>
              <a:grpSpLocks/>
            </p:cNvGrpSpPr>
            <p:nvPr/>
          </p:nvGrpSpPr>
          <p:grpSpPr bwMode="auto">
            <a:xfrm>
              <a:off x="5863164" y="1092951"/>
              <a:ext cx="156215" cy="385461"/>
              <a:chOff x="6966521" y="2595951"/>
              <a:chExt cx="425507" cy="1049786"/>
            </a:xfrm>
          </p:grpSpPr>
          <p:grpSp>
            <p:nvGrpSpPr>
              <p:cNvPr id="58" name="Group 57">
                <a:extLst>
                  <a:ext uri="{FF2B5EF4-FFF2-40B4-BE49-F238E27FC236}">
                    <a16:creationId xmlns:a16="http://schemas.microsoft.com/office/drawing/2014/main" id="{C1E179EE-C914-4C45-9BB6-970B8746456E}"/>
                  </a:ext>
                </a:extLst>
              </p:cNvPr>
              <p:cNvGrpSpPr/>
              <p:nvPr/>
            </p:nvGrpSpPr>
            <p:grpSpPr>
              <a:xfrm>
                <a:off x="7070553" y="2663602"/>
                <a:ext cx="274320" cy="982135"/>
                <a:chOff x="2692399" y="2184397"/>
                <a:chExt cx="274320" cy="982134"/>
              </a:xfrm>
              <a:solidFill>
                <a:schemeClr val="accent4"/>
              </a:solidFill>
            </p:grpSpPr>
            <p:sp>
              <p:nvSpPr>
                <p:cNvPr id="60" name="Oval 59">
                  <a:extLst>
                    <a:ext uri="{FF2B5EF4-FFF2-40B4-BE49-F238E27FC236}">
                      <a16:creationId xmlns:a16="http://schemas.microsoft.com/office/drawing/2014/main" id="{C7432E1B-4444-6345-8E5C-92ACB4236D5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1" name="Rectangle 60">
                  <a:extLst>
                    <a:ext uri="{FF2B5EF4-FFF2-40B4-BE49-F238E27FC236}">
                      <a16:creationId xmlns:a16="http://schemas.microsoft.com/office/drawing/2014/main" id="{8EDE2435-7FEC-F043-9E71-9D11C25B5A3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59" name="Picture 58">
                <a:extLst>
                  <a:ext uri="{FF2B5EF4-FFF2-40B4-BE49-F238E27FC236}">
                    <a16:creationId xmlns:a16="http://schemas.microsoft.com/office/drawing/2014/main" id="{C37373AD-3C26-6C49-B7D9-A04A7584CCB6}"/>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8212" name="Group 50">
              <a:extLst>
                <a:ext uri="{FF2B5EF4-FFF2-40B4-BE49-F238E27FC236}">
                  <a16:creationId xmlns:a16="http://schemas.microsoft.com/office/drawing/2014/main" id="{D24FEDFF-A96A-F94E-AEAD-D53BBF857BE5}"/>
                </a:ext>
              </a:extLst>
            </p:cNvPr>
            <p:cNvGrpSpPr>
              <a:grpSpLocks/>
            </p:cNvGrpSpPr>
            <p:nvPr/>
          </p:nvGrpSpPr>
          <p:grpSpPr bwMode="auto">
            <a:xfrm>
              <a:off x="6257238" y="1117791"/>
              <a:ext cx="137451" cy="360621"/>
              <a:chOff x="587671" y="2548983"/>
              <a:chExt cx="374400" cy="982134"/>
            </a:xfrm>
          </p:grpSpPr>
          <p:grpSp>
            <p:nvGrpSpPr>
              <p:cNvPr id="178213" name="Group 51">
                <a:extLst>
                  <a:ext uri="{FF2B5EF4-FFF2-40B4-BE49-F238E27FC236}">
                    <a16:creationId xmlns:a16="http://schemas.microsoft.com/office/drawing/2014/main" id="{CB8C3A83-A3FC-EB48-8D15-A61C859ED1A1}"/>
                  </a:ext>
                </a:extLst>
              </p:cNvPr>
              <p:cNvGrpSpPr>
                <a:grpSpLocks/>
              </p:cNvGrpSpPr>
              <p:nvPr/>
            </p:nvGrpSpPr>
            <p:grpSpPr bwMode="auto">
              <a:xfrm>
                <a:off x="587671" y="2548983"/>
                <a:ext cx="274320" cy="982134"/>
                <a:chOff x="2692399" y="2184397"/>
                <a:chExt cx="274320" cy="982134"/>
              </a:xfrm>
            </p:grpSpPr>
            <p:sp>
              <p:nvSpPr>
                <p:cNvPr id="56" name="Oval 55">
                  <a:extLst>
                    <a:ext uri="{FF2B5EF4-FFF2-40B4-BE49-F238E27FC236}">
                      <a16:creationId xmlns:a16="http://schemas.microsoft.com/office/drawing/2014/main" id="{84889DB5-2619-9546-807A-23C5E58E1B2A}"/>
                    </a:ext>
                  </a:extLst>
                </p:cNvPr>
                <p:cNvSpPr/>
                <p:nvPr/>
              </p:nvSpPr>
              <p:spPr bwMode="auto">
                <a:xfrm>
                  <a:off x="2693374" y="2184683"/>
                  <a:ext cx="27244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57" name="Rectangle 56">
                  <a:extLst>
                    <a:ext uri="{FF2B5EF4-FFF2-40B4-BE49-F238E27FC236}">
                      <a16:creationId xmlns:a16="http://schemas.microsoft.com/office/drawing/2014/main" id="{A2ACC839-3F31-B74A-9552-D7C5FDB9C06B}"/>
                    </a:ext>
                  </a:extLst>
                </p:cNvPr>
                <p:cNvSpPr/>
                <p:nvPr/>
              </p:nvSpPr>
              <p:spPr bwMode="auto">
                <a:xfrm>
                  <a:off x="2710672" y="2539360"/>
                  <a:ext cx="23785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53" name="Picture 52">
                <a:extLst>
                  <a:ext uri="{FF2B5EF4-FFF2-40B4-BE49-F238E27FC236}">
                    <a16:creationId xmlns:a16="http://schemas.microsoft.com/office/drawing/2014/main" id="{E2C1A2C9-B2D4-BC43-A2E8-04BE7FF92285}"/>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54" name="Rounded Rectangle 53">
                <a:extLst>
                  <a:ext uri="{FF2B5EF4-FFF2-40B4-BE49-F238E27FC236}">
                    <a16:creationId xmlns:a16="http://schemas.microsoft.com/office/drawing/2014/main" id="{AB5395DE-946D-F84E-87AA-4B796498E2D0}"/>
                  </a:ext>
                </a:extLst>
              </p:cNvPr>
              <p:cNvSpPr/>
              <p:nvPr/>
            </p:nvSpPr>
            <p:spPr bwMode="auto">
              <a:xfrm>
                <a:off x="740005"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55" name="Rounded Rectangle 54">
                <a:extLst>
                  <a:ext uri="{FF2B5EF4-FFF2-40B4-BE49-F238E27FC236}">
                    <a16:creationId xmlns:a16="http://schemas.microsoft.com/office/drawing/2014/main" id="{41E666F0-F69C-FC45-B911-A026347EE365}"/>
                  </a:ext>
                </a:extLst>
              </p:cNvPr>
              <p:cNvSpPr/>
              <p:nvPr/>
            </p:nvSpPr>
            <p:spPr bwMode="auto">
              <a:xfrm>
                <a:off x="618919"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cxnSp>
        <p:nvCxnSpPr>
          <p:cNvPr id="214" name="Straight Arrow Connector 213">
            <a:extLst>
              <a:ext uri="{FF2B5EF4-FFF2-40B4-BE49-F238E27FC236}">
                <a16:creationId xmlns:a16="http://schemas.microsoft.com/office/drawing/2014/main" id="{E7E393DF-7284-4743-AE52-28473463FE66}"/>
              </a:ext>
            </a:extLst>
          </p:cNvPr>
          <p:cNvCxnSpPr>
            <a:cxnSpLocks/>
          </p:cNvCxnSpPr>
          <p:nvPr/>
        </p:nvCxnSpPr>
        <p:spPr>
          <a:xfrm>
            <a:off x="6597650" y="946150"/>
            <a:ext cx="3776663" cy="177482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35FAE1A2-1978-BD40-AA8A-88418B4C863E}"/>
              </a:ext>
            </a:extLst>
          </p:cNvPr>
          <p:cNvGrpSpPr/>
          <p:nvPr/>
        </p:nvGrpSpPr>
        <p:grpSpPr>
          <a:xfrm>
            <a:off x="11264926" y="3274386"/>
            <a:ext cx="505667" cy="1309512"/>
            <a:chOff x="6695345" y="1619954"/>
            <a:chExt cx="379250" cy="982134"/>
          </a:xfrm>
          <a:solidFill>
            <a:schemeClr val="accent6">
              <a:lumMod val="60000"/>
              <a:lumOff val="40000"/>
            </a:schemeClr>
          </a:solidFill>
        </p:grpSpPr>
        <p:grpSp>
          <p:nvGrpSpPr>
            <p:cNvPr id="216" name="Group 215">
              <a:extLst>
                <a:ext uri="{FF2B5EF4-FFF2-40B4-BE49-F238E27FC236}">
                  <a16:creationId xmlns:a16="http://schemas.microsoft.com/office/drawing/2014/main" id="{4E142950-2DD9-E649-826F-6005AB7EBC59}"/>
                </a:ext>
              </a:extLst>
            </p:cNvPr>
            <p:cNvGrpSpPr/>
            <p:nvPr/>
          </p:nvGrpSpPr>
          <p:grpSpPr>
            <a:xfrm>
              <a:off x="6695345" y="1619954"/>
              <a:ext cx="274320" cy="982134"/>
              <a:chOff x="2692399" y="2184397"/>
              <a:chExt cx="274320" cy="982134"/>
            </a:xfrm>
            <a:grpFill/>
          </p:grpSpPr>
          <p:sp>
            <p:nvSpPr>
              <p:cNvPr id="229" name="Oval 228">
                <a:extLst>
                  <a:ext uri="{FF2B5EF4-FFF2-40B4-BE49-F238E27FC236}">
                    <a16:creationId xmlns:a16="http://schemas.microsoft.com/office/drawing/2014/main" id="{DDE1B939-6AC6-CA49-AE1D-BE7A8E9A227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 name="Rectangle 229">
                <a:extLst>
                  <a:ext uri="{FF2B5EF4-FFF2-40B4-BE49-F238E27FC236}">
                    <a16:creationId xmlns:a16="http://schemas.microsoft.com/office/drawing/2014/main" id="{F4D17FB2-5AF9-5847-B008-72388EE5907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7" name="Group 216">
              <a:extLst>
                <a:ext uri="{FF2B5EF4-FFF2-40B4-BE49-F238E27FC236}">
                  <a16:creationId xmlns:a16="http://schemas.microsoft.com/office/drawing/2014/main" id="{0129298B-CF97-E748-ADAF-72A54B62CC13}"/>
                </a:ext>
              </a:extLst>
            </p:cNvPr>
            <p:cNvGrpSpPr/>
            <p:nvPr/>
          </p:nvGrpSpPr>
          <p:grpSpPr>
            <a:xfrm>
              <a:off x="6743548" y="1744236"/>
              <a:ext cx="183764" cy="105236"/>
              <a:chOff x="1517980" y="1688757"/>
              <a:chExt cx="1070783" cy="402191"/>
            </a:xfrm>
            <a:grpFill/>
          </p:grpSpPr>
          <p:sp>
            <p:nvSpPr>
              <p:cNvPr id="223" name="Oval 222">
                <a:extLst>
                  <a:ext uri="{FF2B5EF4-FFF2-40B4-BE49-F238E27FC236}">
                    <a16:creationId xmlns:a16="http://schemas.microsoft.com/office/drawing/2014/main" id="{4962F4E0-70ED-194C-B4D4-D15BC7A5DB5A}"/>
                  </a:ext>
                </a:extLst>
              </p:cNvPr>
              <p:cNvSpPr/>
              <p:nvPr/>
            </p:nvSpPr>
            <p:spPr bwMode="auto">
              <a:xfrm>
                <a:off x="1577545" y="1688757"/>
                <a:ext cx="955589" cy="394750"/>
              </a:xfrm>
              <a:prstGeom prst="ellipse">
                <a:avLst/>
              </a:prstGeom>
              <a:solidFill>
                <a:schemeClr val="bg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4" name="Rectangle 223">
                <a:extLst>
                  <a:ext uri="{FF2B5EF4-FFF2-40B4-BE49-F238E27FC236}">
                    <a16:creationId xmlns:a16="http://schemas.microsoft.com/office/drawing/2014/main" id="{88BAC79B-2CDB-374B-AFC4-23341562FDE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5" name="Rectangle 224">
                <a:extLst>
                  <a:ext uri="{FF2B5EF4-FFF2-40B4-BE49-F238E27FC236}">
                    <a16:creationId xmlns:a16="http://schemas.microsoft.com/office/drawing/2014/main" id="{DD373D53-7DAF-8A40-BE23-BD034147341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6" name="Straight Connector 225">
                <a:extLst>
                  <a:ext uri="{FF2B5EF4-FFF2-40B4-BE49-F238E27FC236}">
                    <a16:creationId xmlns:a16="http://schemas.microsoft.com/office/drawing/2014/main" id="{AFCEE091-91EA-1A4E-A460-2E64A4551A4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7" name="Straight Connector 226">
                <a:extLst>
                  <a:ext uri="{FF2B5EF4-FFF2-40B4-BE49-F238E27FC236}">
                    <a16:creationId xmlns:a16="http://schemas.microsoft.com/office/drawing/2014/main" id="{15AF6B32-729C-7345-990F-370370E8A22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0514557D-FD96-B747-91D6-BE8ACE6F16E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8" name="Straight Connector 217">
              <a:extLst>
                <a:ext uri="{FF2B5EF4-FFF2-40B4-BE49-F238E27FC236}">
                  <a16:creationId xmlns:a16="http://schemas.microsoft.com/office/drawing/2014/main" id="{878A1F6F-DBAD-4A4B-96D0-88BAD38201F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219" name="Picture 218">
              <a:extLst>
                <a:ext uri="{FF2B5EF4-FFF2-40B4-BE49-F238E27FC236}">
                  <a16:creationId xmlns:a16="http://schemas.microsoft.com/office/drawing/2014/main" id="{3A84AFAA-C29C-0342-B8D8-C74C1F49FF80}"/>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a:noFill/>
          </p:spPr>
        </p:pic>
        <p:cxnSp>
          <p:nvCxnSpPr>
            <p:cNvPr id="220" name="Straight Connector 219">
              <a:extLst>
                <a:ext uri="{FF2B5EF4-FFF2-40B4-BE49-F238E27FC236}">
                  <a16:creationId xmlns:a16="http://schemas.microsoft.com/office/drawing/2014/main" id="{6DDC8D01-3BDE-4C4E-A5C2-565118487A5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1" name="Straight Connector 220">
              <a:extLst>
                <a:ext uri="{FF2B5EF4-FFF2-40B4-BE49-F238E27FC236}">
                  <a16:creationId xmlns:a16="http://schemas.microsoft.com/office/drawing/2014/main" id="{459B3159-0CA3-594C-8564-82429ED3208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2" name="Straight Connector 221">
              <a:extLst>
                <a:ext uri="{FF2B5EF4-FFF2-40B4-BE49-F238E27FC236}">
                  <a16:creationId xmlns:a16="http://schemas.microsoft.com/office/drawing/2014/main" id="{F9416D7D-C81D-664D-B487-116E3CA1A7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1" name="Group 230">
            <a:extLst>
              <a:ext uri="{FF2B5EF4-FFF2-40B4-BE49-F238E27FC236}">
                <a16:creationId xmlns:a16="http://schemas.microsoft.com/office/drawing/2014/main" id="{B2BD6C73-959C-9A41-B55D-6584323ED428}"/>
              </a:ext>
            </a:extLst>
          </p:cNvPr>
          <p:cNvGrpSpPr/>
          <p:nvPr/>
        </p:nvGrpSpPr>
        <p:grpSpPr>
          <a:xfrm>
            <a:off x="2383562" y="1681064"/>
            <a:ext cx="1512679" cy="304088"/>
            <a:chOff x="2399674" y="525505"/>
            <a:chExt cx="4007158" cy="952908"/>
          </a:xfrm>
          <a:solidFill>
            <a:srgbClr val="79D758"/>
          </a:solidFill>
        </p:grpSpPr>
        <p:grpSp>
          <p:nvGrpSpPr>
            <p:cNvPr id="232" name="Group 231">
              <a:extLst>
                <a:ext uri="{FF2B5EF4-FFF2-40B4-BE49-F238E27FC236}">
                  <a16:creationId xmlns:a16="http://schemas.microsoft.com/office/drawing/2014/main" id="{F59AF017-C2D0-DA4C-846C-547A3D0AB965}"/>
                </a:ext>
              </a:extLst>
            </p:cNvPr>
            <p:cNvGrpSpPr/>
            <p:nvPr/>
          </p:nvGrpSpPr>
          <p:grpSpPr>
            <a:xfrm>
              <a:off x="2400086" y="573595"/>
              <a:ext cx="100710" cy="360621"/>
              <a:chOff x="2092152" y="1325314"/>
              <a:chExt cx="274320" cy="982134"/>
            </a:xfrm>
            <a:grpFill/>
          </p:grpSpPr>
          <p:grpSp>
            <p:nvGrpSpPr>
              <p:cNvPr id="415" name="Group 414">
                <a:extLst>
                  <a:ext uri="{FF2B5EF4-FFF2-40B4-BE49-F238E27FC236}">
                    <a16:creationId xmlns:a16="http://schemas.microsoft.com/office/drawing/2014/main" id="{55EC1560-3ED8-3944-9DA1-8E593941BF88}"/>
                  </a:ext>
                </a:extLst>
              </p:cNvPr>
              <p:cNvGrpSpPr/>
              <p:nvPr/>
            </p:nvGrpSpPr>
            <p:grpSpPr>
              <a:xfrm>
                <a:off x="2092152" y="1325314"/>
                <a:ext cx="274320" cy="982134"/>
                <a:chOff x="2692399" y="2184397"/>
                <a:chExt cx="274320" cy="982134"/>
              </a:xfrm>
              <a:grpFill/>
            </p:grpSpPr>
            <p:sp>
              <p:nvSpPr>
                <p:cNvPr id="417" name="Oval 416">
                  <a:extLst>
                    <a:ext uri="{FF2B5EF4-FFF2-40B4-BE49-F238E27FC236}">
                      <a16:creationId xmlns:a16="http://schemas.microsoft.com/office/drawing/2014/main" id="{C4129015-913C-E743-844E-8F1B806CDEF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18" name="Rectangle 417">
                  <a:extLst>
                    <a:ext uri="{FF2B5EF4-FFF2-40B4-BE49-F238E27FC236}">
                      <a16:creationId xmlns:a16="http://schemas.microsoft.com/office/drawing/2014/main" id="{4C288A87-2C92-CB40-86C5-4425CCD6E18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416" name="Heart 415">
                <a:extLst>
                  <a:ext uri="{FF2B5EF4-FFF2-40B4-BE49-F238E27FC236}">
                    <a16:creationId xmlns:a16="http://schemas.microsoft.com/office/drawing/2014/main" id="{55853323-155F-C341-8E92-DE9379776CAA}"/>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33" name="Group 232">
              <a:extLst>
                <a:ext uri="{FF2B5EF4-FFF2-40B4-BE49-F238E27FC236}">
                  <a16:creationId xmlns:a16="http://schemas.microsoft.com/office/drawing/2014/main" id="{DDAA23C9-6128-FA4F-9A54-E29260AC67D8}"/>
                </a:ext>
              </a:extLst>
            </p:cNvPr>
            <p:cNvGrpSpPr/>
            <p:nvPr/>
          </p:nvGrpSpPr>
          <p:grpSpPr>
            <a:xfrm>
              <a:off x="2754636" y="573595"/>
              <a:ext cx="141821" cy="360621"/>
              <a:chOff x="2538849" y="1046266"/>
              <a:chExt cx="386300" cy="982134"/>
            </a:xfrm>
            <a:grpFill/>
          </p:grpSpPr>
          <p:grpSp>
            <p:nvGrpSpPr>
              <p:cNvPr id="411" name="Group 410">
                <a:extLst>
                  <a:ext uri="{FF2B5EF4-FFF2-40B4-BE49-F238E27FC236}">
                    <a16:creationId xmlns:a16="http://schemas.microsoft.com/office/drawing/2014/main" id="{719ABA26-7C6C-CD4B-BED5-C3916D990C5B}"/>
                  </a:ext>
                </a:extLst>
              </p:cNvPr>
              <p:cNvGrpSpPr/>
              <p:nvPr/>
            </p:nvGrpSpPr>
            <p:grpSpPr>
              <a:xfrm>
                <a:off x="2538849" y="1046266"/>
                <a:ext cx="274320" cy="982134"/>
                <a:chOff x="2692399" y="2184397"/>
                <a:chExt cx="274320" cy="982134"/>
              </a:xfrm>
              <a:grpFill/>
            </p:grpSpPr>
            <p:sp>
              <p:nvSpPr>
                <p:cNvPr id="413" name="Oval 412">
                  <a:extLst>
                    <a:ext uri="{FF2B5EF4-FFF2-40B4-BE49-F238E27FC236}">
                      <a16:creationId xmlns:a16="http://schemas.microsoft.com/office/drawing/2014/main" id="{5245A293-7E3E-F24B-A253-B4F99A4A871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14" name="Rectangle 413">
                  <a:extLst>
                    <a:ext uri="{FF2B5EF4-FFF2-40B4-BE49-F238E27FC236}">
                      <a16:creationId xmlns:a16="http://schemas.microsoft.com/office/drawing/2014/main" id="{2EB3F150-8412-154D-9B54-2D679353B3B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412" name="Picture 411">
                <a:extLst>
                  <a:ext uri="{FF2B5EF4-FFF2-40B4-BE49-F238E27FC236}">
                    <a16:creationId xmlns:a16="http://schemas.microsoft.com/office/drawing/2014/main" id="{A5429D60-3B89-FB4B-BDC0-A7831D9A728C}"/>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grpFill/>
            </p:spPr>
          </p:pic>
        </p:grpSp>
        <p:grpSp>
          <p:nvGrpSpPr>
            <p:cNvPr id="234" name="Group 233">
              <a:extLst>
                <a:ext uri="{FF2B5EF4-FFF2-40B4-BE49-F238E27FC236}">
                  <a16:creationId xmlns:a16="http://schemas.microsoft.com/office/drawing/2014/main" id="{8606A9A6-A56E-A841-920E-B1CD5DD6D5A4}"/>
                </a:ext>
              </a:extLst>
            </p:cNvPr>
            <p:cNvGrpSpPr/>
            <p:nvPr/>
          </p:nvGrpSpPr>
          <p:grpSpPr>
            <a:xfrm>
              <a:off x="3063986" y="525505"/>
              <a:ext cx="144287" cy="408710"/>
              <a:chOff x="1046783" y="2062413"/>
              <a:chExt cx="393016" cy="1113104"/>
            </a:xfrm>
            <a:grpFill/>
          </p:grpSpPr>
          <p:grpSp>
            <p:nvGrpSpPr>
              <p:cNvPr id="407" name="Group 406">
                <a:extLst>
                  <a:ext uri="{FF2B5EF4-FFF2-40B4-BE49-F238E27FC236}">
                    <a16:creationId xmlns:a16="http://schemas.microsoft.com/office/drawing/2014/main" id="{FF4C204A-C91D-DB43-8FFE-C44EC91FDAA8}"/>
                  </a:ext>
                </a:extLst>
              </p:cNvPr>
              <p:cNvGrpSpPr/>
              <p:nvPr/>
            </p:nvGrpSpPr>
            <p:grpSpPr>
              <a:xfrm>
                <a:off x="1152242" y="2193384"/>
                <a:ext cx="274319" cy="982133"/>
                <a:chOff x="2692399" y="2184397"/>
                <a:chExt cx="274320" cy="982134"/>
              </a:xfrm>
              <a:grpFill/>
            </p:grpSpPr>
            <p:sp>
              <p:nvSpPr>
                <p:cNvPr id="409" name="Oval 408">
                  <a:extLst>
                    <a:ext uri="{FF2B5EF4-FFF2-40B4-BE49-F238E27FC236}">
                      <a16:creationId xmlns:a16="http://schemas.microsoft.com/office/drawing/2014/main" id="{ED11F9B3-53A8-BB47-B40C-D2F9164C47E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10" name="Rectangle 409">
                  <a:extLst>
                    <a:ext uri="{FF2B5EF4-FFF2-40B4-BE49-F238E27FC236}">
                      <a16:creationId xmlns:a16="http://schemas.microsoft.com/office/drawing/2014/main" id="{E1D0E7F3-ECC3-E647-84EB-4F5FF0C6768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408" name="Picture 407">
                <a:extLst>
                  <a:ext uri="{FF2B5EF4-FFF2-40B4-BE49-F238E27FC236}">
                    <a16:creationId xmlns:a16="http://schemas.microsoft.com/office/drawing/2014/main" id="{93B6AFFA-8545-B649-AA66-E23C1BFAE429}"/>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grpFill/>
            </p:spPr>
          </p:pic>
        </p:grpSp>
        <p:grpSp>
          <p:nvGrpSpPr>
            <p:cNvPr id="235" name="Group 234">
              <a:extLst>
                <a:ext uri="{FF2B5EF4-FFF2-40B4-BE49-F238E27FC236}">
                  <a16:creationId xmlns:a16="http://schemas.microsoft.com/office/drawing/2014/main" id="{8FC60BAD-0773-CD4C-94F7-F8B3E341ED41}"/>
                </a:ext>
              </a:extLst>
            </p:cNvPr>
            <p:cNvGrpSpPr/>
            <p:nvPr/>
          </p:nvGrpSpPr>
          <p:grpSpPr>
            <a:xfrm>
              <a:off x="3468004" y="573595"/>
              <a:ext cx="137452" cy="360621"/>
              <a:chOff x="587671" y="2548983"/>
              <a:chExt cx="374400" cy="982134"/>
            </a:xfrm>
            <a:grpFill/>
          </p:grpSpPr>
          <p:grpSp>
            <p:nvGrpSpPr>
              <p:cNvPr id="401" name="Group 400">
                <a:extLst>
                  <a:ext uri="{FF2B5EF4-FFF2-40B4-BE49-F238E27FC236}">
                    <a16:creationId xmlns:a16="http://schemas.microsoft.com/office/drawing/2014/main" id="{B02292E1-416E-9144-A775-DCC4A25CF02B}"/>
                  </a:ext>
                </a:extLst>
              </p:cNvPr>
              <p:cNvGrpSpPr/>
              <p:nvPr/>
            </p:nvGrpSpPr>
            <p:grpSpPr>
              <a:xfrm>
                <a:off x="587671" y="2548983"/>
                <a:ext cx="274320" cy="982134"/>
                <a:chOff x="2692399" y="2184397"/>
                <a:chExt cx="274320" cy="982134"/>
              </a:xfrm>
              <a:grpFill/>
            </p:grpSpPr>
            <p:sp>
              <p:nvSpPr>
                <p:cNvPr id="405" name="Oval 404">
                  <a:extLst>
                    <a:ext uri="{FF2B5EF4-FFF2-40B4-BE49-F238E27FC236}">
                      <a16:creationId xmlns:a16="http://schemas.microsoft.com/office/drawing/2014/main" id="{8C43A2B8-8ED5-5846-A2AF-C9D06294013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06" name="Rectangle 405">
                  <a:extLst>
                    <a:ext uri="{FF2B5EF4-FFF2-40B4-BE49-F238E27FC236}">
                      <a16:creationId xmlns:a16="http://schemas.microsoft.com/office/drawing/2014/main" id="{CDE99EF9-13B2-6D43-A389-60B944093B5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402" name="Picture 401">
                <a:extLst>
                  <a:ext uri="{FF2B5EF4-FFF2-40B4-BE49-F238E27FC236}">
                    <a16:creationId xmlns:a16="http://schemas.microsoft.com/office/drawing/2014/main" id="{D6A331FE-19AF-6A41-A7BC-F2CA01AE9DB7}"/>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403" name="Rounded Rectangle 402">
                <a:extLst>
                  <a:ext uri="{FF2B5EF4-FFF2-40B4-BE49-F238E27FC236}">
                    <a16:creationId xmlns:a16="http://schemas.microsoft.com/office/drawing/2014/main" id="{AAF2BFFC-5600-AA41-80E8-0AC44A095FA0}"/>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04" name="Rounded Rectangle 403">
                <a:extLst>
                  <a:ext uri="{FF2B5EF4-FFF2-40B4-BE49-F238E27FC236}">
                    <a16:creationId xmlns:a16="http://schemas.microsoft.com/office/drawing/2014/main" id="{771A91E5-AA57-ED48-906B-2C9FE5026691}"/>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36" name="Group 235">
              <a:extLst>
                <a:ext uri="{FF2B5EF4-FFF2-40B4-BE49-F238E27FC236}">
                  <a16:creationId xmlns:a16="http://schemas.microsoft.com/office/drawing/2014/main" id="{60965DAC-950F-BA47-A248-35B8DEA7E527}"/>
                </a:ext>
              </a:extLst>
            </p:cNvPr>
            <p:cNvGrpSpPr/>
            <p:nvPr/>
          </p:nvGrpSpPr>
          <p:grpSpPr>
            <a:xfrm>
              <a:off x="3814592" y="557402"/>
              <a:ext cx="129804" cy="376813"/>
              <a:chOff x="1414123" y="1571676"/>
              <a:chExt cx="353568" cy="1026234"/>
            </a:xfrm>
            <a:grpFill/>
          </p:grpSpPr>
          <p:grpSp>
            <p:nvGrpSpPr>
              <p:cNvPr id="394" name="Group 393">
                <a:extLst>
                  <a:ext uri="{FF2B5EF4-FFF2-40B4-BE49-F238E27FC236}">
                    <a16:creationId xmlns:a16="http://schemas.microsoft.com/office/drawing/2014/main" id="{0D39B025-2485-FC4B-8E6B-0D17F189F1DA}"/>
                  </a:ext>
                </a:extLst>
              </p:cNvPr>
              <p:cNvGrpSpPr/>
              <p:nvPr/>
            </p:nvGrpSpPr>
            <p:grpSpPr>
              <a:xfrm>
                <a:off x="1446433" y="1615776"/>
                <a:ext cx="274320" cy="982134"/>
                <a:chOff x="2692399" y="2184397"/>
                <a:chExt cx="274320" cy="982134"/>
              </a:xfrm>
              <a:grpFill/>
            </p:grpSpPr>
            <p:sp>
              <p:nvSpPr>
                <p:cNvPr id="399" name="Oval 398">
                  <a:extLst>
                    <a:ext uri="{FF2B5EF4-FFF2-40B4-BE49-F238E27FC236}">
                      <a16:creationId xmlns:a16="http://schemas.microsoft.com/office/drawing/2014/main" id="{5FB69157-3E76-444E-B476-306FB79CA1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00" name="Rectangle 399">
                  <a:extLst>
                    <a:ext uri="{FF2B5EF4-FFF2-40B4-BE49-F238E27FC236}">
                      <a16:creationId xmlns:a16="http://schemas.microsoft.com/office/drawing/2014/main" id="{2F67B0D3-CD46-B54E-A26E-C2F05452B1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95" name="Teardrop 394">
                <a:extLst>
                  <a:ext uri="{FF2B5EF4-FFF2-40B4-BE49-F238E27FC236}">
                    <a16:creationId xmlns:a16="http://schemas.microsoft.com/office/drawing/2014/main" id="{55FCB1AF-6EC0-1240-917E-39B18C62A21B}"/>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6" name="Teardrop 395">
                <a:extLst>
                  <a:ext uri="{FF2B5EF4-FFF2-40B4-BE49-F238E27FC236}">
                    <a16:creationId xmlns:a16="http://schemas.microsoft.com/office/drawing/2014/main" id="{954068F6-7B31-E143-9F43-F30451B39B75}"/>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7" name="Rounded Rectangle 396">
                <a:extLst>
                  <a:ext uri="{FF2B5EF4-FFF2-40B4-BE49-F238E27FC236}">
                    <a16:creationId xmlns:a16="http://schemas.microsoft.com/office/drawing/2014/main" id="{1C791C1C-46E7-0C43-AC6E-E47FDF65B845}"/>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8" name="Rounded Rectangle 397">
                <a:extLst>
                  <a:ext uri="{FF2B5EF4-FFF2-40B4-BE49-F238E27FC236}">
                    <a16:creationId xmlns:a16="http://schemas.microsoft.com/office/drawing/2014/main" id="{F000D667-EE80-A54B-A7C0-ED71D27F3569}"/>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37" name="Group 236">
              <a:extLst>
                <a:ext uri="{FF2B5EF4-FFF2-40B4-BE49-F238E27FC236}">
                  <a16:creationId xmlns:a16="http://schemas.microsoft.com/office/drawing/2014/main" id="{376B7F0E-759E-904C-8D5B-015FACC9C58E}"/>
                </a:ext>
              </a:extLst>
            </p:cNvPr>
            <p:cNvGrpSpPr/>
            <p:nvPr/>
          </p:nvGrpSpPr>
          <p:grpSpPr>
            <a:xfrm>
              <a:off x="4187409" y="573595"/>
              <a:ext cx="100710" cy="360621"/>
              <a:chOff x="2368178" y="2124654"/>
              <a:chExt cx="274320" cy="982134"/>
            </a:xfrm>
            <a:grpFill/>
          </p:grpSpPr>
          <p:grpSp>
            <p:nvGrpSpPr>
              <p:cNvPr id="379" name="Group 378">
                <a:extLst>
                  <a:ext uri="{FF2B5EF4-FFF2-40B4-BE49-F238E27FC236}">
                    <a16:creationId xmlns:a16="http://schemas.microsoft.com/office/drawing/2014/main" id="{C7201E72-C0D4-2B41-9A0E-5AB3B80479A6}"/>
                  </a:ext>
                </a:extLst>
              </p:cNvPr>
              <p:cNvGrpSpPr/>
              <p:nvPr/>
            </p:nvGrpSpPr>
            <p:grpSpPr>
              <a:xfrm>
                <a:off x="2368178" y="2124654"/>
                <a:ext cx="274320" cy="982134"/>
                <a:chOff x="2692399" y="2184397"/>
                <a:chExt cx="274320" cy="982134"/>
              </a:xfrm>
              <a:grpFill/>
            </p:grpSpPr>
            <p:sp>
              <p:nvSpPr>
                <p:cNvPr id="392" name="Oval 391">
                  <a:extLst>
                    <a:ext uri="{FF2B5EF4-FFF2-40B4-BE49-F238E27FC236}">
                      <a16:creationId xmlns:a16="http://schemas.microsoft.com/office/drawing/2014/main" id="{7A5499DA-DFEB-C545-8900-303FF6022FC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3" name="Rectangle 392">
                  <a:extLst>
                    <a:ext uri="{FF2B5EF4-FFF2-40B4-BE49-F238E27FC236}">
                      <a16:creationId xmlns:a16="http://schemas.microsoft.com/office/drawing/2014/main" id="{4FD78F95-7BB7-8546-AB8B-6533133EFD1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380" name="Group 379">
                <a:extLst>
                  <a:ext uri="{FF2B5EF4-FFF2-40B4-BE49-F238E27FC236}">
                    <a16:creationId xmlns:a16="http://schemas.microsoft.com/office/drawing/2014/main" id="{C2450E42-E18B-9C4C-9EB7-E7D64E911839}"/>
                  </a:ext>
                </a:extLst>
              </p:cNvPr>
              <p:cNvGrpSpPr/>
              <p:nvPr/>
            </p:nvGrpSpPr>
            <p:grpSpPr>
              <a:xfrm>
                <a:off x="2368178" y="2240639"/>
                <a:ext cx="274320" cy="113533"/>
                <a:chOff x="1237102" y="1657048"/>
                <a:chExt cx="1598445" cy="433900"/>
              </a:xfrm>
              <a:grpFill/>
            </p:grpSpPr>
            <p:grpSp>
              <p:nvGrpSpPr>
                <p:cNvPr id="381" name="Group 380">
                  <a:extLst>
                    <a:ext uri="{FF2B5EF4-FFF2-40B4-BE49-F238E27FC236}">
                      <a16:creationId xmlns:a16="http://schemas.microsoft.com/office/drawing/2014/main" id="{EA904606-621B-574D-B1C0-F12AB552D1E1}"/>
                    </a:ext>
                  </a:extLst>
                </p:cNvPr>
                <p:cNvGrpSpPr/>
                <p:nvPr/>
              </p:nvGrpSpPr>
              <p:grpSpPr>
                <a:xfrm>
                  <a:off x="1517980" y="1688757"/>
                  <a:ext cx="1070783" cy="402191"/>
                  <a:chOff x="1517980" y="1688757"/>
                  <a:chExt cx="1070783" cy="402191"/>
                </a:xfrm>
                <a:grpFill/>
              </p:grpSpPr>
              <p:sp>
                <p:nvSpPr>
                  <p:cNvPr id="386" name="Oval 385">
                    <a:extLst>
                      <a:ext uri="{FF2B5EF4-FFF2-40B4-BE49-F238E27FC236}">
                        <a16:creationId xmlns:a16="http://schemas.microsoft.com/office/drawing/2014/main" id="{92347953-2ADB-8744-B723-654D7AF4E9A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87" name="Rectangle 386">
                    <a:extLst>
                      <a:ext uri="{FF2B5EF4-FFF2-40B4-BE49-F238E27FC236}">
                        <a16:creationId xmlns:a16="http://schemas.microsoft.com/office/drawing/2014/main" id="{21DA6BAC-6A67-B247-98A3-19BDA511CF0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88" name="Rectangle 387">
                    <a:extLst>
                      <a:ext uri="{FF2B5EF4-FFF2-40B4-BE49-F238E27FC236}">
                        <a16:creationId xmlns:a16="http://schemas.microsoft.com/office/drawing/2014/main" id="{BB42EB4A-8F7D-BB43-AA39-CD871D4DFD4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89" name="Straight Connector 388">
                    <a:extLst>
                      <a:ext uri="{FF2B5EF4-FFF2-40B4-BE49-F238E27FC236}">
                        <a16:creationId xmlns:a16="http://schemas.microsoft.com/office/drawing/2014/main" id="{770FBB52-2AD2-6147-B978-4D13DB38D90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0" name="Straight Connector 389">
                    <a:extLst>
                      <a:ext uri="{FF2B5EF4-FFF2-40B4-BE49-F238E27FC236}">
                        <a16:creationId xmlns:a16="http://schemas.microsoft.com/office/drawing/2014/main" id="{9CA20DC1-2869-C248-A54E-5F7E987C2B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1" name="Straight Connector 390">
                    <a:extLst>
                      <a:ext uri="{FF2B5EF4-FFF2-40B4-BE49-F238E27FC236}">
                        <a16:creationId xmlns:a16="http://schemas.microsoft.com/office/drawing/2014/main" id="{27322AF4-ADE4-D049-8881-242996824C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82" name="Straight Connector 381">
                  <a:extLst>
                    <a:ext uri="{FF2B5EF4-FFF2-40B4-BE49-F238E27FC236}">
                      <a16:creationId xmlns:a16="http://schemas.microsoft.com/office/drawing/2014/main" id="{D4AEDC1C-8C66-074C-BD04-0429197D65D0}"/>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83" name="Straight Connector 382">
                  <a:extLst>
                    <a:ext uri="{FF2B5EF4-FFF2-40B4-BE49-F238E27FC236}">
                      <a16:creationId xmlns:a16="http://schemas.microsoft.com/office/drawing/2014/main" id="{7A7EB5D4-8E77-2345-8D6B-F57D753F8A2A}"/>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84" name="Straight Connector 383">
                  <a:extLst>
                    <a:ext uri="{FF2B5EF4-FFF2-40B4-BE49-F238E27FC236}">
                      <a16:creationId xmlns:a16="http://schemas.microsoft.com/office/drawing/2014/main" id="{9471A8F1-5080-2644-AC19-0F6C6ADE5E35}"/>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85" name="Straight Connector 384">
                  <a:extLst>
                    <a:ext uri="{FF2B5EF4-FFF2-40B4-BE49-F238E27FC236}">
                      <a16:creationId xmlns:a16="http://schemas.microsoft.com/office/drawing/2014/main" id="{BC2CCEB4-0845-B94F-84EF-19868CFE864A}"/>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38" name="Group 237">
              <a:extLst>
                <a:ext uri="{FF2B5EF4-FFF2-40B4-BE49-F238E27FC236}">
                  <a16:creationId xmlns:a16="http://schemas.microsoft.com/office/drawing/2014/main" id="{4E9A53D4-33B6-2F4D-BFF5-FEF1A1156F8E}"/>
                </a:ext>
              </a:extLst>
            </p:cNvPr>
            <p:cNvGrpSpPr/>
            <p:nvPr/>
          </p:nvGrpSpPr>
          <p:grpSpPr>
            <a:xfrm>
              <a:off x="4518854" y="573595"/>
              <a:ext cx="114442" cy="360621"/>
              <a:chOff x="559622" y="2548983"/>
              <a:chExt cx="311724" cy="982134"/>
            </a:xfrm>
            <a:grpFill/>
          </p:grpSpPr>
          <p:grpSp>
            <p:nvGrpSpPr>
              <p:cNvPr id="375" name="Group 374">
                <a:extLst>
                  <a:ext uri="{FF2B5EF4-FFF2-40B4-BE49-F238E27FC236}">
                    <a16:creationId xmlns:a16="http://schemas.microsoft.com/office/drawing/2014/main" id="{2B862691-4588-FF4C-83E3-227C35BCEC36}"/>
                  </a:ext>
                </a:extLst>
              </p:cNvPr>
              <p:cNvGrpSpPr/>
              <p:nvPr/>
            </p:nvGrpSpPr>
            <p:grpSpPr>
              <a:xfrm>
                <a:off x="587672" y="2548983"/>
                <a:ext cx="274320" cy="982134"/>
                <a:chOff x="2692399" y="2184397"/>
                <a:chExt cx="274320" cy="982134"/>
              </a:xfrm>
              <a:grpFill/>
            </p:grpSpPr>
            <p:sp>
              <p:nvSpPr>
                <p:cNvPr id="377" name="Oval 376">
                  <a:extLst>
                    <a:ext uri="{FF2B5EF4-FFF2-40B4-BE49-F238E27FC236}">
                      <a16:creationId xmlns:a16="http://schemas.microsoft.com/office/drawing/2014/main" id="{B88B4215-D334-EE4F-863A-0FBD2DADF8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8" name="Rectangle 377">
                  <a:extLst>
                    <a:ext uri="{FF2B5EF4-FFF2-40B4-BE49-F238E27FC236}">
                      <a16:creationId xmlns:a16="http://schemas.microsoft.com/office/drawing/2014/main" id="{6C4BDE19-CFC3-1B4C-8EAD-8460134BEF9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76" name="Picture 375">
                <a:extLst>
                  <a:ext uri="{FF2B5EF4-FFF2-40B4-BE49-F238E27FC236}">
                    <a16:creationId xmlns:a16="http://schemas.microsoft.com/office/drawing/2014/main" id="{95BC9F53-47D6-ED4C-8B7D-67648855CFAA}"/>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a:grpFill/>
            </p:spPr>
          </p:pic>
        </p:grpSp>
        <p:grpSp>
          <p:nvGrpSpPr>
            <p:cNvPr id="239" name="Group 238">
              <a:extLst>
                <a:ext uri="{FF2B5EF4-FFF2-40B4-BE49-F238E27FC236}">
                  <a16:creationId xmlns:a16="http://schemas.microsoft.com/office/drawing/2014/main" id="{852D1142-3C1F-1641-9814-208CAE5E45E5}"/>
                </a:ext>
              </a:extLst>
            </p:cNvPr>
            <p:cNvGrpSpPr/>
            <p:nvPr/>
          </p:nvGrpSpPr>
          <p:grpSpPr>
            <a:xfrm>
              <a:off x="4889792" y="573595"/>
              <a:ext cx="139232" cy="360621"/>
              <a:chOff x="659847" y="1141172"/>
              <a:chExt cx="379250" cy="982134"/>
            </a:xfrm>
            <a:grpFill/>
          </p:grpSpPr>
          <p:grpSp>
            <p:nvGrpSpPr>
              <p:cNvPr id="360" name="Group 359">
                <a:extLst>
                  <a:ext uri="{FF2B5EF4-FFF2-40B4-BE49-F238E27FC236}">
                    <a16:creationId xmlns:a16="http://schemas.microsoft.com/office/drawing/2014/main" id="{7D426986-ED11-3944-9E95-6606EADB964A}"/>
                  </a:ext>
                </a:extLst>
              </p:cNvPr>
              <p:cNvGrpSpPr/>
              <p:nvPr/>
            </p:nvGrpSpPr>
            <p:grpSpPr>
              <a:xfrm>
                <a:off x="659847" y="1141172"/>
                <a:ext cx="274320" cy="982134"/>
                <a:chOff x="2692399" y="2184397"/>
                <a:chExt cx="274320" cy="982134"/>
              </a:xfrm>
              <a:grpFill/>
            </p:grpSpPr>
            <p:sp>
              <p:nvSpPr>
                <p:cNvPr id="373" name="Oval 372">
                  <a:extLst>
                    <a:ext uri="{FF2B5EF4-FFF2-40B4-BE49-F238E27FC236}">
                      <a16:creationId xmlns:a16="http://schemas.microsoft.com/office/drawing/2014/main" id="{FFCC08D9-C6D6-C346-987D-416A5E5CB07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4" name="Rectangle 373">
                  <a:extLst>
                    <a:ext uri="{FF2B5EF4-FFF2-40B4-BE49-F238E27FC236}">
                      <a16:creationId xmlns:a16="http://schemas.microsoft.com/office/drawing/2014/main" id="{242D23B4-9679-6A40-9360-EE4D1E41776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361" name="Group 360">
                <a:extLst>
                  <a:ext uri="{FF2B5EF4-FFF2-40B4-BE49-F238E27FC236}">
                    <a16:creationId xmlns:a16="http://schemas.microsoft.com/office/drawing/2014/main" id="{39E0B2F8-76D7-CD4D-BCFD-EB31745D0C88}"/>
                  </a:ext>
                </a:extLst>
              </p:cNvPr>
              <p:cNvGrpSpPr/>
              <p:nvPr/>
            </p:nvGrpSpPr>
            <p:grpSpPr>
              <a:xfrm>
                <a:off x="708050" y="1265454"/>
                <a:ext cx="183764" cy="105236"/>
                <a:chOff x="1517980" y="1688757"/>
                <a:chExt cx="1070783" cy="402191"/>
              </a:xfrm>
              <a:grpFill/>
            </p:grpSpPr>
            <p:sp>
              <p:nvSpPr>
                <p:cNvPr id="367" name="Oval 366">
                  <a:extLst>
                    <a:ext uri="{FF2B5EF4-FFF2-40B4-BE49-F238E27FC236}">
                      <a16:creationId xmlns:a16="http://schemas.microsoft.com/office/drawing/2014/main" id="{1D2444A8-2233-1143-B3F5-7886E474952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8" name="Rectangle 367">
                  <a:extLst>
                    <a:ext uri="{FF2B5EF4-FFF2-40B4-BE49-F238E27FC236}">
                      <a16:creationId xmlns:a16="http://schemas.microsoft.com/office/drawing/2014/main" id="{13909A64-D22D-9943-A91D-9633FA8A43D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9" name="Rectangle 368">
                  <a:extLst>
                    <a:ext uri="{FF2B5EF4-FFF2-40B4-BE49-F238E27FC236}">
                      <a16:creationId xmlns:a16="http://schemas.microsoft.com/office/drawing/2014/main" id="{A097B4D5-ACFF-B842-A66C-A85CA220A6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70" name="Straight Connector 369">
                  <a:extLst>
                    <a:ext uri="{FF2B5EF4-FFF2-40B4-BE49-F238E27FC236}">
                      <a16:creationId xmlns:a16="http://schemas.microsoft.com/office/drawing/2014/main" id="{5FD70209-D354-3248-84D3-173D36B998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1" name="Straight Connector 370">
                  <a:extLst>
                    <a:ext uri="{FF2B5EF4-FFF2-40B4-BE49-F238E27FC236}">
                      <a16:creationId xmlns:a16="http://schemas.microsoft.com/office/drawing/2014/main" id="{7E112CF0-EBBE-AE47-955B-EA56630AA80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2" name="Straight Connector 371">
                  <a:extLst>
                    <a:ext uri="{FF2B5EF4-FFF2-40B4-BE49-F238E27FC236}">
                      <a16:creationId xmlns:a16="http://schemas.microsoft.com/office/drawing/2014/main" id="{F2C36C7F-9306-9446-A66E-D6F28E50192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62" name="Straight Connector 361">
                <a:extLst>
                  <a:ext uri="{FF2B5EF4-FFF2-40B4-BE49-F238E27FC236}">
                    <a16:creationId xmlns:a16="http://schemas.microsoft.com/office/drawing/2014/main" id="{894D0E68-F0B0-A54C-9CF2-C42378A45725}"/>
                  </a:ext>
                </a:extLst>
              </p:cNvPr>
              <p:cNvCxnSpPr/>
              <p:nvPr/>
            </p:nvCxnSpPr>
            <p:spPr bwMode="auto">
              <a:xfrm flipV="1">
                <a:off x="846940" y="1265454"/>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363" name="Picture 362">
                <a:extLst>
                  <a:ext uri="{FF2B5EF4-FFF2-40B4-BE49-F238E27FC236}">
                    <a16:creationId xmlns:a16="http://schemas.microsoft.com/office/drawing/2014/main" id="{23E6A1FC-FDAE-834B-B136-B0D7B910069D}"/>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a:grpFill/>
            </p:spPr>
          </p:pic>
          <p:cxnSp>
            <p:nvCxnSpPr>
              <p:cNvPr id="364" name="Straight Connector 363">
                <a:extLst>
                  <a:ext uri="{FF2B5EF4-FFF2-40B4-BE49-F238E27FC236}">
                    <a16:creationId xmlns:a16="http://schemas.microsoft.com/office/drawing/2014/main" id="{D4479159-9924-4E4E-A11C-5D7D24AD8DA4}"/>
                  </a:ext>
                </a:extLst>
              </p:cNvPr>
              <p:cNvCxnSpPr/>
              <p:nvPr/>
            </p:nvCxnSpPr>
            <p:spPr bwMode="auto">
              <a:xfrm flipV="1">
                <a:off x="850474" y="1281557"/>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5" name="Straight Connector 364">
                <a:extLst>
                  <a:ext uri="{FF2B5EF4-FFF2-40B4-BE49-F238E27FC236}">
                    <a16:creationId xmlns:a16="http://schemas.microsoft.com/office/drawing/2014/main" id="{61ECEC26-0FF4-7A47-B489-097B07D497B5}"/>
                  </a:ext>
                </a:extLst>
              </p:cNvPr>
              <p:cNvCxnSpPr/>
              <p:nvPr/>
            </p:nvCxnSpPr>
            <p:spPr bwMode="auto">
              <a:xfrm flipH="1" flipV="1">
                <a:off x="659847" y="1257157"/>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6" name="Straight Connector 365">
                <a:extLst>
                  <a:ext uri="{FF2B5EF4-FFF2-40B4-BE49-F238E27FC236}">
                    <a16:creationId xmlns:a16="http://schemas.microsoft.com/office/drawing/2014/main" id="{D5BAA8CF-C820-DC46-A30C-33F0252E0CFB}"/>
                  </a:ext>
                </a:extLst>
              </p:cNvPr>
              <p:cNvCxnSpPr/>
              <p:nvPr/>
            </p:nvCxnSpPr>
            <p:spPr bwMode="auto">
              <a:xfrm flipH="1" flipV="1">
                <a:off x="659847" y="1281557"/>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0" name="Group 239">
              <a:extLst>
                <a:ext uri="{FF2B5EF4-FFF2-40B4-BE49-F238E27FC236}">
                  <a16:creationId xmlns:a16="http://schemas.microsoft.com/office/drawing/2014/main" id="{BC126104-4BCF-CD4A-A73C-1113451D7AF6}"/>
                </a:ext>
              </a:extLst>
            </p:cNvPr>
            <p:cNvGrpSpPr/>
            <p:nvPr/>
          </p:nvGrpSpPr>
          <p:grpSpPr>
            <a:xfrm>
              <a:off x="2399674" y="1117791"/>
              <a:ext cx="100710" cy="360621"/>
              <a:chOff x="6187190" y="2289538"/>
              <a:chExt cx="274320" cy="982134"/>
            </a:xfrm>
            <a:grpFill/>
          </p:grpSpPr>
          <p:grpSp>
            <p:nvGrpSpPr>
              <p:cNvPr id="354" name="Group 353">
                <a:extLst>
                  <a:ext uri="{FF2B5EF4-FFF2-40B4-BE49-F238E27FC236}">
                    <a16:creationId xmlns:a16="http://schemas.microsoft.com/office/drawing/2014/main" id="{65C582C0-7FBA-BE4E-A2E7-BB49672D14A6}"/>
                  </a:ext>
                </a:extLst>
              </p:cNvPr>
              <p:cNvGrpSpPr/>
              <p:nvPr/>
            </p:nvGrpSpPr>
            <p:grpSpPr>
              <a:xfrm>
                <a:off x="6187190" y="2289538"/>
                <a:ext cx="274320" cy="982134"/>
                <a:chOff x="2692399" y="2184397"/>
                <a:chExt cx="274320" cy="982134"/>
              </a:xfrm>
              <a:grpFill/>
            </p:grpSpPr>
            <p:sp>
              <p:nvSpPr>
                <p:cNvPr id="358" name="Oval 357">
                  <a:extLst>
                    <a:ext uri="{FF2B5EF4-FFF2-40B4-BE49-F238E27FC236}">
                      <a16:creationId xmlns:a16="http://schemas.microsoft.com/office/drawing/2014/main" id="{08B9E2E8-CBFB-DD42-AFF9-1F7A801380C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9" name="Rectangle 358">
                  <a:extLst>
                    <a:ext uri="{FF2B5EF4-FFF2-40B4-BE49-F238E27FC236}">
                      <a16:creationId xmlns:a16="http://schemas.microsoft.com/office/drawing/2014/main" id="{C1A2F803-B7C8-C244-BAD3-FDFA51B28E9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55" name="Lightning Bolt 354">
                <a:extLst>
                  <a:ext uri="{FF2B5EF4-FFF2-40B4-BE49-F238E27FC236}">
                    <a16:creationId xmlns:a16="http://schemas.microsoft.com/office/drawing/2014/main" id="{FC0BA1C8-2B95-4648-9B4B-FF8F6542363F}"/>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6" name="Oval 355">
                <a:extLst>
                  <a:ext uri="{FF2B5EF4-FFF2-40B4-BE49-F238E27FC236}">
                    <a16:creationId xmlns:a16="http://schemas.microsoft.com/office/drawing/2014/main" id="{D14C9E7A-FA0F-5645-8618-03A09222D023}"/>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7" name="Oval 356">
                <a:extLst>
                  <a:ext uri="{FF2B5EF4-FFF2-40B4-BE49-F238E27FC236}">
                    <a16:creationId xmlns:a16="http://schemas.microsoft.com/office/drawing/2014/main" id="{7FB394BE-5B76-9245-90B5-F8B584E8CE2E}"/>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1" name="Group 240">
              <a:extLst>
                <a:ext uri="{FF2B5EF4-FFF2-40B4-BE49-F238E27FC236}">
                  <a16:creationId xmlns:a16="http://schemas.microsoft.com/office/drawing/2014/main" id="{07FB8C9C-FF89-7D46-ABD3-7728534FEC3F}"/>
                </a:ext>
              </a:extLst>
            </p:cNvPr>
            <p:cNvGrpSpPr/>
            <p:nvPr/>
          </p:nvGrpSpPr>
          <p:grpSpPr>
            <a:xfrm>
              <a:off x="2748809" y="1117791"/>
              <a:ext cx="114442" cy="360621"/>
              <a:chOff x="6534259" y="3205812"/>
              <a:chExt cx="311724" cy="982134"/>
            </a:xfrm>
            <a:grpFill/>
          </p:grpSpPr>
          <p:grpSp>
            <p:nvGrpSpPr>
              <p:cNvPr id="348" name="Group 347">
                <a:extLst>
                  <a:ext uri="{FF2B5EF4-FFF2-40B4-BE49-F238E27FC236}">
                    <a16:creationId xmlns:a16="http://schemas.microsoft.com/office/drawing/2014/main" id="{24A0B634-43F8-8A43-BB3F-CF62ED70E05D}"/>
                  </a:ext>
                </a:extLst>
              </p:cNvPr>
              <p:cNvGrpSpPr/>
              <p:nvPr/>
            </p:nvGrpSpPr>
            <p:grpSpPr>
              <a:xfrm>
                <a:off x="6552962" y="3205812"/>
                <a:ext cx="274320" cy="982134"/>
                <a:chOff x="2692399" y="2184397"/>
                <a:chExt cx="274320" cy="982134"/>
              </a:xfrm>
              <a:grpFill/>
            </p:grpSpPr>
            <p:sp>
              <p:nvSpPr>
                <p:cNvPr id="352" name="Oval 351">
                  <a:extLst>
                    <a:ext uri="{FF2B5EF4-FFF2-40B4-BE49-F238E27FC236}">
                      <a16:creationId xmlns:a16="http://schemas.microsoft.com/office/drawing/2014/main" id="{97FFE777-D88F-D741-985A-C34D07655E9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3" name="Rectangle 352">
                  <a:extLst>
                    <a:ext uri="{FF2B5EF4-FFF2-40B4-BE49-F238E27FC236}">
                      <a16:creationId xmlns:a16="http://schemas.microsoft.com/office/drawing/2014/main" id="{7AB0D45E-213E-E34A-B84C-827B4B0356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49" name="Picture 348">
                <a:extLst>
                  <a:ext uri="{FF2B5EF4-FFF2-40B4-BE49-F238E27FC236}">
                    <a16:creationId xmlns:a16="http://schemas.microsoft.com/office/drawing/2014/main" id="{FB28FFDB-711B-754F-B0A0-C548603FF381}"/>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grpFill/>
            </p:spPr>
          </p:pic>
          <p:sp>
            <p:nvSpPr>
              <p:cNvPr id="350" name="Rounded Rectangle 349">
                <a:extLst>
                  <a:ext uri="{FF2B5EF4-FFF2-40B4-BE49-F238E27FC236}">
                    <a16:creationId xmlns:a16="http://schemas.microsoft.com/office/drawing/2014/main" id="{76DD586E-6214-E946-A019-4F5C1111853A}"/>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1" name="Rounded Rectangle 350">
                <a:extLst>
                  <a:ext uri="{FF2B5EF4-FFF2-40B4-BE49-F238E27FC236}">
                    <a16:creationId xmlns:a16="http://schemas.microsoft.com/office/drawing/2014/main" id="{B8387403-4F16-A846-9E3D-95C7BABC24D8}"/>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2" name="Group 241">
              <a:extLst>
                <a:ext uri="{FF2B5EF4-FFF2-40B4-BE49-F238E27FC236}">
                  <a16:creationId xmlns:a16="http://schemas.microsoft.com/office/drawing/2014/main" id="{5C689175-DB4D-B048-A93A-4A35BC5F4F40}"/>
                </a:ext>
              </a:extLst>
            </p:cNvPr>
            <p:cNvGrpSpPr/>
            <p:nvPr/>
          </p:nvGrpSpPr>
          <p:grpSpPr>
            <a:xfrm>
              <a:off x="3061788" y="1092952"/>
              <a:ext cx="156215" cy="385461"/>
              <a:chOff x="6966521" y="2595951"/>
              <a:chExt cx="425507" cy="1049785"/>
            </a:xfrm>
            <a:grpFill/>
          </p:grpSpPr>
          <p:grpSp>
            <p:nvGrpSpPr>
              <p:cNvPr id="344" name="Group 343">
                <a:extLst>
                  <a:ext uri="{FF2B5EF4-FFF2-40B4-BE49-F238E27FC236}">
                    <a16:creationId xmlns:a16="http://schemas.microsoft.com/office/drawing/2014/main" id="{8C8378F9-B7F3-0445-B7C9-F04862E3DD9F}"/>
                  </a:ext>
                </a:extLst>
              </p:cNvPr>
              <p:cNvGrpSpPr/>
              <p:nvPr/>
            </p:nvGrpSpPr>
            <p:grpSpPr>
              <a:xfrm>
                <a:off x="7070553" y="2663604"/>
                <a:ext cx="274320" cy="982132"/>
                <a:chOff x="2692399" y="2184397"/>
                <a:chExt cx="274320" cy="982134"/>
              </a:xfrm>
              <a:grpFill/>
            </p:grpSpPr>
            <p:sp>
              <p:nvSpPr>
                <p:cNvPr id="346" name="Oval 345">
                  <a:extLst>
                    <a:ext uri="{FF2B5EF4-FFF2-40B4-BE49-F238E27FC236}">
                      <a16:creationId xmlns:a16="http://schemas.microsoft.com/office/drawing/2014/main" id="{6D6E8BD0-5299-6448-ADCE-AA6C9FA5DB5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47" name="Rectangle 346">
                  <a:extLst>
                    <a:ext uri="{FF2B5EF4-FFF2-40B4-BE49-F238E27FC236}">
                      <a16:creationId xmlns:a16="http://schemas.microsoft.com/office/drawing/2014/main" id="{2B201A42-75B3-C547-ABDB-59BF4DB9DF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45" name="Picture 344">
                <a:extLst>
                  <a:ext uri="{FF2B5EF4-FFF2-40B4-BE49-F238E27FC236}">
                    <a16:creationId xmlns:a16="http://schemas.microsoft.com/office/drawing/2014/main" id="{503CAF8F-E4CA-B34C-A6A0-0D1951D1220C}"/>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grpFill/>
            </p:spPr>
          </p:pic>
        </p:grpSp>
        <p:grpSp>
          <p:nvGrpSpPr>
            <p:cNvPr id="243" name="Group 242">
              <a:extLst>
                <a:ext uri="{FF2B5EF4-FFF2-40B4-BE49-F238E27FC236}">
                  <a16:creationId xmlns:a16="http://schemas.microsoft.com/office/drawing/2014/main" id="{853D4B30-D00F-2540-9C82-3EE5EEB95A56}"/>
                </a:ext>
              </a:extLst>
            </p:cNvPr>
            <p:cNvGrpSpPr/>
            <p:nvPr/>
          </p:nvGrpSpPr>
          <p:grpSpPr>
            <a:xfrm>
              <a:off x="3455862" y="1117791"/>
              <a:ext cx="137451" cy="360621"/>
              <a:chOff x="587671" y="2548983"/>
              <a:chExt cx="374400" cy="982134"/>
            </a:xfrm>
            <a:grpFill/>
          </p:grpSpPr>
          <p:grpSp>
            <p:nvGrpSpPr>
              <p:cNvPr id="338" name="Group 337">
                <a:extLst>
                  <a:ext uri="{FF2B5EF4-FFF2-40B4-BE49-F238E27FC236}">
                    <a16:creationId xmlns:a16="http://schemas.microsoft.com/office/drawing/2014/main" id="{A3DFE72F-F663-8549-97DB-968087791F7C}"/>
                  </a:ext>
                </a:extLst>
              </p:cNvPr>
              <p:cNvGrpSpPr/>
              <p:nvPr/>
            </p:nvGrpSpPr>
            <p:grpSpPr>
              <a:xfrm>
                <a:off x="587671" y="2548983"/>
                <a:ext cx="274320" cy="982134"/>
                <a:chOff x="2692399" y="2184397"/>
                <a:chExt cx="274320" cy="982134"/>
              </a:xfrm>
              <a:grpFill/>
            </p:grpSpPr>
            <p:sp>
              <p:nvSpPr>
                <p:cNvPr id="342" name="Oval 341">
                  <a:extLst>
                    <a:ext uri="{FF2B5EF4-FFF2-40B4-BE49-F238E27FC236}">
                      <a16:creationId xmlns:a16="http://schemas.microsoft.com/office/drawing/2014/main" id="{E29FE321-D77E-7248-906B-6D35AA9A0A4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43" name="Rectangle 342">
                  <a:extLst>
                    <a:ext uri="{FF2B5EF4-FFF2-40B4-BE49-F238E27FC236}">
                      <a16:creationId xmlns:a16="http://schemas.microsoft.com/office/drawing/2014/main" id="{278752FB-3543-4449-A4DD-0F94AC64E23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39" name="Picture 338">
                <a:extLst>
                  <a:ext uri="{FF2B5EF4-FFF2-40B4-BE49-F238E27FC236}">
                    <a16:creationId xmlns:a16="http://schemas.microsoft.com/office/drawing/2014/main" id="{7F133324-1CDF-AC4C-9843-CF271FA667D5}"/>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340" name="Rounded Rectangle 339">
                <a:extLst>
                  <a:ext uri="{FF2B5EF4-FFF2-40B4-BE49-F238E27FC236}">
                    <a16:creationId xmlns:a16="http://schemas.microsoft.com/office/drawing/2014/main" id="{6BF54FFF-BC67-8049-B2AA-A775BAB9F3DA}"/>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41" name="Rounded Rectangle 340">
                <a:extLst>
                  <a:ext uri="{FF2B5EF4-FFF2-40B4-BE49-F238E27FC236}">
                    <a16:creationId xmlns:a16="http://schemas.microsoft.com/office/drawing/2014/main" id="{714F0AF5-6B24-7741-A904-CC75D48F7634}"/>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4" name="Group 243">
              <a:extLst>
                <a:ext uri="{FF2B5EF4-FFF2-40B4-BE49-F238E27FC236}">
                  <a16:creationId xmlns:a16="http://schemas.microsoft.com/office/drawing/2014/main" id="{59D7A02C-266A-3B44-A734-C93E900372FD}"/>
                </a:ext>
              </a:extLst>
            </p:cNvPr>
            <p:cNvGrpSpPr/>
            <p:nvPr/>
          </p:nvGrpSpPr>
          <p:grpSpPr>
            <a:xfrm>
              <a:off x="3810985" y="1101598"/>
              <a:ext cx="129804" cy="376812"/>
              <a:chOff x="1414123" y="1571676"/>
              <a:chExt cx="353568" cy="1026233"/>
            </a:xfrm>
            <a:grpFill/>
          </p:grpSpPr>
          <p:grpSp>
            <p:nvGrpSpPr>
              <p:cNvPr id="331" name="Group 330">
                <a:extLst>
                  <a:ext uri="{FF2B5EF4-FFF2-40B4-BE49-F238E27FC236}">
                    <a16:creationId xmlns:a16="http://schemas.microsoft.com/office/drawing/2014/main" id="{E2DBA780-21E7-F343-8819-55A25AA8CA7F}"/>
                  </a:ext>
                </a:extLst>
              </p:cNvPr>
              <p:cNvGrpSpPr/>
              <p:nvPr/>
            </p:nvGrpSpPr>
            <p:grpSpPr>
              <a:xfrm>
                <a:off x="1446433" y="1615776"/>
                <a:ext cx="274320" cy="982133"/>
                <a:chOff x="2692399" y="2184397"/>
                <a:chExt cx="274320" cy="982133"/>
              </a:xfrm>
              <a:grpFill/>
            </p:grpSpPr>
            <p:sp>
              <p:nvSpPr>
                <p:cNvPr id="336" name="Oval 335">
                  <a:extLst>
                    <a:ext uri="{FF2B5EF4-FFF2-40B4-BE49-F238E27FC236}">
                      <a16:creationId xmlns:a16="http://schemas.microsoft.com/office/drawing/2014/main" id="{13B47F8E-E54C-A04A-BDA3-35C3AE98899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7" name="Rectangle 336">
                  <a:extLst>
                    <a:ext uri="{FF2B5EF4-FFF2-40B4-BE49-F238E27FC236}">
                      <a16:creationId xmlns:a16="http://schemas.microsoft.com/office/drawing/2014/main" id="{8E6D560F-DBF5-0A4F-9B02-EBBCB7DE2CD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32" name="Teardrop 331">
                <a:extLst>
                  <a:ext uri="{FF2B5EF4-FFF2-40B4-BE49-F238E27FC236}">
                    <a16:creationId xmlns:a16="http://schemas.microsoft.com/office/drawing/2014/main" id="{18887756-5EF2-7B4E-812A-7EAF8F874B68}"/>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3" name="Teardrop 332">
                <a:extLst>
                  <a:ext uri="{FF2B5EF4-FFF2-40B4-BE49-F238E27FC236}">
                    <a16:creationId xmlns:a16="http://schemas.microsoft.com/office/drawing/2014/main" id="{741F2683-3092-0A4F-98F4-EFFC63AA70F7}"/>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4" name="Rounded Rectangle 333">
                <a:extLst>
                  <a:ext uri="{FF2B5EF4-FFF2-40B4-BE49-F238E27FC236}">
                    <a16:creationId xmlns:a16="http://schemas.microsoft.com/office/drawing/2014/main" id="{3AD4070B-E481-9444-B27F-D30F94231D36}"/>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5" name="Rounded Rectangle 334">
                <a:extLst>
                  <a:ext uri="{FF2B5EF4-FFF2-40B4-BE49-F238E27FC236}">
                    <a16:creationId xmlns:a16="http://schemas.microsoft.com/office/drawing/2014/main" id="{F74BD818-6352-6747-A215-A61CCB576F6C}"/>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5" name="Group 244">
              <a:extLst>
                <a:ext uri="{FF2B5EF4-FFF2-40B4-BE49-F238E27FC236}">
                  <a16:creationId xmlns:a16="http://schemas.microsoft.com/office/drawing/2014/main" id="{35BA48A6-B07A-5B43-9562-06232DAD1F7D}"/>
                </a:ext>
              </a:extLst>
            </p:cNvPr>
            <p:cNvGrpSpPr/>
            <p:nvPr/>
          </p:nvGrpSpPr>
          <p:grpSpPr>
            <a:xfrm>
              <a:off x="4179746" y="1117791"/>
              <a:ext cx="100710" cy="360621"/>
              <a:chOff x="2368178" y="2124654"/>
              <a:chExt cx="274320" cy="982134"/>
            </a:xfrm>
            <a:grpFill/>
          </p:grpSpPr>
          <p:grpSp>
            <p:nvGrpSpPr>
              <p:cNvPr id="316" name="Group 315">
                <a:extLst>
                  <a:ext uri="{FF2B5EF4-FFF2-40B4-BE49-F238E27FC236}">
                    <a16:creationId xmlns:a16="http://schemas.microsoft.com/office/drawing/2014/main" id="{14983F7C-8A31-CA4D-ACE8-E22FA88B73F1}"/>
                  </a:ext>
                </a:extLst>
              </p:cNvPr>
              <p:cNvGrpSpPr/>
              <p:nvPr/>
            </p:nvGrpSpPr>
            <p:grpSpPr>
              <a:xfrm>
                <a:off x="2368178" y="2124654"/>
                <a:ext cx="274320" cy="982134"/>
                <a:chOff x="2692399" y="2184397"/>
                <a:chExt cx="274320" cy="982134"/>
              </a:xfrm>
              <a:grpFill/>
            </p:grpSpPr>
            <p:sp>
              <p:nvSpPr>
                <p:cNvPr id="329" name="Oval 328">
                  <a:extLst>
                    <a:ext uri="{FF2B5EF4-FFF2-40B4-BE49-F238E27FC236}">
                      <a16:creationId xmlns:a16="http://schemas.microsoft.com/office/drawing/2014/main" id="{EE0D1A3E-DA5C-2F44-8520-F8ADD2956F6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0" name="Rectangle 329">
                  <a:extLst>
                    <a:ext uri="{FF2B5EF4-FFF2-40B4-BE49-F238E27FC236}">
                      <a16:creationId xmlns:a16="http://schemas.microsoft.com/office/drawing/2014/main" id="{2AF3CAB3-DB7B-2B4E-B08C-D11712CA78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317" name="Group 316">
                <a:extLst>
                  <a:ext uri="{FF2B5EF4-FFF2-40B4-BE49-F238E27FC236}">
                    <a16:creationId xmlns:a16="http://schemas.microsoft.com/office/drawing/2014/main" id="{59F2C258-EB42-924B-9D04-FF7347DBFCC1}"/>
                  </a:ext>
                </a:extLst>
              </p:cNvPr>
              <p:cNvGrpSpPr/>
              <p:nvPr/>
            </p:nvGrpSpPr>
            <p:grpSpPr>
              <a:xfrm>
                <a:off x="2368178" y="2240639"/>
                <a:ext cx="274320" cy="113533"/>
                <a:chOff x="1237102" y="1657048"/>
                <a:chExt cx="1598445" cy="433900"/>
              </a:xfrm>
              <a:grpFill/>
            </p:grpSpPr>
            <p:grpSp>
              <p:nvGrpSpPr>
                <p:cNvPr id="318" name="Group 317">
                  <a:extLst>
                    <a:ext uri="{FF2B5EF4-FFF2-40B4-BE49-F238E27FC236}">
                      <a16:creationId xmlns:a16="http://schemas.microsoft.com/office/drawing/2014/main" id="{EBE8B643-6B5C-BE4F-BF5C-C0234634DEBA}"/>
                    </a:ext>
                  </a:extLst>
                </p:cNvPr>
                <p:cNvGrpSpPr/>
                <p:nvPr/>
              </p:nvGrpSpPr>
              <p:grpSpPr>
                <a:xfrm>
                  <a:off x="1517980" y="1688757"/>
                  <a:ext cx="1070783" cy="402191"/>
                  <a:chOff x="1517980" y="1688757"/>
                  <a:chExt cx="1070783" cy="402191"/>
                </a:xfrm>
                <a:grpFill/>
              </p:grpSpPr>
              <p:sp>
                <p:nvSpPr>
                  <p:cNvPr id="323" name="Oval 322">
                    <a:extLst>
                      <a:ext uri="{FF2B5EF4-FFF2-40B4-BE49-F238E27FC236}">
                        <a16:creationId xmlns:a16="http://schemas.microsoft.com/office/drawing/2014/main" id="{55EDD7F4-2DAC-AD42-B899-C888B8115C6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24" name="Rectangle 323">
                    <a:extLst>
                      <a:ext uri="{FF2B5EF4-FFF2-40B4-BE49-F238E27FC236}">
                        <a16:creationId xmlns:a16="http://schemas.microsoft.com/office/drawing/2014/main" id="{82A1C9D6-71FA-8344-A875-7449411F4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25" name="Rectangle 324">
                    <a:extLst>
                      <a:ext uri="{FF2B5EF4-FFF2-40B4-BE49-F238E27FC236}">
                        <a16:creationId xmlns:a16="http://schemas.microsoft.com/office/drawing/2014/main" id="{6AA1B9C3-CECC-DD49-98B3-2ED5AC13EA2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26" name="Straight Connector 325">
                    <a:extLst>
                      <a:ext uri="{FF2B5EF4-FFF2-40B4-BE49-F238E27FC236}">
                        <a16:creationId xmlns:a16="http://schemas.microsoft.com/office/drawing/2014/main" id="{019D15ED-C5CE-AA40-9916-9D3DE83B771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7" name="Straight Connector 326">
                    <a:extLst>
                      <a:ext uri="{FF2B5EF4-FFF2-40B4-BE49-F238E27FC236}">
                        <a16:creationId xmlns:a16="http://schemas.microsoft.com/office/drawing/2014/main" id="{F1AE9458-02FA-5548-9FD9-D9E9A40EF40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8" name="Straight Connector 327">
                    <a:extLst>
                      <a:ext uri="{FF2B5EF4-FFF2-40B4-BE49-F238E27FC236}">
                        <a16:creationId xmlns:a16="http://schemas.microsoft.com/office/drawing/2014/main" id="{0750F1A8-D4E5-DA4E-A533-A33327D9A1A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19" name="Straight Connector 318">
                  <a:extLst>
                    <a:ext uri="{FF2B5EF4-FFF2-40B4-BE49-F238E27FC236}">
                      <a16:creationId xmlns:a16="http://schemas.microsoft.com/office/drawing/2014/main" id="{55A2BE24-74EC-A648-B59B-971CE8DFC82A}"/>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0" name="Straight Connector 319">
                  <a:extLst>
                    <a:ext uri="{FF2B5EF4-FFF2-40B4-BE49-F238E27FC236}">
                      <a16:creationId xmlns:a16="http://schemas.microsoft.com/office/drawing/2014/main" id="{EE900280-AA32-294C-9EF7-CB7F9F0B6D74}"/>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1" name="Straight Connector 320">
                  <a:extLst>
                    <a:ext uri="{FF2B5EF4-FFF2-40B4-BE49-F238E27FC236}">
                      <a16:creationId xmlns:a16="http://schemas.microsoft.com/office/drawing/2014/main" id="{F03FD24D-B6F1-D44B-A345-C31CFCEE9A5B}"/>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09B4D92D-7776-5240-8FF5-25ACCCAD2D38}"/>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46" name="Group 245">
              <a:extLst>
                <a:ext uri="{FF2B5EF4-FFF2-40B4-BE49-F238E27FC236}">
                  <a16:creationId xmlns:a16="http://schemas.microsoft.com/office/drawing/2014/main" id="{7BF4B4F0-7907-454C-9274-639CDF39EBC8}"/>
                </a:ext>
              </a:extLst>
            </p:cNvPr>
            <p:cNvGrpSpPr/>
            <p:nvPr/>
          </p:nvGrpSpPr>
          <p:grpSpPr>
            <a:xfrm>
              <a:off x="4524576" y="1117791"/>
              <a:ext cx="100710" cy="360621"/>
              <a:chOff x="4970918" y="2700228"/>
              <a:chExt cx="274320" cy="982134"/>
            </a:xfrm>
            <a:grpFill/>
          </p:grpSpPr>
          <p:grpSp>
            <p:nvGrpSpPr>
              <p:cNvPr id="312" name="Group 311">
                <a:extLst>
                  <a:ext uri="{FF2B5EF4-FFF2-40B4-BE49-F238E27FC236}">
                    <a16:creationId xmlns:a16="http://schemas.microsoft.com/office/drawing/2014/main" id="{EF70A21E-6CD1-BD4B-8CEC-9A75ADD5138A}"/>
                  </a:ext>
                </a:extLst>
              </p:cNvPr>
              <p:cNvGrpSpPr/>
              <p:nvPr/>
            </p:nvGrpSpPr>
            <p:grpSpPr>
              <a:xfrm>
                <a:off x="4970918" y="2700228"/>
                <a:ext cx="274320" cy="982134"/>
                <a:chOff x="2692399" y="2184397"/>
                <a:chExt cx="274320" cy="982134"/>
              </a:xfrm>
              <a:grpFill/>
            </p:grpSpPr>
            <p:sp>
              <p:nvSpPr>
                <p:cNvPr id="314" name="Oval 313">
                  <a:extLst>
                    <a:ext uri="{FF2B5EF4-FFF2-40B4-BE49-F238E27FC236}">
                      <a16:creationId xmlns:a16="http://schemas.microsoft.com/office/drawing/2014/main" id="{E2013829-E127-F74B-B800-21A8F10F2E8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15" name="Rectangle 314">
                  <a:extLst>
                    <a:ext uri="{FF2B5EF4-FFF2-40B4-BE49-F238E27FC236}">
                      <a16:creationId xmlns:a16="http://schemas.microsoft.com/office/drawing/2014/main" id="{398679E9-4842-F443-B29F-E91C935B0D7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13" name="Chord 312">
                <a:extLst>
                  <a:ext uri="{FF2B5EF4-FFF2-40B4-BE49-F238E27FC236}">
                    <a16:creationId xmlns:a16="http://schemas.microsoft.com/office/drawing/2014/main" id="{8FB13653-CB78-5E4F-AB81-44D154BC2A18}"/>
                  </a:ext>
                </a:extLst>
              </p:cNvPr>
              <p:cNvSpPr/>
              <p:nvPr/>
            </p:nvSpPr>
            <p:spPr bwMode="auto">
              <a:xfrm rot="17528077">
                <a:off x="5043014" y="2752290"/>
                <a:ext cx="169420" cy="155677"/>
              </a:xfrm>
              <a:prstGeom prst="chord">
                <a:avLst>
                  <a:gd name="adj1" fmla="val 5544771"/>
                  <a:gd name="adj2" fmla="val 13532001"/>
                </a:avLst>
              </a:prstGeom>
              <a:grp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7" name="Group 246">
              <a:extLst>
                <a:ext uri="{FF2B5EF4-FFF2-40B4-BE49-F238E27FC236}">
                  <a16:creationId xmlns:a16="http://schemas.microsoft.com/office/drawing/2014/main" id="{AEFFFC39-B533-8147-9D97-E0EA97D76D54}"/>
                </a:ext>
              </a:extLst>
            </p:cNvPr>
            <p:cNvGrpSpPr/>
            <p:nvPr/>
          </p:nvGrpSpPr>
          <p:grpSpPr>
            <a:xfrm>
              <a:off x="4882010" y="1117791"/>
              <a:ext cx="139232" cy="360621"/>
              <a:chOff x="6695345" y="1619954"/>
              <a:chExt cx="379250" cy="982134"/>
            </a:xfrm>
            <a:grpFill/>
          </p:grpSpPr>
          <p:grpSp>
            <p:nvGrpSpPr>
              <p:cNvPr id="297" name="Group 296">
                <a:extLst>
                  <a:ext uri="{FF2B5EF4-FFF2-40B4-BE49-F238E27FC236}">
                    <a16:creationId xmlns:a16="http://schemas.microsoft.com/office/drawing/2014/main" id="{03DC4E14-CAA9-D448-8D78-E5037D019E3D}"/>
                  </a:ext>
                </a:extLst>
              </p:cNvPr>
              <p:cNvGrpSpPr/>
              <p:nvPr/>
            </p:nvGrpSpPr>
            <p:grpSpPr>
              <a:xfrm>
                <a:off x="6695345" y="1619954"/>
                <a:ext cx="274320" cy="982134"/>
                <a:chOff x="2692399" y="2184397"/>
                <a:chExt cx="274320" cy="982134"/>
              </a:xfrm>
              <a:grpFill/>
            </p:grpSpPr>
            <p:sp>
              <p:nvSpPr>
                <p:cNvPr id="310" name="Oval 309">
                  <a:extLst>
                    <a:ext uri="{FF2B5EF4-FFF2-40B4-BE49-F238E27FC236}">
                      <a16:creationId xmlns:a16="http://schemas.microsoft.com/office/drawing/2014/main" id="{D8F2B9F0-815A-4A47-A7D3-DDBFC063633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11" name="Rectangle 310">
                  <a:extLst>
                    <a:ext uri="{FF2B5EF4-FFF2-40B4-BE49-F238E27FC236}">
                      <a16:creationId xmlns:a16="http://schemas.microsoft.com/office/drawing/2014/main" id="{1D091B88-6893-6B4D-A315-809EA8FF5B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98" name="Group 297">
                <a:extLst>
                  <a:ext uri="{FF2B5EF4-FFF2-40B4-BE49-F238E27FC236}">
                    <a16:creationId xmlns:a16="http://schemas.microsoft.com/office/drawing/2014/main" id="{EC71D738-A5CE-894D-BC3A-4233CCA88253}"/>
                  </a:ext>
                </a:extLst>
              </p:cNvPr>
              <p:cNvGrpSpPr/>
              <p:nvPr/>
            </p:nvGrpSpPr>
            <p:grpSpPr>
              <a:xfrm>
                <a:off x="6743548" y="1744236"/>
                <a:ext cx="183764" cy="105236"/>
                <a:chOff x="1517980" y="1688757"/>
                <a:chExt cx="1070783" cy="402191"/>
              </a:xfrm>
              <a:grpFill/>
            </p:grpSpPr>
            <p:sp>
              <p:nvSpPr>
                <p:cNvPr id="304" name="Oval 303">
                  <a:extLst>
                    <a:ext uri="{FF2B5EF4-FFF2-40B4-BE49-F238E27FC236}">
                      <a16:creationId xmlns:a16="http://schemas.microsoft.com/office/drawing/2014/main" id="{C05E51B9-BAF7-F742-8E5D-F80375AA06B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5" name="Rectangle 304">
                  <a:extLst>
                    <a:ext uri="{FF2B5EF4-FFF2-40B4-BE49-F238E27FC236}">
                      <a16:creationId xmlns:a16="http://schemas.microsoft.com/office/drawing/2014/main" id="{A136D833-E3E4-C546-8B9B-764446105E6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6" name="Rectangle 305">
                  <a:extLst>
                    <a:ext uri="{FF2B5EF4-FFF2-40B4-BE49-F238E27FC236}">
                      <a16:creationId xmlns:a16="http://schemas.microsoft.com/office/drawing/2014/main" id="{68DC8FCB-FC3B-A24E-ABE0-224C44275FF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07" name="Straight Connector 306">
                  <a:extLst>
                    <a:ext uri="{FF2B5EF4-FFF2-40B4-BE49-F238E27FC236}">
                      <a16:creationId xmlns:a16="http://schemas.microsoft.com/office/drawing/2014/main" id="{D28B02C5-C4EE-274E-A624-BC7F83E561E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8" name="Straight Connector 307">
                  <a:extLst>
                    <a:ext uri="{FF2B5EF4-FFF2-40B4-BE49-F238E27FC236}">
                      <a16:creationId xmlns:a16="http://schemas.microsoft.com/office/drawing/2014/main" id="{ED2AC5B1-6C9C-7A48-9AC0-ECCDD8C9124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0B93CDA2-4939-EA47-A8E1-FAC997A183B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99" name="Straight Connector 298">
                <a:extLst>
                  <a:ext uri="{FF2B5EF4-FFF2-40B4-BE49-F238E27FC236}">
                    <a16:creationId xmlns:a16="http://schemas.microsoft.com/office/drawing/2014/main" id="{B2CF4829-0E5B-034F-AE39-E3D2D6E3039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300" name="Picture 299">
                <a:extLst>
                  <a:ext uri="{FF2B5EF4-FFF2-40B4-BE49-F238E27FC236}">
                    <a16:creationId xmlns:a16="http://schemas.microsoft.com/office/drawing/2014/main" id="{AC25C5E9-7FB5-0144-A1D3-161BAC4B6036}"/>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a:grpFill/>
            </p:spPr>
          </p:pic>
          <p:cxnSp>
            <p:nvCxnSpPr>
              <p:cNvPr id="301" name="Straight Connector 300">
                <a:extLst>
                  <a:ext uri="{FF2B5EF4-FFF2-40B4-BE49-F238E27FC236}">
                    <a16:creationId xmlns:a16="http://schemas.microsoft.com/office/drawing/2014/main" id="{9772E0BE-123B-8B49-9134-1FAB3A6E662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D18C9913-19C5-374F-993D-234C6DCC05A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645669C2-C508-4042-BC35-CD00815A436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pic>
          <p:nvPicPr>
            <p:cNvPr id="248" name="Picture 247">
              <a:extLst>
                <a:ext uri="{FF2B5EF4-FFF2-40B4-BE49-F238E27FC236}">
                  <a16:creationId xmlns:a16="http://schemas.microsoft.com/office/drawing/2014/main" id="{85C7E23F-82B2-6245-84B0-9BBFEA95899F}"/>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a:grpFill/>
          </p:spPr>
        </p:pic>
        <p:grpSp>
          <p:nvGrpSpPr>
            <p:cNvPr id="249" name="Group 248">
              <a:extLst>
                <a:ext uri="{FF2B5EF4-FFF2-40B4-BE49-F238E27FC236}">
                  <a16:creationId xmlns:a16="http://schemas.microsoft.com/office/drawing/2014/main" id="{15FD9DAB-EA8A-C948-8DF3-279AB7E91F91}"/>
                </a:ext>
              </a:extLst>
            </p:cNvPr>
            <p:cNvGrpSpPr/>
            <p:nvPr/>
          </p:nvGrpSpPr>
          <p:grpSpPr>
            <a:xfrm>
              <a:off x="5201462" y="573595"/>
              <a:ext cx="100710" cy="360621"/>
              <a:chOff x="2092152" y="1325314"/>
              <a:chExt cx="274320" cy="982134"/>
            </a:xfrm>
            <a:grpFill/>
          </p:grpSpPr>
          <p:grpSp>
            <p:nvGrpSpPr>
              <p:cNvPr id="293" name="Group 292">
                <a:extLst>
                  <a:ext uri="{FF2B5EF4-FFF2-40B4-BE49-F238E27FC236}">
                    <a16:creationId xmlns:a16="http://schemas.microsoft.com/office/drawing/2014/main" id="{85884E8B-8F09-314B-AE5B-4631D3CED895}"/>
                  </a:ext>
                </a:extLst>
              </p:cNvPr>
              <p:cNvGrpSpPr/>
              <p:nvPr/>
            </p:nvGrpSpPr>
            <p:grpSpPr>
              <a:xfrm>
                <a:off x="2092152" y="1325314"/>
                <a:ext cx="274320" cy="982134"/>
                <a:chOff x="2692399" y="2184397"/>
                <a:chExt cx="274320" cy="982134"/>
              </a:xfrm>
              <a:grpFill/>
            </p:grpSpPr>
            <p:sp>
              <p:nvSpPr>
                <p:cNvPr id="295" name="Oval 294">
                  <a:extLst>
                    <a:ext uri="{FF2B5EF4-FFF2-40B4-BE49-F238E27FC236}">
                      <a16:creationId xmlns:a16="http://schemas.microsoft.com/office/drawing/2014/main" id="{14BAEA24-A9E8-A246-9DF2-FE409A31A12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6" name="Rectangle 295">
                  <a:extLst>
                    <a:ext uri="{FF2B5EF4-FFF2-40B4-BE49-F238E27FC236}">
                      <a16:creationId xmlns:a16="http://schemas.microsoft.com/office/drawing/2014/main" id="{09FB5B0C-EBC6-2B46-BB8F-10312D9628A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94" name="Heart 293">
                <a:extLst>
                  <a:ext uri="{FF2B5EF4-FFF2-40B4-BE49-F238E27FC236}">
                    <a16:creationId xmlns:a16="http://schemas.microsoft.com/office/drawing/2014/main" id="{BEF3338B-A204-6F40-AC9E-A406090AE57D}"/>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0" name="Group 249">
              <a:extLst>
                <a:ext uri="{FF2B5EF4-FFF2-40B4-BE49-F238E27FC236}">
                  <a16:creationId xmlns:a16="http://schemas.microsoft.com/office/drawing/2014/main" id="{B62165E2-048D-5043-A165-E7511D65EC2A}"/>
                </a:ext>
              </a:extLst>
            </p:cNvPr>
            <p:cNvGrpSpPr/>
            <p:nvPr/>
          </p:nvGrpSpPr>
          <p:grpSpPr>
            <a:xfrm>
              <a:off x="5556012" y="573595"/>
              <a:ext cx="141821" cy="360621"/>
              <a:chOff x="2538849" y="1046266"/>
              <a:chExt cx="386300" cy="982134"/>
            </a:xfrm>
            <a:grpFill/>
          </p:grpSpPr>
          <p:grpSp>
            <p:nvGrpSpPr>
              <p:cNvPr id="289" name="Group 288">
                <a:extLst>
                  <a:ext uri="{FF2B5EF4-FFF2-40B4-BE49-F238E27FC236}">
                    <a16:creationId xmlns:a16="http://schemas.microsoft.com/office/drawing/2014/main" id="{4A5FC93F-0F6D-7F4D-B53B-A5EDD1FB3EF6}"/>
                  </a:ext>
                </a:extLst>
              </p:cNvPr>
              <p:cNvGrpSpPr/>
              <p:nvPr/>
            </p:nvGrpSpPr>
            <p:grpSpPr>
              <a:xfrm>
                <a:off x="2538849" y="1046266"/>
                <a:ext cx="274320" cy="982134"/>
                <a:chOff x="2692399" y="2184397"/>
                <a:chExt cx="274320" cy="982134"/>
              </a:xfrm>
              <a:grpFill/>
            </p:grpSpPr>
            <p:sp>
              <p:nvSpPr>
                <p:cNvPr id="291" name="Oval 290">
                  <a:extLst>
                    <a:ext uri="{FF2B5EF4-FFF2-40B4-BE49-F238E27FC236}">
                      <a16:creationId xmlns:a16="http://schemas.microsoft.com/office/drawing/2014/main" id="{3D15E891-BD19-5740-B32A-BC97A2E409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2" name="Rectangle 291">
                  <a:extLst>
                    <a:ext uri="{FF2B5EF4-FFF2-40B4-BE49-F238E27FC236}">
                      <a16:creationId xmlns:a16="http://schemas.microsoft.com/office/drawing/2014/main" id="{8B1480EE-B067-8F41-8F22-E0FEA644C18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90" name="Picture 289">
                <a:extLst>
                  <a:ext uri="{FF2B5EF4-FFF2-40B4-BE49-F238E27FC236}">
                    <a16:creationId xmlns:a16="http://schemas.microsoft.com/office/drawing/2014/main" id="{F9C27F1D-9824-794E-9F11-E4E87042EEFB}"/>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grpFill/>
            </p:spPr>
          </p:pic>
        </p:grpSp>
        <p:grpSp>
          <p:nvGrpSpPr>
            <p:cNvPr id="251" name="Group 250">
              <a:extLst>
                <a:ext uri="{FF2B5EF4-FFF2-40B4-BE49-F238E27FC236}">
                  <a16:creationId xmlns:a16="http://schemas.microsoft.com/office/drawing/2014/main" id="{B3433A16-2EE5-7B44-9DEE-1A730D26E000}"/>
                </a:ext>
              </a:extLst>
            </p:cNvPr>
            <p:cNvGrpSpPr/>
            <p:nvPr/>
          </p:nvGrpSpPr>
          <p:grpSpPr>
            <a:xfrm>
              <a:off x="5865362" y="525505"/>
              <a:ext cx="144287" cy="408710"/>
              <a:chOff x="1046783" y="2062413"/>
              <a:chExt cx="393016" cy="1113104"/>
            </a:xfrm>
            <a:grpFill/>
          </p:grpSpPr>
          <p:grpSp>
            <p:nvGrpSpPr>
              <p:cNvPr id="285" name="Group 284">
                <a:extLst>
                  <a:ext uri="{FF2B5EF4-FFF2-40B4-BE49-F238E27FC236}">
                    <a16:creationId xmlns:a16="http://schemas.microsoft.com/office/drawing/2014/main" id="{149B2982-309E-3E4F-81F7-922812500D23}"/>
                  </a:ext>
                </a:extLst>
              </p:cNvPr>
              <p:cNvGrpSpPr/>
              <p:nvPr/>
            </p:nvGrpSpPr>
            <p:grpSpPr>
              <a:xfrm>
                <a:off x="1152242" y="2193384"/>
                <a:ext cx="274319" cy="982133"/>
                <a:chOff x="2692399" y="2184397"/>
                <a:chExt cx="274320" cy="982134"/>
              </a:xfrm>
              <a:grpFill/>
            </p:grpSpPr>
            <p:sp>
              <p:nvSpPr>
                <p:cNvPr id="287" name="Oval 286">
                  <a:extLst>
                    <a:ext uri="{FF2B5EF4-FFF2-40B4-BE49-F238E27FC236}">
                      <a16:creationId xmlns:a16="http://schemas.microsoft.com/office/drawing/2014/main" id="{2238C311-A03D-8D40-B3AC-54D7311A182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 name="Rectangle 287">
                  <a:extLst>
                    <a:ext uri="{FF2B5EF4-FFF2-40B4-BE49-F238E27FC236}">
                      <a16:creationId xmlns:a16="http://schemas.microsoft.com/office/drawing/2014/main" id="{E0874C8C-C2D4-6845-BDD6-86890565072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6" name="Picture 285">
                <a:extLst>
                  <a:ext uri="{FF2B5EF4-FFF2-40B4-BE49-F238E27FC236}">
                    <a16:creationId xmlns:a16="http://schemas.microsoft.com/office/drawing/2014/main" id="{0422F19B-5BEE-724F-A037-845792317342}"/>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grpFill/>
            </p:spPr>
          </p:pic>
        </p:grpSp>
        <p:grpSp>
          <p:nvGrpSpPr>
            <p:cNvPr id="252" name="Group 251">
              <a:extLst>
                <a:ext uri="{FF2B5EF4-FFF2-40B4-BE49-F238E27FC236}">
                  <a16:creationId xmlns:a16="http://schemas.microsoft.com/office/drawing/2014/main" id="{AFE6F563-6CE1-E448-9A8D-1699ABFBD84F}"/>
                </a:ext>
              </a:extLst>
            </p:cNvPr>
            <p:cNvGrpSpPr/>
            <p:nvPr/>
          </p:nvGrpSpPr>
          <p:grpSpPr>
            <a:xfrm>
              <a:off x="6269380" y="573595"/>
              <a:ext cx="137452" cy="360621"/>
              <a:chOff x="587671" y="2548983"/>
              <a:chExt cx="374400" cy="982134"/>
            </a:xfrm>
            <a:grpFill/>
          </p:grpSpPr>
          <p:grpSp>
            <p:nvGrpSpPr>
              <p:cNvPr id="279" name="Group 278">
                <a:extLst>
                  <a:ext uri="{FF2B5EF4-FFF2-40B4-BE49-F238E27FC236}">
                    <a16:creationId xmlns:a16="http://schemas.microsoft.com/office/drawing/2014/main" id="{EFB7981F-493A-2143-A1BD-A8EBBFD1C294}"/>
                  </a:ext>
                </a:extLst>
              </p:cNvPr>
              <p:cNvGrpSpPr/>
              <p:nvPr/>
            </p:nvGrpSpPr>
            <p:grpSpPr>
              <a:xfrm>
                <a:off x="587671" y="2548983"/>
                <a:ext cx="274320" cy="982134"/>
                <a:chOff x="2692399" y="2184397"/>
                <a:chExt cx="274320" cy="982134"/>
              </a:xfrm>
              <a:grpFill/>
            </p:grpSpPr>
            <p:sp>
              <p:nvSpPr>
                <p:cNvPr id="283" name="Oval 282">
                  <a:extLst>
                    <a:ext uri="{FF2B5EF4-FFF2-40B4-BE49-F238E27FC236}">
                      <a16:creationId xmlns:a16="http://schemas.microsoft.com/office/drawing/2014/main" id="{8054E9DC-7BCB-4A4B-AA1C-A7F21C054D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4" name="Rectangle 283">
                  <a:extLst>
                    <a:ext uri="{FF2B5EF4-FFF2-40B4-BE49-F238E27FC236}">
                      <a16:creationId xmlns:a16="http://schemas.microsoft.com/office/drawing/2014/main" id="{410755C8-A59C-5943-A573-DF5259F82D7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0" name="Picture 279">
                <a:extLst>
                  <a:ext uri="{FF2B5EF4-FFF2-40B4-BE49-F238E27FC236}">
                    <a16:creationId xmlns:a16="http://schemas.microsoft.com/office/drawing/2014/main" id="{49BEA089-8110-A442-BDD4-F169DA2BA6E4}"/>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281" name="Rounded Rectangle 280">
                <a:extLst>
                  <a:ext uri="{FF2B5EF4-FFF2-40B4-BE49-F238E27FC236}">
                    <a16:creationId xmlns:a16="http://schemas.microsoft.com/office/drawing/2014/main" id="{6F3A774D-A175-E845-852F-51E1C90A4045}"/>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 name="Rounded Rectangle 281">
                <a:extLst>
                  <a:ext uri="{FF2B5EF4-FFF2-40B4-BE49-F238E27FC236}">
                    <a16:creationId xmlns:a16="http://schemas.microsoft.com/office/drawing/2014/main" id="{E4E3CFF9-F7D8-CD4B-9312-60C4956F351D}"/>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3" name="Group 252">
              <a:extLst>
                <a:ext uri="{FF2B5EF4-FFF2-40B4-BE49-F238E27FC236}">
                  <a16:creationId xmlns:a16="http://schemas.microsoft.com/office/drawing/2014/main" id="{C92F8B6E-6BB8-E446-9ABC-6006E2FC2AA0}"/>
                </a:ext>
              </a:extLst>
            </p:cNvPr>
            <p:cNvGrpSpPr/>
            <p:nvPr/>
          </p:nvGrpSpPr>
          <p:grpSpPr>
            <a:xfrm>
              <a:off x="5201049" y="1117791"/>
              <a:ext cx="100710" cy="360621"/>
              <a:chOff x="6187190" y="2289538"/>
              <a:chExt cx="274320" cy="982134"/>
            </a:xfrm>
            <a:grpFill/>
          </p:grpSpPr>
          <p:grpSp>
            <p:nvGrpSpPr>
              <p:cNvPr id="273" name="Group 272">
                <a:extLst>
                  <a:ext uri="{FF2B5EF4-FFF2-40B4-BE49-F238E27FC236}">
                    <a16:creationId xmlns:a16="http://schemas.microsoft.com/office/drawing/2014/main" id="{BA113177-9379-6D4B-B74B-C5227E601536}"/>
                  </a:ext>
                </a:extLst>
              </p:cNvPr>
              <p:cNvGrpSpPr/>
              <p:nvPr/>
            </p:nvGrpSpPr>
            <p:grpSpPr>
              <a:xfrm>
                <a:off x="6187190" y="2289538"/>
                <a:ext cx="274320" cy="982134"/>
                <a:chOff x="2692399" y="2184397"/>
                <a:chExt cx="274320" cy="982134"/>
              </a:xfrm>
              <a:grpFill/>
            </p:grpSpPr>
            <p:sp>
              <p:nvSpPr>
                <p:cNvPr id="277" name="Oval 276">
                  <a:extLst>
                    <a:ext uri="{FF2B5EF4-FFF2-40B4-BE49-F238E27FC236}">
                      <a16:creationId xmlns:a16="http://schemas.microsoft.com/office/drawing/2014/main" id="{8408B283-BEE5-BB4A-AE14-D652CDCFF8F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8" name="Rectangle 277">
                  <a:extLst>
                    <a:ext uri="{FF2B5EF4-FFF2-40B4-BE49-F238E27FC236}">
                      <a16:creationId xmlns:a16="http://schemas.microsoft.com/office/drawing/2014/main" id="{AF8C247D-9E8F-F944-9CD8-8AC190BAF7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4" name="Lightning Bolt 273">
                <a:extLst>
                  <a:ext uri="{FF2B5EF4-FFF2-40B4-BE49-F238E27FC236}">
                    <a16:creationId xmlns:a16="http://schemas.microsoft.com/office/drawing/2014/main" id="{D91E3116-88E5-D942-A98D-8ABAB0649CDA}"/>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 name="Oval 274">
                <a:extLst>
                  <a:ext uri="{FF2B5EF4-FFF2-40B4-BE49-F238E27FC236}">
                    <a16:creationId xmlns:a16="http://schemas.microsoft.com/office/drawing/2014/main" id="{61915EBF-8C72-F143-AE60-54D1AC154D3B}"/>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6" name="Oval 275">
                <a:extLst>
                  <a:ext uri="{FF2B5EF4-FFF2-40B4-BE49-F238E27FC236}">
                    <a16:creationId xmlns:a16="http://schemas.microsoft.com/office/drawing/2014/main" id="{AF3E9004-C308-AF41-9920-6D5CA1A568CA}"/>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4" name="Group 253">
              <a:extLst>
                <a:ext uri="{FF2B5EF4-FFF2-40B4-BE49-F238E27FC236}">
                  <a16:creationId xmlns:a16="http://schemas.microsoft.com/office/drawing/2014/main" id="{B8701A3F-C698-F34E-BD23-98F88D44BB19}"/>
                </a:ext>
              </a:extLst>
            </p:cNvPr>
            <p:cNvGrpSpPr/>
            <p:nvPr/>
          </p:nvGrpSpPr>
          <p:grpSpPr>
            <a:xfrm>
              <a:off x="5550185" y="1117791"/>
              <a:ext cx="114442" cy="360621"/>
              <a:chOff x="6534259" y="3205812"/>
              <a:chExt cx="311724" cy="982134"/>
            </a:xfrm>
            <a:grpFill/>
          </p:grpSpPr>
          <p:grpSp>
            <p:nvGrpSpPr>
              <p:cNvPr id="267" name="Group 266">
                <a:extLst>
                  <a:ext uri="{FF2B5EF4-FFF2-40B4-BE49-F238E27FC236}">
                    <a16:creationId xmlns:a16="http://schemas.microsoft.com/office/drawing/2014/main" id="{7BC740D4-BAC7-944C-889A-4DC09783FD68}"/>
                  </a:ext>
                </a:extLst>
              </p:cNvPr>
              <p:cNvGrpSpPr/>
              <p:nvPr/>
            </p:nvGrpSpPr>
            <p:grpSpPr>
              <a:xfrm>
                <a:off x="6552962" y="3205812"/>
                <a:ext cx="274320" cy="982134"/>
                <a:chOff x="2692399" y="2184397"/>
                <a:chExt cx="274320" cy="982134"/>
              </a:xfrm>
              <a:grpFill/>
            </p:grpSpPr>
            <p:sp>
              <p:nvSpPr>
                <p:cNvPr id="271" name="Oval 270">
                  <a:extLst>
                    <a:ext uri="{FF2B5EF4-FFF2-40B4-BE49-F238E27FC236}">
                      <a16:creationId xmlns:a16="http://schemas.microsoft.com/office/drawing/2014/main" id="{02B832CA-F484-654A-827F-0D287288A5E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2" name="Rectangle 271">
                  <a:extLst>
                    <a:ext uri="{FF2B5EF4-FFF2-40B4-BE49-F238E27FC236}">
                      <a16:creationId xmlns:a16="http://schemas.microsoft.com/office/drawing/2014/main" id="{C4941C66-4601-D447-AEF7-6B26E89A782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8" name="Picture 267">
                <a:extLst>
                  <a:ext uri="{FF2B5EF4-FFF2-40B4-BE49-F238E27FC236}">
                    <a16:creationId xmlns:a16="http://schemas.microsoft.com/office/drawing/2014/main" id="{2CA5E518-9763-BB47-B3CC-C449DE95CE28}"/>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grpFill/>
            </p:spPr>
          </p:pic>
          <p:sp>
            <p:nvSpPr>
              <p:cNvPr id="269" name="Rounded Rectangle 268">
                <a:extLst>
                  <a:ext uri="{FF2B5EF4-FFF2-40B4-BE49-F238E27FC236}">
                    <a16:creationId xmlns:a16="http://schemas.microsoft.com/office/drawing/2014/main" id="{C41EF573-DB59-6345-BB46-15914730E92D}"/>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0" name="Rounded Rectangle 269">
                <a:extLst>
                  <a:ext uri="{FF2B5EF4-FFF2-40B4-BE49-F238E27FC236}">
                    <a16:creationId xmlns:a16="http://schemas.microsoft.com/office/drawing/2014/main" id="{FA336B0A-7E2B-4148-BD14-63B490D73B9C}"/>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5" name="Group 254">
              <a:extLst>
                <a:ext uri="{FF2B5EF4-FFF2-40B4-BE49-F238E27FC236}">
                  <a16:creationId xmlns:a16="http://schemas.microsoft.com/office/drawing/2014/main" id="{12964FE7-D469-B64F-A35E-14557C533E27}"/>
                </a:ext>
              </a:extLst>
            </p:cNvPr>
            <p:cNvGrpSpPr/>
            <p:nvPr/>
          </p:nvGrpSpPr>
          <p:grpSpPr>
            <a:xfrm>
              <a:off x="5863164" y="1092951"/>
              <a:ext cx="156215" cy="385461"/>
              <a:chOff x="6966521" y="2595951"/>
              <a:chExt cx="425507" cy="1049786"/>
            </a:xfrm>
            <a:grpFill/>
          </p:grpSpPr>
          <p:grpSp>
            <p:nvGrpSpPr>
              <p:cNvPr id="263" name="Group 262">
                <a:extLst>
                  <a:ext uri="{FF2B5EF4-FFF2-40B4-BE49-F238E27FC236}">
                    <a16:creationId xmlns:a16="http://schemas.microsoft.com/office/drawing/2014/main" id="{015071A1-2F34-E340-A38C-D88431112A67}"/>
                  </a:ext>
                </a:extLst>
              </p:cNvPr>
              <p:cNvGrpSpPr/>
              <p:nvPr/>
            </p:nvGrpSpPr>
            <p:grpSpPr>
              <a:xfrm>
                <a:off x="7070553" y="2663602"/>
                <a:ext cx="274320" cy="982135"/>
                <a:chOff x="2692399" y="2184397"/>
                <a:chExt cx="274320" cy="982134"/>
              </a:xfrm>
              <a:grpFill/>
            </p:grpSpPr>
            <p:sp>
              <p:nvSpPr>
                <p:cNvPr id="265" name="Oval 264">
                  <a:extLst>
                    <a:ext uri="{FF2B5EF4-FFF2-40B4-BE49-F238E27FC236}">
                      <a16:creationId xmlns:a16="http://schemas.microsoft.com/office/drawing/2014/main" id="{A9602BA4-978C-D545-A83C-882BD194E26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6" name="Rectangle 265">
                  <a:extLst>
                    <a:ext uri="{FF2B5EF4-FFF2-40B4-BE49-F238E27FC236}">
                      <a16:creationId xmlns:a16="http://schemas.microsoft.com/office/drawing/2014/main" id="{7645A8F4-DEB0-A742-8208-B074029FCB5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4" name="Picture 263">
                <a:extLst>
                  <a:ext uri="{FF2B5EF4-FFF2-40B4-BE49-F238E27FC236}">
                    <a16:creationId xmlns:a16="http://schemas.microsoft.com/office/drawing/2014/main" id="{2235D246-2D03-8240-9C0F-BE6E6339802B}"/>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grpFill/>
            </p:spPr>
          </p:pic>
        </p:grpSp>
        <p:grpSp>
          <p:nvGrpSpPr>
            <p:cNvPr id="256" name="Group 255">
              <a:extLst>
                <a:ext uri="{FF2B5EF4-FFF2-40B4-BE49-F238E27FC236}">
                  <a16:creationId xmlns:a16="http://schemas.microsoft.com/office/drawing/2014/main" id="{AD9BA539-4994-8B48-906A-3229D832B530}"/>
                </a:ext>
              </a:extLst>
            </p:cNvPr>
            <p:cNvGrpSpPr/>
            <p:nvPr/>
          </p:nvGrpSpPr>
          <p:grpSpPr>
            <a:xfrm>
              <a:off x="6257238" y="1117791"/>
              <a:ext cx="137451" cy="360621"/>
              <a:chOff x="587671" y="2548983"/>
              <a:chExt cx="374400" cy="982134"/>
            </a:xfrm>
            <a:grpFill/>
          </p:grpSpPr>
          <p:grpSp>
            <p:nvGrpSpPr>
              <p:cNvPr id="257" name="Group 256">
                <a:extLst>
                  <a:ext uri="{FF2B5EF4-FFF2-40B4-BE49-F238E27FC236}">
                    <a16:creationId xmlns:a16="http://schemas.microsoft.com/office/drawing/2014/main" id="{C8F895B8-6842-1343-9FEC-D6BF0D9FA366}"/>
                  </a:ext>
                </a:extLst>
              </p:cNvPr>
              <p:cNvGrpSpPr/>
              <p:nvPr/>
            </p:nvGrpSpPr>
            <p:grpSpPr>
              <a:xfrm>
                <a:off x="587671" y="2548983"/>
                <a:ext cx="274320" cy="982134"/>
                <a:chOff x="2692399" y="2184397"/>
                <a:chExt cx="274320" cy="982134"/>
              </a:xfrm>
              <a:grpFill/>
            </p:grpSpPr>
            <p:sp>
              <p:nvSpPr>
                <p:cNvPr id="261" name="Oval 260">
                  <a:extLst>
                    <a:ext uri="{FF2B5EF4-FFF2-40B4-BE49-F238E27FC236}">
                      <a16:creationId xmlns:a16="http://schemas.microsoft.com/office/drawing/2014/main" id="{D0FE0806-A8C1-DB42-81A5-9C24BA06FC1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 name="Rectangle 261">
                  <a:extLst>
                    <a:ext uri="{FF2B5EF4-FFF2-40B4-BE49-F238E27FC236}">
                      <a16:creationId xmlns:a16="http://schemas.microsoft.com/office/drawing/2014/main" id="{4ACD557E-5EB6-304C-BCF0-90378294B2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58" name="Picture 257">
                <a:extLst>
                  <a:ext uri="{FF2B5EF4-FFF2-40B4-BE49-F238E27FC236}">
                    <a16:creationId xmlns:a16="http://schemas.microsoft.com/office/drawing/2014/main" id="{46864A7A-97DE-5A44-A99D-B3C2AC231817}"/>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259" name="Rounded Rectangle 258">
                <a:extLst>
                  <a:ext uri="{FF2B5EF4-FFF2-40B4-BE49-F238E27FC236}">
                    <a16:creationId xmlns:a16="http://schemas.microsoft.com/office/drawing/2014/main" id="{7E6281A5-D929-DA4E-92D8-26830F1A11CB}"/>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 name="Rounded Rectangle 259">
                <a:extLst>
                  <a:ext uri="{FF2B5EF4-FFF2-40B4-BE49-F238E27FC236}">
                    <a16:creationId xmlns:a16="http://schemas.microsoft.com/office/drawing/2014/main" id="{0ACC11D1-D809-1A4C-AD07-B5F8CC190299}"/>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TextBox 8">
            <a:extLst>
              <a:ext uri="{FF2B5EF4-FFF2-40B4-BE49-F238E27FC236}">
                <a16:creationId xmlns:a16="http://schemas.microsoft.com/office/drawing/2014/main" id="{CC5ECAEB-BF4A-4148-A21D-4BC607A717BF}"/>
              </a:ext>
            </a:extLst>
          </p:cNvPr>
          <p:cNvSpPr txBox="1">
            <a:spLocks noChangeArrowheads="1"/>
          </p:cNvSpPr>
          <p:nvPr/>
        </p:nvSpPr>
        <p:spPr bwMode="auto">
          <a:xfrm>
            <a:off x="2232025" y="0"/>
            <a:ext cx="17970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b="1">
                <a:solidFill>
                  <a:schemeClr val="accent1"/>
                </a:solidFill>
                <a:latin typeface="Franklin Gothic Heavy" panose="020B0603020102020204" pitchFamily="34" charset="0"/>
              </a:rPr>
              <a:t>ATE</a:t>
            </a:r>
          </a:p>
        </p:txBody>
      </p:sp>
      <p:sp>
        <p:nvSpPr>
          <p:cNvPr id="180226" name="TextBox 13">
            <a:extLst>
              <a:ext uri="{FF2B5EF4-FFF2-40B4-BE49-F238E27FC236}">
                <a16:creationId xmlns:a16="http://schemas.microsoft.com/office/drawing/2014/main" id="{574EDB80-3D2F-9046-BBDF-5372D55D38F1}"/>
              </a:ext>
            </a:extLst>
          </p:cNvPr>
          <p:cNvSpPr txBox="1">
            <a:spLocks noChangeArrowheads="1"/>
          </p:cNvSpPr>
          <p:nvPr/>
        </p:nvSpPr>
        <p:spPr bwMode="auto">
          <a:xfrm>
            <a:off x="8650288" y="5426075"/>
            <a:ext cx="179705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b="1">
                <a:solidFill>
                  <a:schemeClr val="accent1"/>
                </a:solidFill>
                <a:latin typeface="Franklin Gothic Heavy" panose="020B0603020102020204" pitchFamily="34" charset="0"/>
              </a:rPr>
              <a:t>AT0</a:t>
            </a:r>
          </a:p>
        </p:txBody>
      </p:sp>
      <p:pic>
        <p:nvPicPr>
          <p:cNvPr id="180227" name="Picture 7">
            <a:extLst>
              <a:ext uri="{FF2B5EF4-FFF2-40B4-BE49-F238E27FC236}">
                <a16:creationId xmlns:a16="http://schemas.microsoft.com/office/drawing/2014/main" id="{3FCF84A5-2CF9-C142-A534-68669363C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313" y="57150"/>
            <a:ext cx="4905375"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28" name="Picture 9">
            <a:extLst>
              <a:ext uri="{FF2B5EF4-FFF2-40B4-BE49-F238E27FC236}">
                <a16:creationId xmlns:a16="http://schemas.microsoft.com/office/drawing/2014/main" id="{430B0798-B728-2947-AD5A-AD74316390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3251200"/>
            <a:ext cx="4900612"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275" name="TextBox 5">
            <a:extLst>
              <a:ext uri="{FF2B5EF4-FFF2-40B4-BE49-F238E27FC236}">
                <a16:creationId xmlns:a16="http://schemas.microsoft.com/office/drawing/2014/main" id="{DA6B6338-25B0-774A-A7D4-CFE16677FA35}"/>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277" name="TextBox 7">
            <a:extLst>
              <a:ext uri="{FF2B5EF4-FFF2-40B4-BE49-F238E27FC236}">
                <a16:creationId xmlns:a16="http://schemas.microsoft.com/office/drawing/2014/main" id="{5EB14C2A-17CD-3E41-8122-4A0FD7922FD7}"/>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82278" name="Group 2">
            <a:extLst>
              <a:ext uri="{FF2B5EF4-FFF2-40B4-BE49-F238E27FC236}">
                <a16:creationId xmlns:a16="http://schemas.microsoft.com/office/drawing/2014/main" id="{0F6BC01A-0574-5D4A-B930-61DE8314AEE8}"/>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290" name="TextBox 9">
              <a:extLst>
                <a:ext uri="{FF2B5EF4-FFF2-40B4-BE49-F238E27FC236}">
                  <a16:creationId xmlns:a16="http://schemas.microsoft.com/office/drawing/2014/main" id="{63A0A81A-FC25-4949-B84C-5E86F0DBDC5E}"/>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82279" name="TextBox 10">
            <a:extLst>
              <a:ext uri="{FF2B5EF4-FFF2-40B4-BE49-F238E27FC236}">
                <a16:creationId xmlns:a16="http://schemas.microsoft.com/office/drawing/2014/main" id="{FA2FD8C7-ECC1-FA44-B656-B8C8D9327F4C}"/>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82280" name="TextBox 11">
            <a:extLst>
              <a:ext uri="{FF2B5EF4-FFF2-40B4-BE49-F238E27FC236}">
                <a16:creationId xmlns:a16="http://schemas.microsoft.com/office/drawing/2014/main" id="{C581D8B9-212F-FD48-BB6D-64D6FAED080B}"/>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2282" name="Group 15">
            <a:extLst>
              <a:ext uri="{FF2B5EF4-FFF2-40B4-BE49-F238E27FC236}">
                <a16:creationId xmlns:a16="http://schemas.microsoft.com/office/drawing/2014/main" id="{8F47116F-2704-6C46-8081-F498F8682844}"/>
              </a:ext>
            </a:extLst>
          </p:cNvPr>
          <p:cNvGrpSpPr>
            <a:grpSpLocks/>
          </p:cNvGrpSpPr>
          <p:nvPr/>
        </p:nvGrpSpPr>
        <p:grpSpPr bwMode="auto">
          <a:xfrm>
            <a:off x="974725" y="5546725"/>
            <a:ext cx="5032375" cy="1076325"/>
            <a:chOff x="974161" y="5546319"/>
            <a:chExt cx="5032939" cy="1077218"/>
          </a:xfrm>
        </p:grpSpPr>
        <p:sp>
          <p:nvSpPr>
            <p:cNvPr id="182287" name="TextBox 12">
              <a:extLst>
                <a:ext uri="{FF2B5EF4-FFF2-40B4-BE49-F238E27FC236}">
                  <a16:creationId xmlns:a16="http://schemas.microsoft.com/office/drawing/2014/main" id="{239CCFEE-278A-2646-B7A7-001D4F21C634}"/>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sp>
        <p:nvSpPr>
          <p:cNvPr id="182283" name="TextBox 16">
            <a:extLst>
              <a:ext uri="{FF2B5EF4-FFF2-40B4-BE49-F238E27FC236}">
                <a16:creationId xmlns:a16="http://schemas.microsoft.com/office/drawing/2014/main" id="{F6CCE576-1E53-0A49-822B-2A90C90221A9}"/>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82284" name="TextBox 17">
            <a:extLst>
              <a:ext uri="{FF2B5EF4-FFF2-40B4-BE49-F238E27FC236}">
                <a16:creationId xmlns:a16="http://schemas.microsoft.com/office/drawing/2014/main" id="{2C14DD08-43D1-3E4F-B24F-FB391B9CC25B}"/>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82285" name="TextBox 18">
            <a:extLst>
              <a:ext uri="{FF2B5EF4-FFF2-40B4-BE49-F238E27FC236}">
                <a16:creationId xmlns:a16="http://schemas.microsoft.com/office/drawing/2014/main" id="{666A89BD-3956-724B-BBD3-5C7F86F1DECB}"/>
              </a:ext>
            </a:extLst>
          </p:cNvPr>
          <p:cNvSpPr txBox="1">
            <a:spLocks noChangeArrowheads="1"/>
          </p:cNvSpPr>
          <p:nvPr/>
        </p:nvSpPr>
        <p:spPr bwMode="auto">
          <a:xfrm>
            <a:off x="912813" y="32448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82286" name="TextBox 19">
            <a:extLst>
              <a:ext uri="{FF2B5EF4-FFF2-40B4-BE49-F238E27FC236}">
                <a16:creationId xmlns:a16="http://schemas.microsoft.com/office/drawing/2014/main" id="{A1965C39-559B-F24A-B3EA-485E989ADED7}"/>
              </a:ext>
            </a:extLst>
          </p:cNvPr>
          <p:cNvSpPr txBox="1">
            <a:spLocks noChangeArrowheads="1"/>
          </p:cNvSpPr>
          <p:nvPr/>
        </p:nvSpPr>
        <p:spPr bwMode="auto">
          <a:xfrm>
            <a:off x="912813" y="43370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4" descr="https://lh4.googleusercontent.com/LKN9RaT2VT9yMb12J2YAk8QeEvL3g2h0HyQZ7CNoqHvVl8Epic7_9y8Krp0Io34_F_YzKI6fCLeZEZ8R3zrZ6Qet-ExQiLFYft3ymWTF0YDwrJaKkJmUgMLKH6ivuAMdwluxxTxo4EOBxI1PWA">
            <a:extLst>
              <a:ext uri="{FF2B5EF4-FFF2-40B4-BE49-F238E27FC236}">
                <a16:creationId xmlns:a16="http://schemas.microsoft.com/office/drawing/2014/main" id="{E02E352A-8AF4-4547-8A5D-B8CF5D278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29933">
            <a:off x="1417507" y="-454635"/>
            <a:ext cx="8188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321" name="Picture 3">
            <a:extLst>
              <a:ext uri="{FF2B5EF4-FFF2-40B4-BE49-F238E27FC236}">
                <a16:creationId xmlns:a16="http://schemas.microsoft.com/office/drawing/2014/main" id="{9C3E4E01-FC32-BA4E-82DF-C0A20656ADEF}"/>
              </a:ext>
            </a:extLst>
          </p:cNvPr>
          <p:cNvSpPr>
            <a:spLocks noChangeAspect="1" noChangeArrowheads="1"/>
          </p:cNvSpPr>
          <p:nvPr/>
        </p:nvSpPr>
        <p:spPr bwMode="auto">
          <a:xfrm rot="-378640">
            <a:off x="1397000" y="-428625"/>
            <a:ext cx="8189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 name="Rectangle 1">
            <a:extLst>
              <a:ext uri="{FF2B5EF4-FFF2-40B4-BE49-F238E27FC236}">
                <a16:creationId xmlns:a16="http://schemas.microsoft.com/office/drawing/2014/main" id="{7DA6835A-2A93-C14B-8CFE-AB6D253BC788}"/>
              </a:ext>
            </a:extLst>
          </p:cNvPr>
          <p:cNvSpPr/>
          <p:nvPr/>
        </p:nvSpPr>
        <p:spPr>
          <a:xfrm rot="21203061">
            <a:off x="3530306" y="3225417"/>
            <a:ext cx="4432853" cy="212794"/>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3544215F-780A-AF49-845D-8F0064ECEC82}"/>
              </a:ext>
            </a:extLst>
          </p:cNvPr>
          <p:cNvSpPr/>
          <p:nvPr/>
        </p:nvSpPr>
        <p:spPr>
          <a:xfrm rot="21203061">
            <a:off x="5298652" y="3496212"/>
            <a:ext cx="2927907" cy="288783"/>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3D7DE295-C6B3-8349-B191-BDA3A592E36D}"/>
              </a:ext>
            </a:extLst>
          </p:cNvPr>
          <p:cNvSpPr/>
          <p:nvPr/>
        </p:nvSpPr>
        <p:spPr>
          <a:xfrm rot="21203061">
            <a:off x="2897188" y="3960813"/>
            <a:ext cx="3662362" cy="258762"/>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E4A82963-5631-D246-AE1E-2F45EAA39A80}"/>
              </a:ext>
            </a:extLst>
          </p:cNvPr>
          <p:cNvSpPr/>
          <p:nvPr/>
        </p:nvSpPr>
        <p:spPr>
          <a:xfrm rot="21203061">
            <a:off x="6572250" y="3625850"/>
            <a:ext cx="1752600" cy="2492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EF7336F0-15E4-1C41-8C74-342C668E32BC}"/>
              </a:ext>
            </a:extLst>
          </p:cNvPr>
          <p:cNvSpPr/>
          <p:nvPr/>
        </p:nvSpPr>
        <p:spPr>
          <a:xfrm rot="21203061">
            <a:off x="2884488" y="4086225"/>
            <a:ext cx="5232400" cy="2238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3000"/>
                                        <p:tgtEl>
                                          <p:spTgt spid="2"/>
                                        </p:tgtEl>
                                      </p:cBhvr>
                                    </p:animEffect>
                                  </p:childTnLst>
                                </p:cTn>
                              </p:par>
                            </p:childTnLst>
                          </p:cTn>
                        </p:par>
                        <p:par>
                          <p:cTn id="8" fill="hold" nodeType="afterGroup">
                            <p:stCondLst>
                              <p:cond delay="30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3000"/>
                                        <p:tgtEl>
                                          <p:spTgt spid="6"/>
                                        </p:tgtEl>
                                      </p:cBhvr>
                                    </p:animEffect>
                                  </p:childTnLst>
                                </p:cTn>
                              </p:par>
                            </p:childTnLst>
                          </p:cTn>
                        </p:par>
                        <p:par>
                          <p:cTn id="12" fill="hold" nodeType="afterGroup">
                            <p:stCondLst>
                              <p:cond delay="6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3000"/>
                                        <p:tgtEl>
                                          <p:spTgt spid="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3000"/>
                                        <p:tgtEl>
                                          <p:spTgt spid="8"/>
                                        </p:tgtEl>
                                      </p:cBhvr>
                                    </p:animEffect>
                                  </p:childTnLst>
                                </p:cTn>
                              </p:par>
                            </p:childTnLst>
                          </p:cTn>
                        </p:par>
                        <p:par>
                          <p:cTn id="21" fill="hold" nodeType="afterGroup">
                            <p:stCondLst>
                              <p:cond delay="3000"/>
                            </p:stCondLst>
                            <p:childTnLst>
                              <p:par>
                                <p:cTn id="22" presetID="22" presetClass="entr" presetSubtype="4"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3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4" descr="https://lh4.googleusercontent.com/LKN9RaT2VT9yMb12J2YAk8QeEvL3g2h0HyQZ7CNoqHvVl8Epic7_9y8Krp0Io34_F_YzKI6fCLeZEZ8R3zrZ6Qet-ExQiLFYft3ymWTF0YDwrJaKkJmUgMLKH6ivuAMdwluxxTxo4EOBxI1PWA">
            <a:extLst>
              <a:ext uri="{FF2B5EF4-FFF2-40B4-BE49-F238E27FC236}">
                <a16:creationId xmlns:a16="http://schemas.microsoft.com/office/drawing/2014/main" id="{E02E352A-8AF4-4547-8A5D-B8CF5D278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29933">
            <a:off x="1417507" y="-454635"/>
            <a:ext cx="8188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321" name="Picture 3">
            <a:extLst>
              <a:ext uri="{FF2B5EF4-FFF2-40B4-BE49-F238E27FC236}">
                <a16:creationId xmlns:a16="http://schemas.microsoft.com/office/drawing/2014/main" id="{9C3E4E01-FC32-BA4E-82DF-C0A20656ADEF}"/>
              </a:ext>
            </a:extLst>
          </p:cNvPr>
          <p:cNvSpPr>
            <a:spLocks noChangeAspect="1" noChangeArrowheads="1"/>
          </p:cNvSpPr>
          <p:nvPr/>
        </p:nvSpPr>
        <p:spPr bwMode="auto">
          <a:xfrm rot="-378640">
            <a:off x="1397000" y="-428625"/>
            <a:ext cx="8189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 name="Rectangle 1">
            <a:extLst>
              <a:ext uri="{FF2B5EF4-FFF2-40B4-BE49-F238E27FC236}">
                <a16:creationId xmlns:a16="http://schemas.microsoft.com/office/drawing/2014/main" id="{7DA6835A-2A93-C14B-8CFE-AB6D253BC788}"/>
              </a:ext>
            </a:extLst>
          </p:cNvPr>
          <p:cNvSpPr/>
          <p:nvPr/>
        </p:nvSpPr>
        <p:spPr>
          <a:xfrm rot="21203061">
            <a:off x="3530306" y="3225417"/>
            <a:ext cx="4432853" cy="212794"/>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3544215F-780A-AF49-845D-8F0064ECEC82}"/>
              </a:ext>
            </a:extLst>
          </p:cNvPr>
          <p:cNvSpPr/>
          <p:nvPr/>
        </p:nvSpPr>
        <p:spPr>
          <a:xfrm rot="21203061">
            <a:off x="5298652" y="3496212"/>
            <a:ext cx="2927907" cy="288783"/>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3D7DE295-C6B3-8349-B191-BDA3A592E36D}"/>
              </a:ext>
            </a:extLst>
          </p:cNvPr>
          <p:cNvSpPr/>
          <p:nvPr/>
        </p:nvSpPr>
        <p:spPr>
          <a:xfrm rot="21203061">
            <a:off x="2897188" y="3960813"/>
            <a:ext cx="3662362" cy="258762"/>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E4A82963-5631-D246-AE1E-2F45EAA39A80}"/>
              </a:ext>
            </a:extLst>
          </p:cNvPr>
          <p:cNvSpPr/>
          <p:nvPr/>
        </p:nvSpPr>
        <p:spPr>
          <a:xfrm rot="21203061">
            <a:off x="6572250" y="3625850"/>
            <a:ext cx="1752600" cy="2492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EF7336F0-15E4-1C41-8C74-342C668E32BC}"/>
              </a:ext>
            </a:extLst>
          </p:cNvPr>
          <p:cNvSpPr/>
          <p:nvPr/>
        </p:nvSpPr>
        <p:spPr>
          <a:xfrm rot="21203061">
            <a:off x="2884488" y="4086225"/>
            <a:ext cx="5232400" cy="2238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ounded Rectangle 4">
            <a:extLst>
              <a:ext uri="{FF2B5EF4-FFF2-40B4-BE49-F238E27FC236}">
                <a16:creationId xmlns:a16="http://schemas.microsoft.com/office/drawing/2014/main" id="{DEE6F512-3FEC-F745-97E9-739F3EF3DFFC}"/>
              </a:ext>
            </a:extLst>
          </p:cNvPr>
          <p:cNvSpPr/>
          <p:nvPr/>
        </p:nvSpPr>
        <p:spPr>
          <a:xfrm>
            <a:off x="1004048" y="1572894"/>
            <a:ext cx="10183905" cy="3037834"/>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8A20A0E-6FC3-1340-9113-85C13E4ACFFD}"/>
              </a:ext>
            </a:extLst>
          </p:cNvPr>
          <p:cNvSpPr txBox="1"/>
          <p:nvPr/>
        </p:nvSpPr>
        <p:spPr>
          <a:xfrm>
            <a:off x="1072792" y="1627953"/>
            <a:ext cx="10774866" cy="1015663"/>
          </a:xfrm>
          <a:prstGeom prst="rect">
            <a:avLst/>
          </a:prstGeom>
          <a:noFill/>
        </p:spPr>
        <p:txBody>
          <a:bodyPr wrap="square" rtlCol="0">
            <a:spAutoFit/>
          </a:bodyPr>
          <a:lstStyle/>
          <a:p>
            <a:r>
              <a:rPr lang="en-US" sz="6000" b="1" dirty="0">
                <a:solidFill>
                  <a:schemeClr val="bg1"/>
                </a:solidFill>
                <a:latin typeface="Franklin Gothic Heavy" panose="020B0603020102020204" pitchFamily="34" charset="0"/>
              </a:rPr>
              <a:t>Propensity score weighting</a:t>
            </a:r>
          </a:p>
        </p:txBody>
      </p:sp>
      <p:sp>
        <p:nvSpPr>
          <p:cNvPr id="12" name="TextBox 11">
            <a:extLst>
              <a:ext uri="{FF2B5EF4-FFF2-40B4-BE49-F238E27FC236}">
                <a16:creationId xmlns:a16="http://schemas.microsoft.com/office/drawing/2014/main" id="{FFB32C96-AB36-CB4D-AF56-11B6505DB624}"/>
              </a:ext>
            </a:extLst>
          </p:cNvPr>
          <p:cNvSpPr txBox="1"/>
          <p:nvPr/>
        </p:nvSpPr>
        <p:spPr>
          <a:xfrm>
            <a:off x="2402541" y="2536408"/>
            <a:ext cx="9309650" cy="1015663"/>
          </a:xfrm>
          <a:prstGeom prst="rect">
            <a:avLst/>
          </a:prstGeom>
          <a:noFill/>
        </p:spPr>
        <p:txBody>
          <a:bodyPr wrap="square" rtlCol="0">
            <a:spAutoFit/>
          </a:bodyPr>
          <a:lstStyle/>
          <a:p>
            <a:r>
              <a:rPr lang="en-US" sz="6000" b="1" dirty="0">
                <a:solidFill>
                  <a:schemeClr val="bg1"/>
                </a:solidFill>
                <a:latin typeface="Franklin Gothic Heavy" panose="020B0603020102020204" pitchFamily="34" charset="0"/>
              </a:rPr>
              <a:t>Bias</a:t>
            </a:r>
          </a:p>
        </p:txBody>
      </p:sp>
      <p:sp>
        <p:nvSpPr>
          <p:cNvPr id="13" name="TextBox 12">
            <a:extLst>
              <a:ext uri="{FF2B5EF4-FFF2-40B4-BE49-F238E27FC236}">
                <a16:creationId xmlns:a16="http://schemas.microsoft.com/office/drawing/2014/main" id="{8D1F5EF9-74D6-CC43-8961-33FFBF02B745}"/>
              </a:ext>
            </a:extLst>
          </p:cNvPr>
          <p:cNvSpPr txBox="1"/>
          <p:nvPr/>
        </p:nvSpPr>
        <p:spPr>
          <a:xfrm>
            <a:off x="2402541" y="3385848"/>
            <a:ext cx="9309650" cy="1015663"/>
          </a:xfrm>
          <a:prstGeom prst="rect">
            <a:avLst/>
          </a:prstGeom>
          <a:noFill/>
        </p:spPr>
        <p:txBody>
          <a:bodyPr wrap="square" rtlCol="0">
            <a:spAutoFit/>
          </a:bodyPr>
          <a:lstStyle/>
          <a:p>
            <a:r>
              <a:rPr lang="en-US" sz="6000" b="1" dirty="0">
                <a:solidFill>
                  <a:schemeClr val="bg1"/>
                </a:solidFill>
                <a:latin typeface="Franklin Gothic Heavy" panose="020B0603020102020204" pitchFamily="34" charset="0"/>
              </a:rPr>
              <a:t>Variance</a:t>
            </a:r>
          </a:p>
        </p:txBody>
      </p:sp>
      <p:sp>
        <p:nvSpPr>
          <p:cNvPr id="11" name="Up Arrow 10">
            <a:extLst>
              <a:ext uri="{FF2B5EF4-FFF2-40B4-BE49-F238E27FC236}">
                <a16:creationId xmlns:a16="http://schemas.microsoft.com/office/drawing/2014/main" id="{A123C495-586F-4947-ADBA-657366D526B3}"/>
              </a:ext>
            </a:extLst>
          </p:cNvPr>
          <p:cNvSpPr/>
          <p:nvPr/>
        </p:nvSpPr>
        <p:spPr>
          <a:xfrm>
            <a:off x="1747827" y="2644372"/>
            <a:ext cx="663388" cy="684141"/>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a:extLst>
              <a:ext uri="{FF2B5EF4-FFF2-40B4-BE49-F238E27FC236}">
                <a16:creationId xmlns:a16="http://schemas.microsoft.com/office/drawing/2014/main" id="{140A56C0-6A8F-D84B-B59E-6C9286EB3C59}"/>
              </a:ext>
            </a:extLst>
          </p:cNvPr>
          <p:cNvSpPr/>
          <p:nvPr/>
        </p:nvSpPr>
        <p:spPr>
          <a:xfrm>
            <a:off x="1747827" y="3493390"/>
            <a:ext cx="663388" cy="684141"/>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B5889AA-7E75-264A-A275-9409F9696DE9}"/>
              </a:ext>
            </a:extLst>
          </p:cNvPr>
          <p:cNvPicPr>
            <a:picLocks noChangeAspect="1"/>
          </p:cNvPicPr>
          <p:nvPr/>
        </p:nvPicPr>
        <p:blipFill>
          <a:blip r:embed="rId4"/>
          <a:stretch>
            <a:fillRect/>
          </a:stretch>
        </p:blipFill>
        <p:spPr>
          <a:xfrm>
            <a:off x="3418017" y="650530"/>
            <a:ext cx="5355966" cy="5355966"/>
          </a:xfrm>
          <a:prstGeom prst="rect">
            <a:avLst/>
          </a:prstGeom>
        </p:spPr>
      </p:pic>
    </p:spTree>
    <p:extLst>
      <p:ext uri="{BB962C8B-B14F-4D97-AF65-F5344CB8AC3E}">
        <p14:creationId xmlns:p14="http://schemas.microsoft.com/office/powerpoint/2010/main" val="423423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A7875E3-B1B6-5945-AEF4-B837409B7ABA}"/>
              </a:ext>
            </a:extLst>
          </p:cNvPr>
          <p:cNvGrpSpPr/>
          <p:nvPr/>
        </p:nvGrpSpPr>
        <p:grpSpPr>
          <a:xfrm>
            <a:off x="1665195" y="1398494"/>
            <a:ext cx="8861610" cy="4105835"/>
            <a:chOff x="1667436" y="1398494"/>
            <a:chExt cx="8861610" cy="4105835"/>
          </a:xfrm>
        </p:grpSpPr>
        <p:sp>
          <p:nvSpPr>
            <p:cNvPr id="2" name="Oval 1">
              <a:extLst>
                <a:ext uri="{FF2B5EF4-FFF2-40B4-BE49-F238E27FC236}">
                  <a16:creationId xmlns:a16="http://schemas.microsoft.com/office/drawing/2014/main" id="{58166253-CC04-7145-A55F-20CE01C49E9E}"/>
                </a:ext>
              </a:extLst>
            </p:cNvPr>
            <p:cNvSpPr/>
            <p:nvPr/>
          </p:nvSpPr>
          <p:spPr>
            <a:xfrm>
              <a:off x="1667436" y="1398494"/>
              <a:ext cx="4105835" cy="410583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9F85FC6B-78D0-AD46-BA8B-114AF93235ED}"/>
                </a:ext>
              </a:extLst>
            </p:cNvPr>
            <p:cNvSpPr/>
            <p:nvPr/>
          </p:nvSpPr>
          <p:spPr>
            <a:xfrm>
              <a:off x="2317376" y="2048434"/>
              <a:ext cx="2805953" cy="280595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6E7B058-EEF9-B74D-A359-EFFA55C83F3D}"/>
                </a:ext>
              </a:extLst>
            </p:cNvPr>
            <p:cNvSpPr/>
            <p:nvPr/>
          </p:nvSpPr>
          <p:spPr>
            <a:xfrm>
              <a:off x="2911287" y="2642345"/>
              <a:ext cx="1618131" cy="161813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6C9103B-9A36-4F45-8007-688109915497}"/>
                </a:ext>
              </a:extLst>
            </p:cNvPr>
            <p:cNvSpPr/>
            <p:nvPr/>
          </p:nvSpPr>
          <p:spPr>
            <a:xfrm>
              <a:off x="6423211" y="1398494"/>
              <a:ext cx="4105835" cy="410583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A9904DA-497A-E748-981E-488066FEBF80}"/>
                </a:ext>
              </a:extLst>
            </p:cNvPr>
            <p:cNvSpPr/>
            <p:nvPr/>
          </p:nvSpPr>
          <p:spPr>
            <a:xfrm>
              <a:off x="7073151" y="2048434"/>
              <a:ext cx="2805953" cy="280595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67D52F3-37E0-444B-A012-B4CB2723070F}"/>
                </a:ext>
              </a:extLst>
            </p:cNvPr>
            <p:cNvSpPr/>
            <p:nvPr/>
          </p:nvSpPr>
          <p:spPr>
            <a:xfrm>
              <a:off x="7667062" y="2642345"/>
              <a:ext cx="1618131" cy="161813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a:extLst>
              <a:ext uri="{FF2B5EF4-FFF2-40B4-BE49-F238E27FC236}">
                <a16:creationId xmlns:a16="http://schemas.microsoft.com/office/drawing/2014/main" id="{E7264AAB-ED97-7340-9B9C-269DA57E3A6D}"/>
              </a:ext>
            </a:extLst>
          </p:cNvPr>
          <p:cNvSpPr/>
          <p:nvPr/>
        </p:nvSpPr>
        <p:spPr>
          <a:xfrm>
            <a:off x="2384613" y="2008094"/>
            <a:ext cx="430306" cy="681318"/>
          </a:xfrm>
          <a:custGeom>
            <a:avLst/>
            <a:gdLst>
              <a:gd name="connsiteX0" fmla="*/ 0 w 430306"/>
              <a:gd name="connsiteY0" fmla="*/ 340659 h 681318"/>
              <a:gd name="connsiteX1" fmla="*/ 17929 w 430306"/>
              <a:gd name="connsiteY1" fmla="*/ 0 h 681318"/>
              <a:gd name="connsiteX2" fmla="*/ 430306 w 430306"/>
              <a:gd name="connsiteY2" fmla="*/ 376518 h 681318"/>
              <a:gd name="connsiteX3" fmla="*/ 322729 w 430306"/>
              <a:gd name="connsiteY3" fmla="*/ 681318 h 681318"/>
            </a:gdLst>
            <a:ahLst/>
            <a:cxnLst>
              <a:cxn ang="0">
                <a:pos x="connsiteX0" y="connsiteY0"/>
              </a:cxn>
              <a:cxn ang="0">
                <a:pos x="connsiteX1" y="connsiteY1"/>
              </a:cxn>
              <a:cxn ang="0">
                <a:pos x="connsiteX2" y="connsiteY2"/>
              </a:cxn>
              <a:cxn ang="0">
                <a:pos x="connsiteX3" y="connsiteY3"/>
              </a:cxn>
            </a:cxnLst>
            <a:rect l="l" t="t" r="r" b="b"/>
            <a:pathLst>
              <a:path w="430306" h="681318">
                <a:moveTo>
                  <a:pt x="0" y="340659"/>
                </a:moveTo>
                <a:lnTo>
                  <a:pt x="17929" y="0"/>
                </a:lnTo>
                <a:lnTo>
                  <a:pt x="430306" y="376518"/>
                </a:lnTo>
                <a:lnTo>
                  <a:pt x="322729" y="681318"/>
                </a:lnTo>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CC9DC549-BCDE-0849-B14D-8D0E3DDF452B}"/>
              </a:ext>
            </a:extLst>
          </p:cNvPr>
          <p:cNvSpPr/>
          <p:nvPr/>
        </p:nvSpPr>
        <p:spPr>
          <a:xfrm rot="4921620" flipV="1">
            <a:off x="2117910" y="2330824"/>
            <a:ext cx="430306" cy="681318"/>
          </a:xfrm>
          <a:custGeom>
            <a:avLst/>
            <a:gdLst>
              <a:gd name="connsiteX0" fmla="*/ 0 w 430306"/>
              <a:gd name="connsiteY0" fmla="*/ 340659 h 681318"/>
              <a:gd name="connsiteX1" fmla="*/ 17929 w 430306"/>
              <a:gd name="connsiteY1" fmla="*/ 0 h 681318"/>
              <a:gd name="connsiteX2" fmla="*/ 430306 w 430306"/>
              <a:gd name="connsiteY2" fmla="*/ 376518 h 681318"/>
              <a:gd name="connsiteX3" fmla="*/ 322729 w 430306"/>
              <a:gd name="connsiteY3" fmla="*/ 681318 h 681318"/>
            </a:gdLst>
            <a:ahLst/>
            <a:cxnLst>
              <a:cxn ang="0">
                <a:pos x="connsiteX0" y="connsiteY0"/>
              </a:cxn>
              <a:cxn ang="0">
                <a:pos x="connsiteX1" y="connsiteY1"/>
              </a:cxn>
              <a:cxn ang="0">
                <a:pos x="connsiteX2" y="connsiteY2"/>
              </a:cxn>
              <a:cxn ang="0">
                <a:pos x="connsiteX3" y="connsiteY3"/>
              </a:cxn>
            </a:cxnLst>
            <a:rect l="l" t="t" r="r" b="b"/>
            <a:pathLst>
              <a:path w="430306" h="681318">
                <a:moveTo>
                  <a:pt x="0" y="340659"/>
                </a:moveTo>
                <a:lnTo>
                  <a:pt x="17929" y="0"/>
                </a:lnTo>
                <a:lnTo>
                  <a:pt x="430306" y="376518"/>
                </a:lnTo>
                <a:lnTo>
                  <a:pt x="322729" y="681318"/>
                </a:lnTo>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94E0EF9-6703-CF49-8A4C-E38301136D8D}"/>
              </a:ext>
            </a:extLst>
          </p:cNvPr>
          <p:cNvSpPr/>
          <p:nvPr/>
        </p:nvSpPr>
        <p:spPr>
          <a:xfrm rot="2286970">
            <a:off x="1959752" y="2805682"/>
            <a:ext cx="2001351" cy="16236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3" name="Freeform 12">
            <a:extLst>
              <a:ext uri="{FF2B5EF4-FFF2-40B4-BE49-F238E27FC236}">
                <a16:creationId xmlns:a16="http://schemas.microsoft.com/office/drawing/2014/main" id="{9801F2C4-579A-7149-905B-1254025AE0CF}"/>
              </a:ext>
            </a:extLst>
          </p:cNvPr>
          <p:cNvSpPr/>
          <p:nvPr/>
        </p:nvSpPr>
        <p:spPr>
          <a:xfrm>
            <a:off x="6032615" y="1371493"/>
            <a:ext cx="430306" cy="681318"/>
          </a:xfrm>
          <a:custGeom>
            <a:avLst/>
            <a:gdLst>
              <a:gd name="connsiteX0" fmla="*/ 0 w 430306"/>
              <a:gd name="connsiteY0" fmla="*/ 340659 h 681318"/>
              <a:gd name="connsiteX1" fmla="*/ 17929 w 430306"/>
              <a:gd name="connsiteY1" fmla="*/ 0 h 681318"/>
              <a:gd name="connsiteX2" fmla="*/ 430306 w 430306"/>
              <a:gd name="connsiteY2" fmla="*/ 376518 h 681318"/>
              <a:gd name="connsiteX3" fmla="*/ 322729 w 430306"/>
              <a:gd name="connsiteY3" fmla="*/ 681318 h 681318"/>
            </a:gdLst>
            <a:ahLst/>
            <a:cxnLst>
              <a:cxn ang="0">
                <a:pos x="connsiteX0" y="connsiteY0"/>
              </a:cxn>
              <a:cxn ang="0">
                <a:pos x="connsiteX1" y="connsiteY1"/>
              </a:cxn>
              <a:cxn ang="0">
                <a:pos x="connsiteX2" y="connsiteY2"/>
              </a:cxn>
              <a:cxn ang="0">
                <a:pos x="connsiteX3" y="connsiteY3"/>
              </a:cxn>
            </a:cxnLst>
            <a:rect l="l" t="t" r="r" b="b"/>
            <a:pathLst>
              <a:path w="430306" h="681318">
                <a:moveTo>
                  <a:pt x="0" y="340659"/>
                </a:moveTo>
                <a:lnTo>
                  <a:pt x="17929" y="0"/>
                </a:lnTo>
                <a:lnTo>
                  <a:pt x="430306" y="376518"/>
                </a:lnTo>
                <a:lnTo>
                  <a:pt x="322729" y="681318"/>
                </a:lnTo>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E9EE31EA-8191-3242-B8EF-58CC34A5EDC8}"/>
              </a:ext>
            </a:extLst>
          </p:cNvPr>
          <p:cNvSpPr/>
          <p:nvPr/>
        </p:nvSpPr>
        <p:spPr>
          <a:xfrm rot="4921620" flipV="1">
            <a:off x="5765912" y="1694223"/>
            <a:ext cx="430306" cy="681318"/>
          </a:xfrm>
          <a:custGeom>
            <a:avLst/>
            <a:gdLst>
              <a:gd name="connsiteX0" fmla="*/ 0 w 430306"/>
              <a:gd name="connsiteY0" fmla="*/ 340659 h 681318"/>
              <a:gd name="connsiteX1" fmla="*/ 17929 w 430306"/>
              <a:gd name="connsiteY1" fmla="*/ 0 h 681318"/>
              <a:gd name="connsiteX2" fmla="*/ 430306 w 430306"/>
              <a:gd name="connsiteY2" fmla="*/ 376518 h 681318"/>
              <a:gd name="connsiteX3" fmla="*/ 322729 w 430306"/>
              <a:gd name="connsiteY3" fmla="*/ 681318 h 681318"/>
            </a:gdLst>
            <a:ahLst/>
            <a:cxnLst>
              <a:cxn ang="0">
                <a:pos x="connsiteX0" y="connsiteY0"/>
              </a:cxn>
              <a:cxn ang="0">
                <a:pos x="connsiteX1" y="connsiteY1"/>
              </a:cxn>
              <a:cxn ang="0">
                <a:pos x="connsiteX2" y="connsiteY2"/>
              </a:cxn>
              <a:cxn ang="0">
                <a:pos x="connsiteX3" y="connsiteY3"/>
              </a:cxn>
            </a:cxnLst>
            <a:rect l="l" t="t" r="r" b="b"/>
            <a:pathLst>
              <a:path w="430306" h="681318">
                <a:moveTo>
                  <a:pt x="0" y="340659"/>
                </a:moveTo>
                <a:lnTo>
                  <a:pt x="17929" y="0"/>
                </a:lnTo>
                <a:lnTo>
                  <a:pt x="430306" y="376518"/>
                </a:lnTo>
                <a:lnTo>
                  <a:pt x="322729" y="681318"/>
                </a:lnTo>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D1B4835-DE9D-2343-9FD7-630BFB7CBF40}"/>
              </a:ext>
            </a:extLst>
          </p:cNvPr>
          <p:cNvSpPr/>
          <p:nvPr/>
        </p:nvSpPr>
        <p:spPr>
          <a:xfrm rot="2286970">
            <a:off x="5607754" y="2169081"/>
            <a:ext cx="2001351" cy="16236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 name="Oval 15">
            <a:extLst>
              <a:ext uri="{FF2B5EF4-FFF2-40B4-BE49-F238E27FC236}">
                <a16:creationId xmlns:a16="http://schemas.microsoft.com/office/drawing/2014/main" id="{118F12CC-10FF-4744-922F-19F58A9C2E47}"/>
              </a:ext>
            </a:extLst>
          </p:cNvPr>
          <p:cNvSpPr/>
          <p:nvPr/>
        </p:nvSpPr>
        <p:spPr>
          <a:xfrm>
            <a:off x="3352802" y="3711841"/>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C1E897F-4B53-F74D-9296-818C243E8E01}"/>
              </a:ext>
            </a:extLst>
          </p:cNvPr>
          <p:cNvSpPr/>
          <p:nvPr/>
        </p:nvSpPr>
        <p:spPr>
          <a:xfrm>
            <a:off x="3612776" y="3577375"/>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9BDA851-D747-CA4F-A425-12D5BD451237}"/>
              </a:ext>
            </a:extLst>
          </p:cNvPr>
          <p:cNvSpPr/>
          <p:nvPr/>
        </p:nvSpPr>
        <p:spPr>
          <a:xfrm>
            <a:off x="3827931" y="3774594"/>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E3BD40-79AD-3741-A357-04EB0892659F}"/>
              </a:ext>
            </a:extLst>
          </p:cNvPr>
          <p:cNvSpPr/>
          <p:nvPr/>
        </p:nvSpPr>
        <p:spPr>
          <a:xfrm>
            <a:off x="3971363" y="3505657"/>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FF9F4EF-3E58-5747-BB81-8CB14BAD4CED}"/>
              </a:ext>
            </a:extLst>
          </p:cNvPr>
          <p:cNvSpPr/>
          <p:nvPr/>
        </p:nvSpPr>
        <p:spPr>
          <a:xfrm>
            <a:off x="3890685" y="3281536"/>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72C6789-2DFE-A44E-8422-B55C17E75E88}"/>
              </a:ext>
            </a:extLst>
          </p:cNvPr>
          <p:cNvSpPr/>
          <p:nvPr/>
        </p:nvSpPr>
        <p:spPr>
          <a:xfrm>
            <a:off x="3657603" y="3030527"/>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A4403FC-C75C-8844-A583-12EDEA650449}"/>
              </a:ext>
            </a:extLst>
          </p:cNvPr>
          <p:cNvSpPr/>
          <p:nvPr/>
        </p:nvSpPr>
        <p:spPr>
          <a:xfrm>
            <a:off x="3191438" y="3460831"/>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8660D4D-F0D6-A94E-8ED0-5C6A85C48B36}"/>
              </a:ext>
            </a:extLst>
          </p:cNvPr>
          <p:cNvSpPr/>
          <p:nvPr/>
        </p:nvSpPr>
        <p:spPr>
          <a:xfrm>
            <a:off x="7270374" y="2949845"/>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C527370-5878-0D4D-9E12-9B2685402DF4}"/>
              </a:ext>
            </a:extLst>
          </p:cNvPr>
          <p:cNvSpPr/>
          <p:nvPr/>
        </p:nvSpPr>
        <p:spPr>
          <a:xfrm>
            <a:off x="7082118" y="2833308"/>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2374F68-A753-3847-8E07-B9DE93569DF0}"/>
              </a:ext>
            </a:extLst>
          </p:cNvPr>
          <p:cNvSpPr/>
          <p:nvPr/>
        </p:nvSpPr>
        <p:spPr>
          <a:xfrm>
            <a:off x="7351056" y="2761588"/>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980C3A5-F970-1346-A006-4E64BDF77252}"/>
              </a:ext>
            </a:extLst>
          </p:cNvPr>
          <p:cNvSpPr/>
          <p:nvPr/>
        </p:nvSpPr>
        <p:spPr>
          <a:xfrm>
            <a:off x="7476562" y="2940884"/>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6559CFF-0959-0545-9FB7-23A883F91959}"/>
              </a:ext>
            </a:extLst>
          </p:cNvPr>
          <p:cNvSpPr txBox="1"/>
          <p:nvPr/>
        </p:nvSpPr>
        <p:spPr>
          <a:xfrm>
            <a:off x="2268072" y="5576044"/>
            <a:ext cx="2805953" cy="769441"/>
          </a:xfrm>
          <a:prstGeom prst="rect">
            <a:avLst/>
          </a:prstGeom>
          <a:noFill/>
        </p:spPr>
        <p:txBody>
          <a:bodyPr wrap="square" rtlCol="0">
            <a:spAutoFit/>
          </a:bodyPr>
          <a:lstStyle/>
          <a:p>
            <a:pPr algn="ctr"/>
            <a:r>
              <a:rPr lang="en-US" sz="4400" b="1" dirty="0">
                <a:solidFill>
                  <a:schemeClr val="bg1"/>
                </a:solidFill>
                <a:latin typeface="Franklin Gothic Heavy" panose="020B0603020102020204" pitchFamily="34" charset="0"/>
              </a:rPr>
              <a:t>Bias</a:t>
            </a:r>
          </a:p>
        </p:txBody>
      </p:sp>
      <p:sp>
        <p:nvSpPr>
          <p:cNvPr id="28" name="TextBox 27">
            <a:extLst>
              <a:ext uri="{FF2B5EF4-FFF2-40B4-BE49-F238E27FC236}">
                <a16:creationId xmlns:a16="http://schemas.microsoft.com/office/drawing/2014/main" id="{73BC5D0E-0597-EE4F-86E6-9DAAB21098A3}"/>
              </a:ext>
            </a:extLst>
          </p:cNvPr>
          <p:cNvSpPr txBox="1"/>
          <p:nvPr/>
        </p:nvSpPr>
        <p:spPr>
          <a:xfrm>
            <a:off x="7070909" y="5576044"/>
            <a:ext cx="2805953" cy="769441"/>
          </a:xfrm>
          <a:prstGeom prst="rect">
            <a:avLst/>
          </a:prstGeom>
          <a:noFill/>
        </p:spPr>
        <p:txBody>
          <a:bodyPr wrap="square" rtlCol="0">
            <a:spAutoFit/>
          </a:bodyPr>
          <a:lstStyle/>
          <a:p>
            <a:pPr algn="ctr"/>
            <a:r>
              <a:rPr lang="en-US" sz="4400" b="1" dirty="0">
                <a:solidFill>
                  <a:schemeClr val="bg1"/>
                </a:solidFill>
                <a:latin typeface="Franklin Gothic Heavy" panose="020B0603020102020204" pitchFamily="34" charset="0"/>
              </a:rPr>
              <a:t>Variance</a:t>
            </a:r>
          </a:p>
        </p:txBody>
      </p:sp>
    </p:spTree>
    <p:extLst>
      <p:ext uri="{BB962C8B-B14F-4D97-AF65-F5344CB8AC3E}">
        <p14:creationId xmlns:p14="http://schemas.microsoft.com/office/powerpoint/2010/main" val="1764719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27005833-45CD-E846-A0FD-85A9DF7D0456}"/>
              </a:ext>
            </a:extLst>
          </p:cNvPr>
          <p:cNvSpPr>
            <a:spLocks noGrp="1" noChangeArrowheads="1"/>
          </p:cNvSpPr>
          <p:nvPr>
            <p:ph type="title"/>
          </p:nvPr>
        </p:nvSpPr>
        <p:spPr/>
        <p:txBody>
          <a:bodyPr/>
          <a:lstStyle/>
          <a:p>
            <a:r>
              <a:rPr lang="en-US" altLang="en-US"/>
              <a:t>Causal inference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A7875E3-B1B6-5945-AEF4-B837409B7ABA}"/>
              </a:ext>
            </a:extLst>
          </p:cNvPr>
          <p:cNvGrpSpPr/>
          <p:nvPr/>
        </p:nvGrpSpPr>
        <p:grpSpPr>
          <a:xfrm>
            <a:off x="4043083" y="1376083"/>
            <a:ext cx="4105835" cy="4105835"/>
            <a:chOff x="1667436" y="1398494"/>
            <a:chExt cx="4105835" cy="4105835"/>
          </a:xfrm>
        </p:grpSpPr>
        <p:sp>
          <p:nvSpPr>
            <p:cNvPr id="2" name="Oval 1">
              <a:extLst>
                <a:ext uri="{FF2B5EF4-FFF2-40B4-BE49-F238E27FC236}">
                  <a16:creationId xmlns:a16="http://schemas.microsoft.com/office/drawing/2014/main" id="{58166253-CC04-7145-A55F-20CE01C49E9E}"/>
                </a:ext>
              </a:extLst>
            </p:cNvPr>
            <p:cNvSpPr/>
            <p:nvPr/>
          </p:nvSpPr>
          <p:spPr>
            <a:xfrm>
              <a:off x="1667436" y="1398494"/>
              <a:ext cx="4105835" cy="410583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F85FC6B-78D0-AD46-BA8B-114AF93235ED}"/>
                </a:ext>
              </a:extLst>
            </p:cNvPr>
            <p:cNvSpPr/>
            <p:nvPr/>
          </p:nvSpPr>
          <p:spPr>
            <a:xfrm>
              <a:off x="2317376" y="2048434"/>
              <a:ext cx="2805953" cy="280595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6E7B058-EEF9-B74D-A359-EFFA55C83F3D}"/>
                </a:ext>
              </a:extLst>
            </p:cNvPr>
            <p:cNvSpPr/>
            <p:nvPr/>
          </p:nvSpPr>
          <p:spPr>
            <a:xfrm>
              <a:off x="2911287" y="2642345"/>
              <a:ext cx="1618131" cy="161813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a:extLst>
              <a:ext uri="{FF2B5EF4-FFF2-40B4-BE49-F238E27FC236}">
                <a16:creationId xmlns:a16="http://schemas.microsoft.com/office/drawing/2014/main" id="{E7264AAB-ED97-7340-9B9C-269DA57E3A6D}"/>
              </a:ext>
            </a:extLst>
          </p:cNvPr>
          <p:cNvSpPr/>
          <p:nvPr/>
        </p:nvSpPr>
        <p:spPr>
          <a:xfrm>
            <a:off x="3569607" y="1418927"/>
            <a:ext cx="430306" cy="681318"/>
          </a:xfrm>
          <a:custGeom>
            <a:avLst/>
            <a:gdLst>
              <a:gd name="connsiteX0" fmla="*/ 0 w 430306"/>
              <a:gd name="connsiteY0" fmla="*/ 340659 h 681318"/>
              <a:gd name="connsiteX1" fmla="*/ 17929 w 430306"/>
              <a:gd name="connsiteY1" fmla="*/ 0 h 681318"/>
              <a:gd name="connsiteX2" fmla="*/ 430306 w 430306"/>
              <a:gd name="connsiteY2" fmla="*/ 376518 h 681318"/>
              <a:gd name="connsiteX3" fmla="*/ 322729 w 430306"/>
              <a:gd name="connsiteY3" fmla="*/ 681318 h 681318"/>
            </a:gdLst>
            <a:ahLst/>
            <a:cxnLst>
              <a:cxn ang="0">
                <a:pos x="connsiteX0" y="connsiteY0"/>
              </a:cxn>
              <a:cxn ang="0">
                <a:pos x="connsiteX1" y="connsiteY1"/>
              </a:cxn>
              <a:cxn ang="0">
                <a:pos x="connsiteX2" y="connsiteY2"/>
              </a:cxn>
              <a:cxn ang="0">
                <a:pos x="connsiteX3" y="connsiteY3"/>
              </a:cxn>
            </a:cxnLst>
            <a:rect l="l" t="t" r="r" b="b"/>
            <a:pathLst>
              <a:path w="430306" h="681318">
                <a:moveTo>
                  <a:pt x="0" y="340659"/>
                </a:moveTo>
                <a:lnTo>
                  <a:pt x="17929" y="0"/>
                </a:lnTo>
                <a:lnTo>
                  <a:pt x="430306" y="376518"/>
                </a:lnTo>
                <a:lnTo>
                  <a:pt x="322729" y="681318"/>
                </a:lnTo>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CC9DC549-BCDE-0849-B14D-8D0E3DDF452B}"/>
              </a:ext>
            </a:extLst>
          </p:cNvPr>
          <p:cNvSpPr/>
          <p:nvPr/>
        </p:nvSpPr>
        <p:spPr>
          <a:xfrm rot="4921620" flipV="1">
            <a:off x="3375314" y="1706596"/>
            <a:ext cx="430306" cy="681318"/>
          </a:xfrm>
          <a:custGeom>
            <a:avLst/>
            <a:gdLst>
              <a:gd name="connsiteX0" fmla="*/ 0 w 430306"/>
              <a:gd name="connsiteY0" fmla="*/ 340659 h 681318"/>
              <a:gd name="connsiteX1" fmla="*/ 17929 w 430306"/>
              <a:gd name="connsiteY1" fmla="*/ 0 h 681318"/>
              <a:gd name="connsiteX2" fmla="*/ 430306 w 430306"/>
              <a:gd name="connsiteY2" fmla="*/ 376518 h 681318"/>
              <a:gd name="connsiteX3" fmla="*/ 322729 w 430306"/>
              <a:gd name="connsiteY3" fmla="*/ 681318 h 681318"/>
            </a:gdLst>
            <a:ahLst/>
            <a:cxnLst>
              <a:cxn ang="0">
                <a:pos x="connsiteX0" y="connsiteY0"/>
              </a:cxn>
              <a:cxn ang="0">
                <a:pos x="connsiteX1" y="connsiteY1"/>
              </a:cxn>
              <a:cxn ang="0">
                <a:pos x="connsiteX2" y="connsiteY2"/>
              </a:cxn>
              <a:cxn ang="0">
                <a:pos x="connsiteX3" y="connsiteY3"/>
              </a:cxn>
            </a:cxnLst>
            <a:rect l="l" t="t" r="r" b="b"/>
            <a:pathLst>
              <a:path w="430306" h="681318">
                <a:moveTo>
                  <a:pt x="0" y="340659"/>
                </a:moveTo>
                <a:lnTo>
                  <a:pt x="17929" y="0"/>
                </a:lnTo>
                <a:lnTo>
                  <a:pt x="430306" y="376518"/>
                </a:lnTo>
                <a:lnTo>
                  <a:pt x="322729" y="681318"/>
                </a:lnTo>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94E0EF9-6703-CF49-8A4C-E38301136D8D}"/>
              </a:ext>
            </a:extLst>
          </p:cNvPr>
          <p:cNvSpPr/>
          <p:nvPr/>
        </p:nvSpPr>
        <p:spPr>
          <a:xfrm rot="2286970">
            <a:off x="3089283" y="2151480"/>
            <a:ext cx="2001351" cy="16236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 name="Oval 15">
            <a:extLst>
              <a:ext uri="{FF2B5EF4-FFF2-40B4-BE49-F238E27FC236}">
                <a16:creationId xmlns:a16="http://schemas.microsoft.com/office/drawing/2014/main" id="{118F12CC-10FF-4744-922F-19F58A9C2E47}"/>
              </a:ext>
            </a:extLst>
          </p:cNvPr>
          <p:cNvSpPr/>
          <p:nvPr/>
        </p:nvSpPr>
        <p:spPr>
          <a:xfrm>
            <a:off x="4338496" y="3209819"/>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C1E897F-4B53-F74D-9296-818C243E8E01}"/>
              </a:ext>
            </a:extLst>
          </p:cNvPr>
          <p:cNvSpPr/>
          <p:nvPr/>
        </p:nvSpPr>
        <p:spPr>
          <a:xfrm>
            <a:off x="4836464" y="3201896"/>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9BDA851-D747-CA4F-A425-12D5BD451237}"/>
              </a:ext>
            </a:extLst>
          </p:cNvPr>
          <p:cNvSpPr/>
          <p:nvPr/>
        </p:nvSpPr>
        <p:spPr>
          <a:xfrm>
            <a:off x="4783391" y="2232663"/>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E3BD40-79AD-3741-A357-04EB0892659F}"/>
              </a:ext>
            </a:extLst>
          </p:cNvPr>
          <p:cNvSpPr/>
          <p:nvPr/>
        </p:nvSpPr>
        <p:spPr>
          <a:xfrm>
            <a:off x="4515760" y="3684893"/>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FF9F4EF-3E58-5747-BB81-8CB14BAD4CED}"/>
              </a:ext>
            </a:extLst>
          </p:cNvPr>
          <p:cNvSpPr/>
          <p:nvPr/>
        </p:nvSpPr>
        <p:spPr>
          <a:xfrm>
            <a:off x="5268931" y="2143015"/>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72C6789-2DFE-A44E-8422-B55C17E75E88}"/>
              </a:ext>
            </a:extLst>
          </p:cNvPr>
          <p:cNvSpPr/>
          <p:nvPr/>
        </p:nvSpPr>
        <p:spPr>
          <a:xfrm>
            <a:off x="5232349" y="2530286"/>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A4403FC-C75C-8844-A583-12EDEA650449}"/>
              </a:ext>
            </a:extLst>
          </p:cNvPr>
          <p:cNvSpPr/>
          <p:nvPr/>
        </p:nvSpPr>
        <p:spPr>
          <a:xfrm>
            <a:off x="4302697" y="2842721"/>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4AB8C8A-7795-2341-AEA0-51BC5F8947C8}"/>
              </a:ext>
            </a:extLst>
          </p:cNvPr>
          <p:cNvSpPr/>
          <p:nvPr/>
        </p:nvSpPr>
        <p:spPr>
          <a:xfrm>
            <a:off x="4988864" y="2870203"/>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80064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Title 1">
            <a:extLst>
              <a:ext uri="{FF2B5EF4-FFF2-40B4-BE49-F238E27FC236}">
                <a16:creationId xmlns:a16="http://schemas.microsoft.com/office/drawing/2014/main" id="{8B348770-DB35-2241-8254-B86C8023C9E4}"/>
              </a:ext>
            </a:extLst>
          </p:cNvPr>
          <p:cNvSpPr>
            <a:spLocks noGrp="1" noChangeArrowheads="1"/>
          </p:cNvSpPr>
          <p:nvPr>
            <p:ph type="title"/>
          </p:nvPr>
        </p:nvSpPr>
        <p:spPr/>
        <p:txBody>
          <a:bodyPr/>
          <a:lstStyle/>
          <a:p>
            <a:r>
              <a:rPr lang="en-US" altLang="en-US"/>
              <a:t>Propensity score weighting method</a:t>
            </a:r>
          </a:p>
        </p:txBody>
      </p:sp>
      <p:sp>
        <p:nvSpPr>
          <p:cNvPr id="3" name="Content Placeholder 2">
            <a:extLst>
              <a:ext uri="{FF2B5EF4-FFF2-40B4-BE49-F238E27FC236}">
                <a16:creationId xmlns:a16="http://schemas.microsoft.com/office/drawing/2014/main" id="{56D12FD4-3020-4C49-AA4D-517099537BDB}"/>
              </a:ext>
            </a:extLst>
          </p:cNvPr>
          <p:cNvSpPr>
            <a:spLocks noGrp="1" noChangeArrowheads="1"/>
          </p:cNvSpPr>
          <p:nvPr>
            <p:ph idx="1"/>
          </p:nvPr>
        </p:nvSpPr>
        <p:spPr/>
        <p:txBody>
          <a:bodyPr/>
          <a:lstStyle/>
          <a:p>
            <a:r>
              <a:rPr lang="en-US" altLang="en-US"/>
              <a:t>The weights used in Freedman &amp; Berk (2008) are estimating </a:t>
            </a:r>
            <a:r>
              <a:rPr lang="en-US" altLang="en-US" b="1">
                <a:solidFill>
                  <a:schemeClr val="accent1"/>
                </a:solidFill>
              </a:rPr>
              <a:t>ATE</a:t>
            </a:r>
          </a:p>
          <a:p>
            <a:r>
              <a:rPr lang="en-US" altLang="en-US" b="1" i="1"/>
              <a:t>ATE weights can explode</a:t>
            </a:r>
          </a:p>
        </p:txBody>
      </p:sp>
      <p:grpSp>
        <p:nvGrpSpPr>
          <p:cNvPr id="12" name="Group 11">
            <a:extLst>
              <a:ext uri="{FF2B5EF4-FFF2-40B4-BE49-F238E27FC236}">
                <a16:creationId xmlns:a16="http://schemas.microsoft.com/office/drawing/2014/main" id="{EE174C9B-9016-0445-BC69-336FF3314D03}"/>
              </a:ext>
            </a:extLst>
          </p:cNvPr>
          <p:cNvGrpSpPr>
            <a:grpSpLocks/>
          </p:cNvGrpSpPr>
          <p:nvPr/>
        </p:nvGrpSpPr>
        <p:grpSpPr bwMode="auto">
          <a:xfrm>
            <a:off x="2389188" y="1782763"/>
            <a:ext cx="7413625" cy="4437062"/>
            <a:chOff x="1113352" y="118870"/>
            <a:chExt cx="9965297" cy="6172200"/>
          </a:xfrm>
        </p:grpSpPr>
        <p:pic>
          <p:nvPicPr>
            <p:cNvPr id="186372" name="Picture 8">
              <a:extLst>
                <a:ext uri="{FF2B5EF4-FFF2-40B4-BE49-F238E27FC236}">
                  <a16:creationId xmlns:a16="http://schemas.microsoft.com/office/drawing/2014/main" id="{95927FAE-EE61-BD47-A469-3EC7F742C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352" y="118870"/>
              <a:ext cx="9965297"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a:extLst>
                <a:ext uri="{FF2B5EF4-FFF2-40B4-BE49-F238E27FC236}">
                  <a16:creationId xmlns:a16="http://schemas.microsoft.com/office/drawing/2014/main" id="{59707FED-96FF-FF40-83A2-2AF1029D7E8A}"/>
                </a:ext>
              </a:extLst>
            </p:cNvPr>
            <p:cNvCxnSpPr/>
            <p:nvPr/>
          </p:nvCxnSpPr>
          <p:spPr>
            <a:xfrm flipV="1">
              <a:off x="9136803" y="4606137"/>
              <a:ext cx="1197115" cy="26499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BDAE939-9BD9-3246-8E3C-70E2A0979BB6}"/>
                </a:ext>
              </a:extLst>
            </p:cNvPr>
            <p:cNvSpPr txBox="1"/>
            <p:nvPr/>
          </p:nvSpPr>
          <p:spPr>
            <a:xfrm>
              <a:off x="7570523" y="4336725"/>
              <a:ext cx="2163771" cy="1068818"/>
            </a:xfrm>
            <a:prstGeom prst="rect">
              <a:avLst/>
            </a:prstGeom>
            <a:noFill/>
          </p:spPr>
          <p:txBody>
            <a:bodyPr>
              <a:spAutoFit/>
            </a:bodyPr>
            <a:lstStyle/>
            <a:p>
              <a:pPr eaLnBrk="1" fontAlgn="auto" hangingPunct="1">
                <a:spcBef>
                  <a:spcPts val="0"/>
                </a:spcBef>
                <a:spcAft>
                  <a:spcPts val="0"/>
                </a:spcAft>
                <a:defRPr/>
              </a:pPr>
              <a:r>
                <a:rPr lang="en-US" sz="4400" dirty="0">
                  <a:solidFill>
                    <a:schemeClr val="accent6"/>
                  </a:solidFill>
                  <a:latin typeface="Franklin Gothic Medium" panose="020B0603020102020204" pitchFamily="34" charset="0"/>
                </a:rPr>
                <a:t>151</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itle 1">
            <a:extLst>
              <a:ext uri="{FF2B5EF4-FFF2-40B4-BE49-F238E27FC236}">
                <a16:creationId xmlns:a16="http://schemas.microsoft.com/office/drawing/2014/main" id="{B2739575-BB97-8244-AAD7-51401E7B26E8}"/>
              </a:ext>
            </a:extLst>
          </p:cNvPr>
          <p:cNvSpPr>
            <a:spLocks noGrp="1" noChangeArrowheads="1"/>
          </p:cNvSpPr>
          <p:nvPr>
            <p:ph type="title"/>
          </p:nvPr>
        </p:nvSpPr>
        <p:spPr/>
        <p:txBody>
          <a:bodyPr/>
          <a:lstStyle/>
          <a:p>
            <a:r>
              <a:rPr lang="en-US" altLang="en-US"/>
              <a:t>Propensity score weighting method</a:t>
            </a:r>
          </a:p>
        </p:txBody>
      </p:sp>
      <p:sp>
        <p:nvSpPr>
          <p:cNvPr id="188418" name="Content Placeholder 2">
            <a:extLst>
              <a:ext uri="{FF2B5EF4-FFF2-40B4-BE49-F238E27FC236}">
                <a16:creationId xmlns:a16="http://schemas.microsoft.com/office/drawing/2014/main" id="{318A95D2-EE5B-F845-8B0E-BE5E28ECAFFF}"/>
              </a:ext>
            </a:extLst>
          </p:cNvPr>
          <p:cNvSpPr>
            <a:spLocks noGrp="1" noChangeArrowheads="1"/>
          </p:cNvSpPr>
          <p:nvPr>
            <p:ph idx="1"/>
          </p:nvPr>
        </p:nvSpPr>
        <p:spPr/>
        <p:txBody>
          <a:bodyPr/>
          <a:lstStyle/>
          <a:p>
            <a:r>
              <a:rPr lang="en-US" altLang="en-US"/>
              <a:t>The weights used in Freedman &amp; Berk (2008) are estimating </a:t>
            </a:r>
            <a:r>
              <a:rPr lang="en-US" altLang="en-US" b="1">
                <a:solidFill>
                  <a:schemeClr val="accent1"/>
                </a:solidFill>
              </a:rPr>
              <a:t>ATE</a:t>
            </a:r>
          </a:p>
          <a:p>
            <a:r>
              <a:rPr lang="en-US" altLang="en-US" b="1" i="1"/>
              <a:t>ATE weights can explode</a:t>
            </a:r>
          </a:p>
          <a:p>
            <a:r>
              <a:rPr lang="en-US" altLang="en-US" b="1">
                <a:solidFill>
                  <a:schemeClr val="accent1"/>
                </a:solidFill>
              </a:rPr>
              <a:t>Hypothesize</a:t>
            </a:r>
            <a:r>
              <a:rPr lang="en-US" altLang="en-US"/>
              <a:t> that </a:t>
            </a:r>
            <a:r>
              <a:rPr lang="en-US" altLang="en-US" b="1">
                <a:solidFill>
                  <a:schemeClr val="accent1"/>
                </a:solidFill>
              </a:rPr>
              <a:t>ATO </a:t>
            </a:r>
            <a:r>
              <a:rPr lang="en-US" altLang="en-US"/>
              <a:t>weights will perform better</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Title 1">
            <a:extLst>
              <a:ext uri="{FF2B5EF4-FFF2-40B4-BE49-F238E27FC236}">
                <a16:creationId xmlns:a16="http://schemas.microsoft.com/office/drawing/2014/main" id="{55B558ED-6CF5-5A4F-B2D1-0BC596DCBE38}"/>
              </a:ext>
            </a:extLst>
          </p:cNvPr>
          <p:cNvSpPr>
            <a:spLocks noGrp="1" noChangeArrowheads="1"/>
          </p:cNvSpPr>
          <p:nvPr>
            <p:ph type="title"/>
          </p:nvPr>
        </p:nvSpPr>
        <p:spPr/>
        <p:txBody>
          <a:bodyPr/>
          <a:lstStyle/>
          <a:p>
            <a:r>
              <a:rPr lang="en-US" altLang="en-US"/>
              <a:t>Fit a misspecified model</a:t>
            </a:r>
          </a:p>
        </p:txBody>
      </p:sp>
      <p:sp>
        <p:nvSpPr>
          <p:cNvPr id="3" name="Content Placeholder 2">
            <a:extLst>
              <a:ext uri="{FF2B5EF4-FFF2-40B4-BE49-F238E27FC236}">
                <a16:creationId xmlns:a16="http://schemas.microsoft.com/office/drawing/2014/main" id="{9C2475CC-2ECC-F549-876B-1E61C5AD5468}"/>
              </a:ext>
            </a:extLst>
          </p:cNvPr>
          <p:cNvSpPr>
            <a:spLocks noGrp="1" noChangeArrowheads="1"/>
          </p:cNvSpPr>
          <p:nvPr>
            <p:ph idx="1"/>
          </p:nvPr>
        </p:nvSpPr>
        <p:spPr/>
        <p:txBody>
          <a:bodyPr/>
          <a:lstStyle/>
          <a:p>
            <a:r>
              <a:rPr lang="en-US" altLang="en-US"/>
              <a:t>Allow the propensity score to be </a:t>
            </a:r>
            <a:r>
              <a:rPr lang="en-US" altLang="en-US" b="1">
                <a:solidFill>
                  <a:schemeClr val="accent1"/>
                </a:solidFill>
              </a:rPr>
              <a:t>correct</a:t>
            </a:r>
          </a:p>
          <a:p>
            <a:r>
              <a:rPr lang="en-US" altLang="en-US"/>
              <a:t>The outcome model is </a:t>
            </a:r>
            <a:r>
              <a:rPr lang="en-US" altLang="en-US" b="1">
                <a:solidFill>
                  <a:schemeClr val="accent1"/>
                </a:solidFill>
              </a:rPr>
              <a:t>missing a covariate</a:t>
            </a:r>
            <a:endParaRPr lang="en-US" altLang="en-US"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Title 1">
            <a:extLst>
              <a:ext uri="{FF2B5EF4-FFF2-40B4-BE49-F238E27FC236}">
                <a16:creationId xmlns:a16="http://schemas.microsoft.com/office/drawing/2014/main" id="{600116C6-5D97-6144-AA00-7F3CFB702EAD}"/>
              </a:ext>
            </a:extLst>
          </p:cNvPr>
          <p:cNvSpPr>
            <a:spLocks noGrp="1" noChangeArrowheads="1"/>
          </p:cNvSpPr>
          <p:nvPr>
            <p:ph type="title"/>
          </p:nvPr>
        </p:nvSpPr>
        <p:spPr/>
        <p:txBody>
          <a:bodyPr/>
          <a:lstStyle/>
          <a:p>
            <a:r>
              <a:rPr lang="en-US" altLang="en-US"/>
              <a:t>Freedman </a:t>
            </a:r>
            <a:r>
              <a:rPr lang="en-US" altLang="en-US" sz="6600" b="0">
                <a:solidFill>
                  <a:schemeClr val="accent1"/>
                </a:solidFill>
              </a:rPr>
              <a:t>&amp;</a:t>
            </a:r>
            <a:r>
              <a:rPr lang="en-US" altLang="en-US"/>
              <a:t> Berk </a:t>
            </a:r>
            <a:br>
              <a:rPr lang="en-US" altLang="en-US"/>
            </a:br>
            <a:r>
              <a:rPr lang="en-US" altLang="en-US" sz="9600"/>
              <a:t>Simulation</a:t>
            </a:r>
            <a:endParaRPr lang="en-US"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61" name="Group 27">
            <a:extLst>
              <a:ext uri="{FF2B5EF4-FFF2-40B4-BE49-F238E27FC236}">
                <a16:creationId xmlns:a16="http://schemas.microsoft.com/office/drawing/2014/main" id="{B4EEBE63-26DF-3D41-8B66-FBABE40F660C}"/>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4562" name="Group 28">
            <a:extLst>
              <a:ext uri="{FF2B5EF4-FFF2-40B4-BE49-F238E27FC236}">
                <a16:creationId xmlns:a16="http://schemas.microsoft.com/office/drawing/2014/main" id="{1B124D87-3974-7D48-BB94-D424CEB93F72}"/>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194563" name="Group 26">
            <a:extLst>
              <a:ext uri="{FF2B5EF4-FFF2-40B4-BE49-F238E27FC236}">
                <a16:creationId xmlns:a16="http://schemas.microsoft.com/office/drawing/2014/main" id="{B9BACE77-CFF3-E84A-A6DD-919012C2A4C4}"/>
              </a:ext>
            </a:extLst>
          </p:cNvPr>
          <p:cNvGrpSpPr>
            <a:grpSpLocks/>
          </p:cNvGrpSpPr>
          <p:nvPr/>
        </p:nvGrpSpPr>
        <p:grpSpPr bwMode="auto">
          <a:xfrm>
            <a:off x="2643188" y="1774825"/>
            <a:ext cx="6905625" cy="1554163"/>
            <a:chOff x="2375837" y="1774858"/>
            <a:chExt cx="6905525" cy="1554480"/>
          </a:xfrm>
        </p:grpSpPr>
        <p:grpSp>
          <p:nvGrpSpPr>
            <p:cNvPr id="194570" name="Group 24">
              <a:extLst>
                <a:ext uri="{FF2B5EF4-FFF2-40B4-BE49-F238E27FC236}">
                  <a16:creationId xmlns:a16="http://schemas.microsoft.com/office/drawing/2014/main" id="{3F31E8B2-17B0-8842-BB02-3EE6D5FDE04F}"/>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194571" name="Group 25">
              <a:extLst>
                <a:ext uri="{FF2B5EF4-FFF2-40B4-BE49-F238E27FC236}">
                  <a16:creationId xmlns:a16="http://schemas.microsoft.com/office/drawing/2014/main" id="{719012BB-15EB-8946-86AB-D7295E30C40E}"/>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6609" name="Group 27">
            <a:extLst>
              <a:ext uri="{FF2B5EF4-FFF2-40B4-BE49-F238E27FC236}">
                <a16:creationId xmlns:a16="http://schemas.microsoft.com/office/drawing/2014/main" id="{CFF4BA30-034F-244A-8492-18F78E25BB21}"/>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y</a:t>
              </a:r>
            </a:p>
          </p:txBody>
        </p:sp>
      </p:grpSp>
      <p:grpSp>
        <p:nvGrpSpPr>
          <p:cNvPr id="196610" name="Group 28">
            <a:extLst>
              <a:ext uri="{FF2B5EF4-FFF2-40B4-BE49-F238E27FC236}">
                <a16:creationId xmlns:a16="http://schemas.microsoft.com/office/drawing/2014/main" id="{0430DA39-41F2-F94B-AE43-84D7A072425A}"/>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z</a:t>
              </a:r>
              <a:endParaRPr lang="en-US" dirty="0">
                <a:solidFill>
                  <a:schemeClr val="tx1">
                    <a:lumMod val="75000"/>
                    <a:lumOff val="25000"/>
                  </a:schemeClr>
                </a:solidFill>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8" name="Straight Arrow Connector 7">
            <a:extLst>
              <a:ext uri="{FF2B5EF4-FFF2-40B4-BE49-F238E27FC236}">
                <a16:creationId xmlns:a16="http://schemas.microsoft.com/office/drawing/2014/main" id="{1B35ED36-A541-AD45-AC2E-B0EAF892549C}"/>
              </a:ext>
            </a:extLst>
          </p:cNvPr>
          <p:cNvCxnSpPr>
            <a:cxnSpLocks/>
          </p:cNvCxnSpPr>
          <p:nvPr/>
        </p:nvCxnSpPr>
        <p:spPr>
          <a:xfrm>
            <a:off x="9312275" y="3325813"/>
            <a:ext cx="889000"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618" name="TextBox 23">
            <a:extLst>
              <a:ext uri="{FF2B5EF4-FFF2-40B4-BE49-F238E27FC236}">
                <a16:creationId xmlns:a16="http://schemas.microsoft.com/office/drawing/2014/main" id="{ACA90E72-0CEB-014C-A24C-02F70200A06A}"/>
              </a:ext>
            </a:extLst>
          </p:cNvPr>
          <p:cNvSpPr txBox="1">
            <a:spLocks noChangeArrowheads="1"/>
          </p:cNvSpPr>
          <p:nvPr/>
        </p:nvSpPr>
        <p:spPr bwMode="auto">
          <a:xfrm>
            <a:off x="5832475" y="1573213"/>
            <a:ext cx="5778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2350" y="2933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5050" y="3162300"/>
            <a:ext cx="1462088" cy="769938"/>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213" y="3187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1213" y="2933700"/>
            <a:ext cx="1462087"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550" y="3989388"/>
            <a:ext cx="1462088"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7633" name="Group 27">
            <a:extLst>
              <a:ext uri="{FF2B5EF4-FFF2-40B4-BE49-F238E27FC236}">
                <a16:creationId xmlns:a16="http://schemas.microsoft.com/office/drawing/2014/main" id="{DEE54412-3430-5844-A978-C87E09789642}"/>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7634" name="Group 28">
            <a:extLst>
              <a:ext uri="{FF2B5EF4-FFF2-40B4-BE49-F238E27FC236}">
                <a16:creationId xmlns:a16="http://schemas.microsoft.com/office/drawing/2014/main" id="{740966CD-D5CA-0243-A92C-57CF3690F7E4}"/>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475" y="1573213"/>
            <a:ext cx="577850"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197641" name="TextBox 30">
            <a:extLst>
              <a:ext uri="{FF2B5EF4-FFF2-40B4-BE49-F238E27FC236}">
                <a16:creationId xmlns:a16="http://schemas.microsoft.com/office/drawing/2014/main" id="{12FA67A7-C5E3-F243-9F90-F16C21B6D4C6}"/>
              </a:ext>
            </a:extLst>
          </p:cNvPr>
          <p:cNvSpPr txBox="1">
            <a:spLocks noChangeArrowheads="1"/>
          </p:cNvSpPr>
          <p:nvPr/>
        </p:nvSpPr>
        <p:spPr bwMode="auto">
          <a:xfrm>
            <a:off x="1022350" y="2933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0.25</a:t>
            </a:r>
          </a:p>
        </p:txBody>
      </p:sp>
      <p:sp>
        <p:nvSpPr>
          <p:cNvPr id="197642" name="TextBox 31">
            <a:extLst>
              <a:ext uri="{FF2B5EF4-FFF2-40B4-BE49-F238E27FC236}">
                <a16:creationId xmlns:a16="http://schemas.microsoft.com/office/drawing/2014/main" id="{0ECEE9F4-B08B-6944-97B2-FFD42871BB2F}"/>
              </a:ext>
            </a:extLst>
          </p:cNvPr>
          <p:cNvSpPr txBox="1">
            <a:spLocks noChangeArrowheads="1"/>
          </p:cNvSpPr>
          <p:nvPr/>
        </p:nvSpPr>
        <p:spPr bwMode="auto">
          <a:xfrm>
            <a:off x="7385050" y="3162300"/>
            <a:ext cx="14620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213" y="3187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1213" y="2933700"/>
            <a:ext cx="1462087"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550" y="3989388"/>
            <a:ext cx="1462088"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04FC7C-A9F9-954F-A6C8-FBFF4C769D56}"/>
              </a:ext>
            </a:extLst>
          </p:cNvPr>
          <p:cNvCxnSpPr>
            <a:cxnSpLocks/>
          </p:cNvCxnSpPr>
          <p:nvPr/>
        </p:nvCxnSpPr>
        <p:spPr>
          <a:xfrm>
            <a:off x="9312275" y="3325813"/>
            <a:ext cx="889000"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8657" name="Group 27">
            <a:extLst>
              <a:ext uri="{FF2B5EF4-FFF2-40B4-BE49-F238E27FC236}">
                <a16:creationId xmlns:a16="http://schemas.microsoft.com/office/drawing/2014/main" id="{3CADA158-1C28-1445-892A-1419A1DE6367}"/>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8658" name="Group 28">
            <a:extLst>
              <a:ext uri="{FF2B5EF4-FFF2-40B4-BE49-F238E27FC236}">
                <a16:creationId xmlns:a16="http://schemas.microsoft.com/office/drawing/2014/main" id="{CC126841-242C-6D42-965B-58E8807B4170}"/>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475" y="1573213"/>
            <a:ext cx="577850"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2350" y="2933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5050" y="3162300"/>
            <a:ext cx="1462088" cy="769938"/>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198668" name="TextBox 32">
            <a:extLst>
              <a:ext uri="{FF2B5EF4-FFF2-40B4-BE49-F238E27FC236}">
                <a16:creationId xmlns:a16="http://schemas.microsoft.com/office/drawing/2014/main" id="{E443BB6E-3CAE-B04B-B715-F1225F43DE83}"/>
              </a:ext>
            </a:extLst>
          </p:cNvPr>
          <p:cNvSpPr txBox="1">
            <a:spLocks noChangeArrowheads="1"/>
          </p:cNvSpPr>
          <p:nvPr/>
        </p:nvSpPr>
        <p:spPr bwMode="auto">
          <a:xfrm>
            <a:off x="3478213" y="3187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0.75</a:t>
            </a:r>
          </a:p>
        </p:txBody>
      </p:sp>
      <p:sp>
        <p:nvSpPr>
          <p:cNvPr id="198669" name="TextBox 35">
            <a:extLst>
              <a:ext uri="{FF2B5EF4-FFF2-40B4-BE49-F238E27FC236}">
                <a16:creationId xmlns:a16="http://schemas.microsoft.com/office/drawing/2014/main" id="{CDFADB21-FC7A-5240-9272-98B378E6F943}"/>
              </a:ext>
            </a:extLst>
          </p:cNvPr>
          <p:cNvSpPr txBox="1">
            <a:spLocks noChangeArrowheads="1"/>
          </p:cNvSpPr>
          <p:nvPr/>
        </p:nvSpPr>
        <p:spPr bwMode="auto">
          <a:xfrm>
            <a:off x="9701213" y="2933700"/>
            <a:ext cx="14620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550" y="3989388"/>
            <a:ext cx="1462088"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A90A515A-E7B6-F64E-972B-70ED8BCD906E}"/>
              </a:ext>
            </a:extLst>
          </p:cNvPr>
          <p:cNvCxnSpPr>
            <a:cxnSpLocks/>
          </p:cNvCxnSpPr>
          <p:nvPr/>
        </p:nvCxnSpPr>
        <p:spPr>
          <a:xfrm>
            <a:off x="9312275" y="3325813"/>
            <a:ext cx="889000"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9681" name="Group 27">
            <a:extLst>
              <a:ext uri="{FF2B5EF4-FFF2-40B4-BE49-F238E27FC236}">
                <a16:creationId xmlns:a16="http://schemas.microsoft.com/office/drawing/2014/main" id="{5C32136E-31FD-5342-89F6-A927B7CBB9DC}"/>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9682" name="Group 28">
            <a:extLst>
              <a:ext uri="{FF2B5EF4-FFF2-40B4-BE49-F238E27FC236}">
                <a16:creationId xmlns:a16="http://schemas.microsoft.com/office/drawing/2014/main" id="{78604ED5-7E91-AE44-AF0D-B0632C6748BA}"/>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475" y="1573213"/>
            <a:ext cx="577850"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2350" y="2933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5050" y="3162300"/>
            <a:ext cx="1462088" cy="769938"/>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213" y="3187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1213" y="2933700"/>
            <a:ext cx="1462087"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2</a:t>
            </a:r>
          </a:p>
        </p:txBody>
      </p:sp>
      <p:sp>
        <p:nvSpPr>
          <p:cNvPr id="199694" name="TextBox 36">
            <a:extLst>
              <a:ext uri="{FF2B5EF4-FFF2-40B4-BE49-F238E27FC236}">
                <a16:creationId xmlns:a16="http://schemas.microsoft.com/office/drawing/2014/main" id="{C9981A6D-44D6-9E48-B3EA-DB42D85F3D4F}"/>
              </a:ext>
            </a:extLst>
          </p:cNvPr>
          <p:cNvSpPr txBox="1">
            <a:spLocks noChangeArrowheads="1"/>
          </p:cNvSpPr>
          <p:nvPr/>
        </p:nvSpPr>
        <p:spPr bwMode="auto">
          <a:xfrm>
            <a:off x="5416550" y="3989388"/>
            <a:ext cx="14620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27F8402E-B699-1048-B49E-311EDD94E65C}"/>
              </a:ext>
            </a:extLst>
          </p:cNvPr>
          <p:cNvCxnSpPr>
            <a:cxnSpLocks/>
          </p:cNvCxnSpPr>
          <p:nvPr/>
        </p:nvCxnSpPr>
        <p:spPr>
          <a:xfrm>
            <a:off x="9312275" y="3325813"/>
            <a:ext cx="889000"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theme/theme1.xml><?xml version="1.0" encoding="utf-8"?>
<a:theme xmlns:a="http://schemas.openxmlformats.org/drawingml/2006/main" name="Office Theme">
  <a:themeElements>
    <a:clrScheme name="Custom 11">
      <a:dk1>
        <a:srgbClr val="000000"/>
      </a:dk1>
      <a:lt1>
        <a:srgbClr val="FFFFFF"/>
      </a:lt1>
      <a:dk2>
        <a:srgbClr val="44546A"/>
      </a:dk2>
      <a:lt2>
        <a:srgbClr val="E7E6E6"/>
      </a:lt2>
      <a:accent1>
        <a:srgbClr val="92CF4F"/>
      </a:accent1>
      <a:accent2>
        <a:srgbClr val="EAEAEA"/>
      </a:accent2>
      <a:accent3>
        <a:srgbClr val="5E5E5E"/>
      </a:accent3>
      <a:accent4>
        <a:srgbClr val="01AFEF"/>
      </a:accent4>
      <a:accent5>
        <a:srgbClr val="A1DAF5"/>
      </a:accent5>
      <a:accent6>
        <a:srgbClr val="7378D7"/>
      </a:accent6>
      <a:hlink>
        <a:srgbClr val="92CF4F"/>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34536</TotalTime>
  <Words>7286</Words>
  <Application>Microsoft Macintosh PowerPoint</Application>
  <PresentationFormat>Widescreen</PresentationFormat>
  <Paragraphs>1081</Paragraphs>
  <Slides>154</Slides>
  <Notes>141</Notes>
  <HiddenSlides>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154</vt:i4>
      </vt:variant>
    </vt:vector>
  </HeadingPairs>
  <TitlesOfParts>
    <vt:vector size="164" baseType="lpstr">
      <vt:lpstr>ＭＳ Ｐゴシック</vt:lpstr>
      <vt:lpstr>American Typewriter</vt:lpstr>
      <vt:lpstr>Arial</vt:lpstr>
      <vt:lpstr>Calibri</vt:lpstr>
      <vt:lpstr>Franklin Gothic Heavy</vt:lpstr>
      <vt:lpstr>Franklin Gothic Medium</vt:lpstr>
      <vt:lpstr>Sana</vt:lpstr>
      <vt:lpstr>Times New Roman</vt:lpstr>
      <vt:lpstr>Wingdings</vt:lpstr>
      <vt:lpstr>Office Theme</vt:lpstr>
      <vt:lpstr>Improving Modern Techniques of Causal Inference</vt:lpstr>
      <vt:lpstr>PowerPoint Presentation</vt:lpstr>
      <vt:lpstr>PowerPoint Presentation</vt:lpstr>
      <vt:lpstr>PowerPoint Presentation</vt:lpstr>
      <vt:lpstr>PowerPoint Presentation</vt:lpstr>
      <vt:lpstr>PowerPoint Presentation</vt:lpstr>
      <vt:lpstr>Sometimes we are interested in a causal effect</vt:lpstr>
      <vt:lpstr>Sometimes we are interested in a causal effect</vt:lpstr>
      <vt:lpstr>Causal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Observational Studies</vt:lpstr>
      <vt:lpstr>PowerPoint Presentation</vt:lpstr>
      <vt:lpstr>PowerPoint Presentation</vt:lpstr>
      <vt:lpstr>PowerPoint Presentation</vt:lpstr>
      <vt:lpstr>Estimate exposure effect</vt:lpstr>
      <vt:lpstr>Estimate exposure effect</vt:lpstr>
      <vt:lpstr>Estimate exposure effect</vt:lpstr>
      <vt:lpstr>Estimate exposure effect</vt:lpstr>
      <vt:lpstr>Estimate exposure effect</vt:lpstr>
      <vt:lpstr>Estimate exposure effect</vt:lpstr>
      <vt:lpstr>PowerPoint Presentation</vt:lpstr>
      <vt:lpstr>PowerPoint Presentation</vt:lpstr>
      <vt:lpstr>Propensity score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Propensity score</vt:lpstr>
      <vt:lpstr>Estimate exposure effect</vt:lpstr>
      <vt:lpstr>Estimate exposure effect</vt:lpstr>
      <vt:lpstr>Weighting</vt:lpstr>
      <vt:lpstr>PowerPoint Presentation</vt:lpstr>
      <vt:lpstr>PowerPoint Presentation</vt:lpstr>
      <vt:lpstr>We want to use a propensity score model and also adjust the outcome model</vt:lpstr>
      <vt:lpstr>Estimate exposure effect</vt:lpstr>
      <vt:lpstr>Estimate exposure effect</vt:lpstr>
      <vt:lpstr>Doubly robust estimators</vt:lpstr>
      <vt:lpstr>Doubly robust estimators</vt:lpstr>
      <vt:lpstr>Doubly robust estimators</vt:lpstr>
      <vt:lpstr>Doubly robust estimator</vt:lpstr>
      <vt:lpstr>ATO DR estimator</vt:lpstr>
      <vt:lpstr>ATO DR estimator</vt:lpstr>
      <vt:lpstr>ATO DR estimator</vt:lpstr>
      <vt:lpstr>M-Estimation</vt:lpstr>
      <vt:lpstr>Sandwich estimator</vt:lpstr>
      <vt:lpstr>Sandwich estimator</vt:lpstr>
      <vt:lpstr>Sandwich estimator</vt:lpstr>
      <vt:lpstr>PowerPoint Presentation</vt:lpstr>
      <vt:lpstr>PowerPoint Presentation</vt:lpstr>
      <vt:lpstr>Weighting</vt:lpstr>
      <vt:lpstr>Average treatment effect</vt:lpstr>
      <vt:lpstr>Average treatment effect</vt:lpstr>
      <vt:lpstr>Average treatment effect</vt:lpstr>
      <vt:lpstr>PowerPoint Presentation</vt:lpstr>
      <vt:lpstr>PowerPoint Presentation</vt:lpstr>
      <vt:lpstr>PowerPoint Presentation</vt:lpstr>
      <vt:lpstr>PowerPoint Presentation</vt:lpstr>
      <vt:lpstr>Average treatment effect among the overlap population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Propensity score weighting method</vt:lpstr>
      <vt:lpstr>Propensity score weighting method</vt:lpstr>
      <vt:lpstr>Fit a misspecified model</vt:lpstr>
      <vt:lpstr>Freedman &amp; Berk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 errors</vt:lpstr>
      <vt:lpstr>PowerPoint Presentation</vt:lpstr>
      <vt:lpstr>PowerPoint Presentation</vt:lpstr>
      <vt:lpstr>PowerPoint Presentation</vt:lpstr>
      <vt:lpstr>Recap</vt:lpstr>
      <vt:lpstr>Further Research</vt:lpstr>
      <vt:lpstr>Further Research</vt:lpstr>
      <vt:lpstr>PowerPoint Presentation</vt:lpstr>
      <vt:lpstr>Further Research</vt:lpstr>
      <vt:lpstr>PowerPoint Presentation</vt:lpstr>
      <vt:lpstr>PowerPoint Presentation</vt:lpstr>
      <vt:lpstr>Further Research</vt:lpstr>
      <vt:lpstr>PowerPoint Presentation</vt:lpstr>
      <vt:lpstr>Q&amp;A</vt:lpstr>
      <vt:lpstr>References</vt:lpstr>
      <vt:lpstr>References</vt:lpstr>
      <vt:lpstr>References</vt:lpstr>
      <vt:lpstr>References</vt:lpstr>
      <vt:lpstr>References</vt:lpstr>
      <vt:lpstr>References</vt:lpstr>
      <vt:lpstr>References</vt:lpstr>
      <vt:lpstr>References</vt:lpstr>
      <vt:lpstr>References</vt:lpstr>
      <vt:lpstr>References</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estimator</vt:lpstr>
      <vt:lpstr>M-Estimation</vt:lpstr>
      <vt:lpstr>Sandwich estimator</vt:lpstr>
      <vt:lpstr>ATO DR estimator</vt:lpstr>
      <vt:lpstr>ATO DR estimator</vt:lpstr>
      <vt:lpstr>ATO DR estimator</vt:lpstr>
      <vt:lpstr>ATO DR estimator</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McGowan</dc:creator>
  <cp:lastModifiedBy>Microsoft Office User</cp:lastModifiedBy>
  <cp:revision>338</cp:revision>
  <cp:lastPrinted>2019-01-25T14:31:54Z</cp:lastPrinted>
  <dcterms:created xsi:type="dcterms:W3CDTF">2017-11-08T23:32:53Z</dcterms:created>
  <dcterms:modified xsi:type="dcterms:W3CDTF">2019-01-27T23:23:18Z</dcterms:modified>
</cp:coreProperties>
</file>